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2.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3.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theme/theme4.xml" ContentType="application/vnd.openxmlformats-officedocument.theme+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5.xml" ContentType="application/vnd.openxmlformats-officedocument.theme+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theme/theme6.xml" ContentType="application/vnd.openxmlformats-officedocument.theme+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theme/theme7.xml" ContentType="application/vnd.openxmlformats-officedocument.theme+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theme/theme8.xml" ContentType="application/vnd.openxmlformats-officedocument.theme+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theme/theme9.xml" ContentType="application/vnd.openxmlformats-officedocument.theme+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theme/theme10.xml" ContentType="application/vnd.openxmlformats-officedocument.theme+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26" r:id="rId2"/>
    <p:sldMasterId id="2147483814" r:id="rId3"/>
    <p:sldMasterId id="2147483903" r:id="rId4"/>
    <p:sldMasterId id="2147483937" r:id="rId5"/>
    <p:sldMasterId id="2147484033" r:id="rId6"/>
    <p:sldMasterId id="2147484126" r:id="rId7"/>
    <p:sldMasterId id="2147484275" r:id="rId8"/>
    <p:sldMasterId id="2147484348" r:id="rId9"/>
    <p:sldMasterId id="2147484415" r:id="rId10"/>
    <p:sldMasterId id="2147484481" r:id="rId11"/>
  </p:sldMasterIdLst>
  <p:notesMasterIdLst>
    <p:notesMasterId r:id="rId27"/>
  </p:notesMasterIdLst>
  <p:sldIdLst>
    <p:sldId id="2147483450" r:id="rId12"/>
    <p:sldId id="2147480638" r:id="rId13"/>
    <p:sldId id="2147482465" r:id="rId14"/>
    <p:sldId id="2147482466" r:id="rId15"/>
    <p:sldId id="2147482467" r:id="rId16"/>
    <p:sldId id="2147482469" r:id="rId17"/>
    <p:sldId id="2147479337" r:id="rId18"/>
    <p:sldId id="2147481357" r:id="rId19"/>
    <p:sldId id="2147480626" r:id="rId20"/>
    <p:sldId id="2147482472" r:id="rId21"/>
    <p:sldId id="2147482436" r:id="rId22"/>
    <p:sldId id="2147483468" r:id="rId23"/>
    <p:sldId id="2147482473" r:id="rId24"/>
    <p:sldId id="2147482471" r:id="rId25"/>
    <p:sldId id="214748247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B51EF43-7159-F640-A4A6-69546E4E97C7}">
          <p14:sldIdLst>
            <p14:sldId id="2147483450"/>
            <p14:sldId id="2147480638"/>
            <p14:sldId id="2147482465"/>
            <p14:sldId id="2147482466"/>
            <p14:sldId id="2147482467"/>
            <p14:sldId id="2147482469"/>
            <p14:sldId id="2147479337"/>
            <p14:sldId id="2147481357"/>
            <p14:sldId id="2147480626"/>
          </p14:sldIdLst>
        </p14:section>
        <p14:section name="MSEM" id="{03029F7B-5C3A-E942-8F15-7450DF8A4FCD}">
          <p14:sldIdLst>
            <p14:sldId id="2147482472"/>
            <p14:sldId id="2147482436"/>
            <p14:sldId id="2147483468"/>
            <p14:sldId id="2147482473"/>
            <p14:sldId id="2147482471"/>
            <p14:sldId id="214748247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732A025-432A-84D8-3912-3DC17F1C33A4}" name="Marina Kordoni" initials="MK" userId="S::makordon@microsoft.com::5ef87b1c-db36-4ba6-aa1d-69d8bb0e3776" providerId="AD"/>
  <p188:author id="{F7F4DB9B-7F4E-5312-045B-FEDA4211FBC2}" name="Tomer Spivak" initials="TS" userId="S::tomerspivak@microsoft.com::6a09c799-f160-42fa-ad6f-9e30c2eb825a" providerId="AD"/>
  <p188:author id="{B535E1B4-F690-18BB-7107-0479CE1A1E4D}" name="Sebastiaan Drinkenburg" initials="SD" userId="S::sdrinkenburg@microsoft.com::3f87804a-489f-4a83-8d13-2f348e43b134"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83"/>
    <p:restoredTop sz="63014"/>
  </p:normalViewPr>
  <p:slideViewPr>
    <p:cSldViewPr snapToGrid="0">
      <p:cViewPr varScale="1">
        <p:scale>
          <a:sx n="63" d="100"/>
          <a:sy n="63" d="100"/>
        </p:scale>
        <p:origin x="3056"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0.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Master" Target="slideMasters/slideMaster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bastiaan Drinkenburg" userId="3f87804a-489f-4a83-8d13-2f348e43b134" providerId="ADAL" clId="{098F8397-9106-E844-8289-9B3CAEFEF611}"/>
    <pc:docChg chg="delSld sldOrd delMainMaster delSection modSection">
      <pc:chgData name="Sebastiaan Drinkenburg" userId="3f87804a-489f-4a83-8d13-2f348e43b134" providerId="ADAL" clId="{098F8397-9106-E844-8289-9B3CAEFEF611}" dt="2025-02-11T08:33:55.128" v="8" actId="17846"/>
      <pc:docMkLst>
        <pc:docMk/>
      </pc:docMkLst>
      <pc:sldChg chg="del">
        <pc:chgData name="Sebastiaan Drinkenburg" userId="3f87804a-489f-4a83-8d13-2f348e43b134" providerId="ADAL" clId="{098F8397-9106-E844-8289-9B3CAEFEF611}" dt="2025-02-11T08:33:04.065" v="0" actId="2696"/>
        <pc:sldMkLst>
          <pc:docMk/>
          <pc:sldMk cId="3528215668" sldId="2147470485"/>
        </pc:sldMkLst>
      </pc:sldChg>
      <pc:sldChg chg="del">
        <pc:chgData name="Sebastiaan Drinkenburg" userId="3f87804a-489f-4a83-8d13-2f348e43b134" providerId="ADAL" clId="{098F8397-9106-E844-8289-9B3CAEFEF611}" dt="2025-02-11T08:33:04.065" v="0" actId="2696"/>
        <pc:sldMkLst>
          <pc:docMk/>
          <pc:sldMk cId="3871475029" sldId="2147470486"/>
        </pc:sldMkLst>
      </pc:sldChg>
      <pc:sldChg chg="del">
        <pc:chgData name="Sebastiaan Drinkenburg" userId="3f87804a-489f-4a83-8d13-2f348e43b134" providerId="ADAL" clId="{098F8397-9106-E844-8289-9B3CAEFEF611}" dt="2025-02-11T08:33:04.065" v="0" actId="2696"/>
        <pc:sldMkLst>
          <pc:docMk/>
          <pc:sldMk cId="1893144945" sldId="2147479983"/>
        </pc:sldMkLst>
      </pc:sldChg>
      <pc:sldChg chg="ord">
        <pc:chgData name="Sebastiaan Drinkenburg" userId="3f87804a-489f-4a83-8d13-2f348e43b134" providerId="ADAL" clId="{098F8397-9106-E844-8289-9B3CAEFEF611}" dt="2025-02-11T08:33:41.744" v="7" actId="20578"/>
        <pc:sldMkLst>
          <pc:docMk/>
          <pc:sldMk cId="3880177827" sldId="2147480626"/>
        </pc:sldMkLst>
      </pc:sldChg>
      <pc:sldChg chg="del">
        <pc:chgData name="Sebastiaan Drinkenburg" userId="3f87804a-489f-4a83-8d13-2f348e43b134" providerId="ADAL" clId="{098F8397-9106-E844-8289-9B3CAEFEF611}" dt="2025-02-11T08:33:10.258" v="1" actId="2696"/>
        <pc:sldMkLst>
          <pc:docMk/>
          <pc:sldMk cId="3215654945" sldId="2147481098"/>
        </pc:sldMkLst>
      </pc:sldChg>
      <pc:sldChg chg="del">
        <pc:chgData name="Sebastiaan Drinkenburg" userId="3f87804a-489f-4a83-8d13-2f348e43b134" providerId="ADAL" clId="{098F8397-9106-E844-8289-9B3CAEFEF611}" dt="2025-02-11T08:33:04.065" v="0" actId="2696"/>
        <pc:sldMkLst>
          <pc:docMk/>
          <pc:sldMk cId="429419912" sldId="2147481122"/>
        </pc:sldMkLst>
      </pc:sldChg>
      <pc:sldChg chg="ord">
        <pc:chgData name="Sebastiaan Drinkenburg" userId="3f87804a-489f-4a83-8d13-2f348e43b134" providerId="ADAL" clId="{098F8397-9106-E844-8289-9B3CAEFEF611}" dt="2025-02-11T08:33:33.208" v="6" actId="20578"/>
        <pc:sldMkLst>
          <pc:docMk/>
          <pc:sldMk cId="1778949929" sldId="2147481357"/>
        </pc:sldMkLst>
      </pc:sldChg>
      <pc:sldChg chg="del">
        <pc:chgData name="Sebastiaan Drinkenburg" userId="3f87804a-489f-4a83-8d13-2f348e43b134" providerId="ADAL" clId="{098F8397-9106-E844-8289-9B3CAEFEF611}" dt="2025-02-11T08:33:04.065" v="0" actId="2696"/>
        <pc:sldMkLst>
          <pc:docMk/>
          <pc:sldMk cId="2111728308" sldId="2147481801"/>
        </pc:sldMkLst>
      </pc:sldChg>
      <pc:sldChg chg="del">
        <pc:chgData name="Sebastiaan Drinkenburg" userId="3f87804a-489f-4a83-8d13-2f348e43b134" providerId="ADAL" clId="{098F8397-9106-E844-8289-9B3CAEFEF611}" dt="2025-02-11T08:33:04.065" v="0" actId="2696"/>
        <pc:sldMkLst>
          <pc:docMk/>
          <pc:sldMk cId="3879771615" sldId="2147482447"/>
        </pc:sldMkLst>
      </pc:sldChg>
      <pc:sldChg chg="del">
        <pc:chgData name="Sebastiaan Drinkenburg" userId="3f87804a-489f-4a83-8d13-2f348e43b134" providerId="ADAL" clId="{098F8397-9106-E844-8289-9B3CAEFEF611}" dt="2025-02-11T08:33:04.065" v="0" actId="2696"/>
        <pc:sldMkLst>
          <pc:docMk/>
          <pc:sldMk cId="4014558718" sldId="2147482455"/>
        </pc:sldMkLst>
      </pc:sldChg>
      <pc:sldChg chg="del">
        <pc:chgData name="Sebastiaan Drinkenburg" userId="3f87804a-489f-4a83-8d13-2f348e43b134" providerId="ADAL" clId="{098F8397-9106-E844-8289-9B3CAEFEF611}" dt="2025-02-11T08:33:04.065" v="0" actId="2696"/>
        <pc:sldMkLst>
          <pc:docMk/>
          <pc:sldMk cId="1641815792" sldId="2147483463"/>
        </pc:sldMkLst>
      </pc:sldChg>
      <pc:sldChg chg="del">
        <pc:chgData name="Sebastiaan Drinkenburg" userId="3f87804a-489f-4a83-8d13-2f348e43b134" providerId="ADAL" clId="{098F8397-9106-E844-8289-9B3CAEFEF611}" dt="2025-02-11T08:33:04.065" v="0" actId="2696"/>
        <pc:sldMkLst>
          <pc:docMk/>
          <pc:sldMk cId="210996915" sldId="2147483464"/>
        </pc:sldMkLst>
      </pc:sldChg>
      <pc:sldChg chg="del">
        <pc:chgData name="Sebastiaan Drinkenburg" userId="3f87804a-489f-4a83-8d13-2f348e43b134" providerId="ADAL" clId="{098F8397-9106-E844-8289-9B3CAEFEF611}" dt="2025-02-11T08:33:04.065" v="0" actId="2696"/>
        <pc:sldMkLst>
          <pc:docMk/>
          <pc:sldMk cId="3808183650" sldId="2147483576"/>
        </pc:sldMkLst>
      </pc:sldChg>
      <pc:sldChg chg="del">
        <pc:chgData name="Sebastiaan Drinkenburg" userId="3f87804a-489f-4a83-8d13-2f348e43b134" providerId="ADAL" clId="{098F8397-9106-E844-8289-9B3CAEFEF611}" dt="2025-02-11T08:33:04.065" v="0" actId="2696"/>
        <pc:sldMkLst>
          <pc:docMk/>
          <pc:sldMk cId="2684543252" sldId="2147483608"/>
        </pc:sldMkLst>
      </pc:sldChg>
      <pc:sldChg chg="del">
        <pc:chgData name="Sebastiaan Drinkenburg" userId="3f87804a-489f-4a83-8d13-2f348e43b134" providerId="ADAL" clId="{098F8397-9106-E844-8289-9B3CAEFEF611}" dt="2025-02-11T08:33:04.065" v="0" actId="2696"/>
        <pc:sldMkLst>
          <pc:docMk/>
          <pc:sldMk cId="4290020069" sldId="2147483611"/>
        </pc:sldMkLst>
      </pc:sldChg>
      <pc:sldMasterChg chg="del delSldLayout">
        <pc:chgData name="Sebastiaan Drinkenburg" userId="3f87804a-489f-4a83-8d13-2f348e43b134" providerId="ADAL" clId="{098F8397-9106-E844-8289-9B3CAEFEF611}" dt="2025-02-11T08:33:04.065" v="0" actId="2696"/>
        <pc:sldMasterMkLst>
          <pc:docMk/>
          <pc:sldMasterMk cId="1093123641" sldId="2147484133"/>
        </pc:sldMasterMkLst>
        <pc:sldLayoutChg chg="del">
          <pc:chgData name="Sebastiaan Drinkenburg" userId="3f87804a-489f-4a83-8d13-2f348e43b134" providerId="ADAL" clId="{098F8397-9106-E844-8289-9B3CAEFEF611}" dt="2025-02-11T08:33:04.065" v="0" actId="2696"/>
          <pc:sldLayoutMkLst>
            <pc:docMk/>
            <pc:sldMasterMk cId="1093123641" sldId="2147484133"/>
            <pc:sldLayoutMk cId="436960145" sldId="2147484134"/>
          </pc:sldLayoutMkLst>
        </pc:sldLayoutChg>
        <pc:sldLayoutChg chg="del">
          <pc:chgData name="Sebastiaan Drinkenburg" userId="3f87804a-489f-4a83-8d13-2f348e43b134" providerId="ADAL" clId="{098F8397-9106-E844-8289-9B3CAEFEF611}" dt="2025-02-11T08:33:04.065" v="0" actId="2696"/>
          <pc:sldLayoutMkLst>
            <pc:docMk/>
            <pc:sldMasterMk cId="1093123641" sldId="2147484133"/>
            <pc:sldLayoutMk cId="1709892385" sldId="2147484135"/>
          </pc:sldLayoutMkLst>
        </pc:sldLayoutChg>
        <pc:sldLayoutChg chg="del">
          <pc:chgData name="Sebastiaan Drinkenburg" userId="3f87804a-489f-4a83-8d13-2f348e43b134" providerId="ADAL" clId="{098F8397-9106-E844-8289-9B3CAEFEF611}" dt="2025-02-11T08:33:04.065" v="0" actId="2696"/>
          <pc:sldLayoutMkLst>
            <pc:docMk/>
            <pc:sldMasterMk cId="1093123641" sldId="2147484133"/>
            <pc:sldLayoutMk cId="2101968273" sldId="2147484136"/>
          </pc:sldLayoutMkLst>
        </pc:sldLayoutChg>
        <pc:sldLayoutChg chg="del">
          <pc:chgData name="Sebastiaan Drinkenburg" userId="3f87804a-489f-4a83-8d13-2f348e43b134" providerId="ADAL" clId="{098F8397-9106-E844-8289-9B3CAEFEF611}" dt="2025-02-11T08:33:04.065" v="0" actId="2696"/>
          <pc:sldLayoutMkLst>
            <pc:docMk/>
            <pc:sldMasterMk cId="1093123641" sldId="2147484133"/>
            <pc:sldLayoutMk cId="2937406785" sldId="2147484137"/>
          </pc:sldLayoutMkLst>
        </pc:sldLayoutChg>
        <pc:sldLayoutChg chg="del">
          <pc:chgData name="Sebastiaan Drinkenburg" userId="3f87804a-489f-4a83-8d13-2f348e43b134" providerId="ADAL" clId="{098F8397-9106-E844-8289-9B3CAEFEF611}" dt="2025-02-11T08:33:04.065" v="0" actId="2696"/>
          <pc:sldLayoutMkLst>
            <pc:docMk/>
            <pc:sldMasterMk cId="1093123641" sldId="2147484133"/>
            <pc:sldLayoutMk cId="3593239600" sldId="2147484138"/>
          </pc:sldLayoutMkLst>
        </pc:sldLayoutChg>
        <pc:sldLayoutChg chg="del">
          <pc:chgData name="Sebastiaan Drinkenburg" userId="3f87804a-489f-4a83-8d13-2f348e43b134" providerId="ADAL" clId="{098F8397-9106-E844-8289-9B3CAEFEF611}" dt="2025-02-11T08:33:04.065" v="0" actId="2696"/>
          <pc:sldLayoutMkLst>
            <pc:docMk/>
            <pc:sldMasterMk cId="1093123641" sldId="2147484133"/>
            <pc:sldLayoutMk cId="3039958149" sldId="2147484139"/>
          </pc:sldLayoutMkLst>
        </pc:sldLayoutChg>
        <pc:sldLayoutChg chg="del">
          <pc:chgData name="Sebastiaan Drinkenburg" userId="3f87804a-489f-4a83-8d13-2f348e43b134" providerId="ADAL" clId="{098F8397-9106-E844-8289-9B3CAEFEF611}" dt="2025-02-11T08:33:04.065" v="0" actId="2696"/>
          <pc:sldLayoutMkLst>
            <pc:docMk/>
            <pc:sldMasterMk cId="1093123641" sldId="2147484133"/>
            <pc:sldLayoutMk cId="3526615326" sldId="2147484140"/>
          </pc:sldLayoutMkLst>
        </pc:sldLayoutChg>
        <pc:sldLayoutChg chg="del">
          <pc:chgData name="Sebastiaan Drinkenburg" userId="3f87804a-489f-4a83-8d13-2f348e43b134" providerId="ADAL" clId="{098F8397-9106-E844-8289-9B3CAEFEF611}" dt="2025-02-11T08:33:04.065" v="0" actId="2696"/>
          <pc:sldLayoutMkLst>
            <pc:docMk/>
            <pc:sldMasterMk cId="1093123641" sldId="2147484133"/>
            <pc:sldLayoutMk cId="1706488512" sldId="2147484141"/>
          </pc:sldLayoutMkLst>
        </pc:sldLayoutChg>
        <pc:sldLayoutChg chg="del">
          <pc:chgData name="Sebastiaan Drinkenburg" userId="3f87804a-489f-4a83-8d13-2f348e43b134" providerId="ADAL" clId="{098F8397-9106-E844-8289-9B3CAEFEF611}" dt="2025-02-11T08:33:04.065" v="0" actId="2696"/>
          <pc:sldLayoutMkLst>
            <pc:docMk/>
            <pc:sldMasterMk cId="1093123641" sldId="2147484133"/>
            <pc:sldLayoutMk cId="3250774740" sldId="2147484142"/>
          </pc:sldLayoutMkLst>
        </pc:sldLayoutChg>
        <pc:sldLayoutChg chg="del">
          <pc:chgData name="Sebastiaan Drinkenburg" userId="3f87804a-489f-4a83-8d13-2f348e43b134" providerId="ADAL" clId="{098F8397-9106-E844-8289-9B3CAEFEF611}" dt="2025-02-11T08:33:04.065" v="0" actId="2696"/>
          <pc:sldLayoutMkLst>
            <pc:docMk/>
            <pc:sldMasterMk cId="1093123641" sldId="2147484133"/>
            <pc:sldLayoutMk cId="4211844945" sldId="2147484143"/>
          </pc:sldLayoutMkLst>
        </pc:sldLayoutChg>
        <pc:sldLayoutChg chg="del">
          <pc:chgData name="Sebastiaan Drinkenburg" userId="3f87804a-489f-4a83-8d13-2f348e43b134" providerId="ADAL" clId="{098F8397-9106-E844-8289-9B3CAEFEF611}" dt="2025-02-11T08:33:04.065" v="0" actId="2696"/>
          <pc:sldLayoutMkLst>
            <pc:docMk/>
            <pc:sldMasterMk cId="1093123641" sldId="2147484133"/>
            <pc:sldLayoutMk cId="422662845" sldId="214748414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6E381E-32EE-F040-874A-CEC2F08C2C52}" type="datetimeFigureOut">
              <a:rPr lang="en-US" smtClean="0"/>
              <a:t>2/11/25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66E768-EE12-A64A-9953-C51E8674D7E5}" type="slidenum">
              <a:rPr lang="en-US" smtClean="0"/>
              <a:t>‹#›</a:t>
            </a:fld>
            <a:endParaRPr lang="en-US"/>
          </a:p>
        </p:txBody>
      </p:sp>
    </p:spTree>
    <p:extLst>
      <p:ext uri="{BB962C8B-B14F-4D97-AF65-F5344CB8AC3E}">
        <p14:creationId xmlns:p14="http://schemas.microsoft.com/office/powerpoint/2010/main" val="3939248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logs.technet.microsoft.com/johnla/2015/04/26/defenders-think-in-lists-attackers-think-in-graphs-as-long-as-this-is-true-attackers-win/"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3CE695-62CF-4CC5-8C5C-F1F32FC914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7529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9D8FC-8F00-B2DA-EA67-B10D689952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851BF9-FC5D-05E1-4BEE-F65C0F72B3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5C8BBD-685C-097A-C33C-CDCF06148F44}"/>
              </a:ext>
            </a:extLst>
          </p:cNvPr>
          <p:cNvSpPr>
            <a:spLocks noGrp="1"/>
          </p:cNvSpPr>
          <p:nvPr>
            <p:ph type="body" idx="1"/>
          </p:nvPr>
        </p:nvSpPr>
        <p:spPr/>
        <p:txBody>
          <a:bodyPr/>
          <a:lstStyle/>
          <a:p>
            <a:pPr>
              <a:spcBef>
                <a:spcPts val="2400"/>
              </a:spcBef>
              <a:buFont typeface="Arial" panose="020B0604020202020204" pitchFamily="34" charset="0"/>
              <a:buChar char="•"/>
            </a:pPr>
            <a:endParaRPr lang="en-US" sz="1200" b="0" i="0" u="none" strike="noStrike" kern="1200" dirty="0">
              <a:solidFill>
                <a:schemeClr val="tx1"/>
              </a:solidFill>
              <a:effectLst/>
              <a:latin typeface="+mn-lt"/>
              <a:ea typeface="+mn-ea"/>
              <a:cs typeface="+mn-cs"/>
              <a:hlinkClick r:id="rId3"/>
            </a:endParaRPr>
          </a:p>
        </p:txBody>
      </p:sp>
      <p:sp>
        <p:nvSpPr>
          <p:cNvPr id="4" name="Slide Number Placeholder 3">
            <a:extLst>
              <a:ext uri="{FF2B5EF4-FFF2-40B4-BE49-F238E27FC236}">
                <a16:creationId xmlns:a16="http://schemas.microsoft.com/office/drawing/2014/main" id="{1415BEC3-B0A1-6FE5-353C-ADE9B577BF0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67759D-0E95-4706-A645-668D2A1D08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7131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000000"/>
              </a:solidFill>
              <a:effectLst/>
              <a:latin typeface="Lato" panose="020F050202020403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9FE2F5-CAEB-401D-8FAC-30ABB7FC893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69965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3DFE64-2B68-4141-8542-293CD0AE1CC0}" type="slidenum">
              <a:rPr kumimoji="0" lang="en-I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49403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0EE4A-807A-21EB-511A-9F5F3F4228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1C0B5-45DD-0F92-AB0C-3FDB0CF152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201FCF-CA30-C48D-3503-2081A00380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38AFB0-BA2A-D7B1-C6EB-7F4487E1847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CA3AF7-B6E8-4FA6-8DC5-D653885B5CB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38065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66BC7-ADB3-8693-E403-99529E193A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DB85F7-3137-F04A-8E25-CAC470BBB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D7922D-06DC-292E-14CE-3407A3D3BA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Link to demo: https://aka.ms/DefenderCSPM/Demo</a:t>
            </a:r>
          </a:p>
        </p:txBody>
      </p:sp>
      <p:sp>
        <p:nvSpPr>
          <p:cNvPr id="4" name="Slide Number Placeholder 3">
            <a:extLst>
              <a:ext uri="{FF2B5EF4-FFF2-40B4-BE49-F238E27FC236}">
                <a16:creationId xmlns:a16="http://schemas.microsoft.com/office/drawing/2014/main" id="{4B72801D-AC2E-14D4-8D8B-FF47F703A97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6320F2-26F1-43CD-81A0-D98EA0D0BF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4067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5EB923-E0B9-49B9-A20E-9DB450E664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0162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912C1-9406-42A1-797B-8038CE0344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1276E8-0EDE-1912-E9FB-BE4DA62B2B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9999B7-C4D4-838E-6CFB-49489815394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4DAA24E8-9E8D-6FA7-B3D3-BAA88632E8E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D247DF9-4FDB-78F2-251D-D6344659C09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6E2C566-A30A-CEED-3D4A-0719148DC03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2/11/25 2:31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47665BD-DA9A-A530-A077-8F969E4EF8B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8006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8A9D7-E680-1C53-E0C4-0A85D2A42D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D2C226-6595-96EF-61B7-1A50023F73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F49591-FBB6-1037-1C97-99F05C29D3E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470B41BB-F2F4-43AF-C1C9-EEEC1C1513EE}"/>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372ACEF-A505-712B-496C-F91D0D182B5F}"/>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E9D9EB98-20D0-8192-127E-44DBBBA49956}"/>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2/11/25 2:31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3D209699-E908-ED85-C1FE-FBD3F9845A34}"/>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1880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A1B94-5FBA-76F8-63E5-E22CB0D1E2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5B7155-3FB6-F20C-D992-74C9366AD7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C96BBC-0357-DF90-7689-042E052510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DEB812-8805-BB76-20F6-11874B52B88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F9D5C6-D558-4750-9D21-11E9D90EDD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169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DD667-7E8D-C1D0-9342-041BD49090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31053A-FADA-848A-A46F-471B2E2097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8F417-61E3-FDFC-C8F4-C77F6B6539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28BA6B-AE50-60B9-5670-9F1D57C6EE7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F9D5C6-D558-4750-9D21-11E9D90EDD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3894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2/11/25 2:31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9143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00" kern="100" dirty="0">
              <a:latin typeface="Aptos" panose="020F0502020204030204" pitchFamily="34" charset="0"/>
              <a:ea typeface="Aptos" panose="020F0502020204030204" pitchFamily="34" charset="0"/>
              <a:cs typeface="Times New Roman" panose="02020603050405020304" pitchFamily="18" charset="0"/>
            </a:endParaRPr>
          </a:p>
          <a:p>
            <a:endParaRPr lang="en-US" sz="1900" kern="100" dirty="0">
              <a:latin typeface="Aptos" panose="020F0502020204030204" pitchFamily="34" charset="0"/>
              <a:ea typeface="Aptos" panose="020F0502020204030204" pitchFamily="34" charset="0"/>
              <a:cs typeface="Times New Roman" panose="02020603050405020304" pitchFamily="18" charset="0"/>
            </a:endParaRPr>
          </a:p>
          <a:p>
            <a:endParaRPr lang="en-US" sz="1900" kern="100" dirty="0">
              <a:latin typeface="Aptos" panose="020F0502020204030204" pitchFamily="34" charset="0"/>
              <a:ea typeface="Aptos"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960193"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5987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019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0193" rtl="0" eaLnBrk="1" fontAlgn="auto" latinLnBrk="0" hangingPunct="1">
                <a:lnSpc>
                  <a:spcPct val="100000"/>
                </a:lnSpc>
                <a:spcBef>
                  <a:spcPts val="0"/>
                </a:spcBef>
                <a:spcAft>
                  <a:spcPts val="0"/>
                </a:spcAft>
                <a:buClrTx/>
                <a:buSzTx/>
                <a:buFontTx/>
                <a:buNone/>
                <a:tabLst/>
                <a:defRPr/>
              </a:pPr>
              <a:t>2/11/25 2:31 PM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019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0193" rtl="0" eaLnBrk="1" fontAlgn="auto" latinLnBrk="0" hangingPunct="1">
                <a:lnSpc>
                  <a:spcPct val="100000"/>
                </a:lnSpc>
                <a:spcBef>
                  <a:spcPts val="0"/>
                </a:spcBef>
                <a:spcAft>
                  <a:spcPts val="0"/>
                </a:spcAft>
                <a:buClrTx/>
                <a:buSzTx/>
                <a:buFontTx/>
                <a:buNone/>
                <a:tabLst/>
                <a:defRPr/>
              </a:pPr>
              <a:t>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8856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6320F2-26F1-43CD-81A0-D98EA0D0BF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8573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21.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2.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2.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emf"/><Relationship Id="rId1" Type="http://schemas.openxmlformats.org/officeDocument/2006/relationships/slideMaster" Target="../slideMasters/slideMaster3.xml"/><Relationship Id="rId4" Type="http://schemas.openxmlformats.org/officeDocument/2006/relationships/image" Target="../media/image57.sv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emf"/><Relationship Id="rId1" Type="http://schemas.openxmlformats.org/officeDocument/2006/relationships/slideMaster" Target="../slideMasters/slideMaster3.xml"/><Relationship Id="rId4" Type="http://schemas.openxmlformats.org/officeDocument/2006/relationships/image" Target="../media/image58.sv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emf"/><Relationship Id="rId1" Type="http://schemas.openxmlformats.org/officeDocument/2006/relationships/slideMaster" Target="../slideMasters/slideMaster3.xml"/><Relationship Id="rId4" Type="http://schemas.openxmlformats.org/officeDocument/2006/relationships/image" Target="../media/image59.sv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emf"/><Relationship Id="rId1" Type="http://schemas.openxmlformats.org/officeDocument/2006/relationships/slideMaster" Target="../slideMasters/slideMaster3.xml"/><Relationship Id="rId4" Type="http://schemas.openxmlformats.org/officeDocument/2006/relationships/image" Target="../media/image60.sv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emf"/><Relationship Id="rId1" Type="http://schemas.openxmlformats.org/officeDocument/2006/relationships/slideMaster" Target="../slideMasters/slideMaster3.xml"/><Relationship Id="rId4" Type="http://schemas.openxmlformats.org/officeDocument/2006/relationships/image" Target="../media/image61.sv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emf"/><Relationship Id="rId1" Type="http://schemas.openxmlformats.org/officeDocument/2006/relationships/slideMaster" Target="../slideMasters/slideMaster3.xml"/><Relationship Id="rId4" Type="http://schemas.openxmlformats.org/officeDocument/2006/relationships/image" Target="../media/image62.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emf"/><Relationship Id="rId1" Type="http://schemas.openxmlformats.org/officeDocument/2006/relationships/slideMaster" Target="../slideMasters/slideMaster3.xml"/><Relationship Id="rId4" Type="http://schemas.openxmlformats.org/officeDocument/2006/relationships/image" Target="../media/image64.sv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15.jpe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3.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21.jpe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3.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3.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15.jpe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3.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3.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emf"/><Relationship Id="rId1" Type="http://schemas.openxmlformats.org/officeDocument/2006/relationships/slideMaster" Target="../slideMasters/slideMaster4.xml"/><Relationship Id="rId4" Type="http://schemas.openxmlformats.org/officeDocument/2006/relationships/image" Target="../media/image67.svg"/></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emf"/><Relationship Id="rId1" Type="http://schemas.openxmlformats.org/officeDocument/2006/relationships/slideMaster" Target="../slideMasters/slideMaster4.xml"/><Relationship Id="rId4" Type="http://schemas.openxmlformats.org/officeDocument/2006/relationships/image" Target="../media/image67.sv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emf"/><Relationship Id="rId1" Type="http://schemas.openxmlformats.org/officeDocument/2006/relationships/slideMaster" Target="../slideMasters/slideMaster5.xml"/><Relationship Id="rId4" Type="http://schemas.openxmlformats.org/officeDocument/2006/relationships/image" Target="../media/image38.svg"/></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emf"/><Relationship Id="rId1" Type="http://schemas.openxmlformats.org/officeDocument/2006/relationships/slideMaster" Target="../slideMasters/slideMaster5.xml"/><Relationship Id="rId4" Type="http://schemas.openxmlformats.org/officeDocument/2006/relationships/image" Target="../media/image40.sv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emf"/><Relationship Id="rId1" Type="http://schemas.openxmlformats.org/officeDocument/2006/relationships/slideMaster" Target="../slideMasters/slideMaster5.xml"/><Relationship Id="rId4" Type="http://schemas.openxmlformats.org/officeDocument/2006/relationships/image" Target="../media/image42.sv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emf"/><Relationship Id="rId1" Type="http://schemas.openxmlformats.org/officeDocument/2006/relationships/slideMaster" Target="../slideMasters/slideMaster5.xml"/><Relationship Id="rId4" Type="http://schemas.openxmlformats.org/officeDocument/2006/relationships/image" Target="../media/image44.sv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emf"/><Relationship Id="rId1" Type="http://schemas.openxmlformats.org/officeDocument/2006/relationships/slideMaster" Target="../slideMasters/slideMaster5.xml"/><Relationship Id="rId4" Type="http://schemas.openxmlformats.org/officeDocument/2006/relationships/image" Target="../media/image46.sv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emf"/><Relationship Id="rId1" Type="http://schemas.openxmlformats.org/officeDocument/2006/relationships/slideMaster" Target="../slideMasters/slideMaster5.xml"/><Relationship Id="rId4" Type="http://schemas.openxmlformats.org/officeDocument/2006/relationships/image" Target="../media/image48.sv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15.jpe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5.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5.xml"/><Relationship Id="rId4" Type="http://schemas.openxmlformats.org/officeDocument/2006/relationships/image" Target="../media/image21.jpeg"/></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5.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5.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15.jpe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5.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5.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5.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5.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5.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5.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emf"/><Relationship Id="rId1" Type="http://schemas.openxmlformats.org/officeDocument/2006/relationships/slideMaster" Target="../slideMasters/slideMaster6.xml"/><Relationship Id="rId4" Type="http://schemas.openxmlformats.org/officeDocument/2006/relationships/image" Target="../media/image38.svg"/></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emf"/><Relationship Id="rId1" Type="http://schemas.openxmlformats.org/officeDocument/2006/relationships/slideMaster" Target="../slideMasters/slideMaster6.xml"/><Relationship Id="rId4" Type="http://schemas.openxmlformats.org/officeDocument/2006/relationships/image" Target="../media/image40.svg"/></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emf"/><Relationship Id="rId1" Type="http://schemas.openxmlformats.org/officeDocument/2006/relationships/slideMaster" Target="../slideMasters/slideMaster6.xml"/><Relationship Id="rId4" Type="http://schemas.openxmlformats.org/officeDocument/2006/relationships/image" Target="../media/image42.svg"/></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emf"/><Relationship Id="rId1" Type="http://schemas.openxmlformats.org/officeDocument/2006/relationships/slideMaster" Target="../slideMasters/slideMaster6.xml"/><Relationship Id="rId4" Type="http://schemas.openxmlformats.org/officeDocument/2006/relationships/image" Target="../media/image44.svg"/></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emf"/><Relationship Id="rId1" Type="http://schemas.openxmlformats.org/officeDocument/2006/relationships/slideMaster" Target="../slideMasters/slideMaster6.xml"/><Relationship Id="rId4" Type="http://schemas.openxmlformats.org/officeDocument/2006/relationships/image" Target="../media/image46.svg"/></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emf"/><Relationship Id="rId1" Type="http://schemas.openxmlformats.org/officeDocument/2006/relationships/slideMaster" Target="../slideMasters/slideMaster6.xml"/><Relationship Id="rId4" Type="http://schemas.openxmlformats.org/officeDocument/2006/relationships/image" Target="../media/image48.sv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15.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6.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6.xml"/><Relationship Id="rId4" Type="http://schemas.openxmlformats.org/officeDocument/2006/relationships/image" Target="../media/image21.jpeg"/></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6.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6.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15.jpe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6.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6.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6.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6.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6.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6.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6.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15.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8.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8.xml"/><Relationship Id="rId4" Type="http://schemas.openxmlformats.org/officeDocument/2006/relationships/image" Target="../media/image21.jpeg"/></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8.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8.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15.jpeg"/></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8.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8.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5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1.png"/><Relationship Id="rId1" Type="http://schemas.openxmlformats.org/officeDocument/2006/relationships/slideMaster" Target="../slideMasters/slideMaster8.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5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8.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Master" Target="../slideMasters/slideMaster8.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emf"/><Relationship Id="rId1" Type="http://schemas.openxmlformats.org/officeDocument/2006/relationships/slideMaster" Target="../slideMasters/slideMaster9.xml"/></Relationships>
</file>

<file path=ppt/slideLayouts/_rels/slideLayout5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54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9.xml"/></Relationships>
</file>

<file path=ppt/slideLayouts/_rels/slideLayout54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9.xml"/></Relationships>
</file>

<file path=ppt/slideLayouts/_rels/slideLayout54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5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5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56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9.xml"/></Relationships>
</file>

<file path=ppt/slideLayouts/_rels/slideLayout56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56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56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56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9.xml"/><Relationship Id="rId4" Type="http://schemas.openxmlformats.org/officeDocument/2006/relationships/image" Target="../media/image15.jpeg"/></Relationships>
</file>

<file path=ppt/slideLayouts/_rels/slideLayout56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9.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57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57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9.xml"/><Relationship Id="rId4" Type="http://schemas.openxmlformats.org/officeDocument/2006/relationships/image" Target="../media/image21.jpeg"/></Relationships>
</file>

<file path=ppt/slideLayouts/_rels/slideLayout57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9.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57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9.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9.xml"/><Relationship Id="rId4" Type="http://schemas.openxmlformats.org/officeDocument/2006/relationships/image" Target="../media/image15.jpeg"/></Relationships>
</file>

<file path=ppt/slideLayouts/_rels/slideLayout57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9.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7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9.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5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59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59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9.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0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6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6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6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6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60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emf"/><Relationship Id="rId1" Type="http://schemas.openxmlformats.org/officeDocument/2006/relationships/slideMaster" Target="../slideMasters/slideMaster1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6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0.xml"/></Relationships>
</file>

<file path=ppt/slideLayouts/_rels/slideLayout6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0.xml"/></Relationships>
</file>

<file path=ppt/slideLayouts/_rels/slideLayout6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0.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6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6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6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6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6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6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6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0.xml"/><Relationship Id="rId4" Type="http://schemas.openxmlformats.org/officeDocument/2006/relationships/image" Target="../media/image15.jpeg"/></Relationships>
</file>

<file path=ppt/slideLayouts/_rels/slideLayout6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0.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6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6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0.xml"/><Relationship Id="rId4" Type="http://schemas.openxmlformats.org/officeDocument/2006/relationships/image" Target="../media/image21.jpeg"/></Relationships>
</file>

<file path=ppt/slideLayouts/_rels/slideLayout6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0.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64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0.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64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0.xml"/><Relationship Id="rId4" Type="http://schemas.openxmlformats.org/officeDocument/2006/relationships/image" Target="../media/image15.jpeg"/></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0.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6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0.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6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6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6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0.xml"/></Relationships>
</file>

<file path=ppt/slideLayouts/_rels/slideLayout66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0.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6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0.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emf"/><Relationship Id="rId1" Type="http://schemas.openxmlformats.org/officeDocument/2006/relationships/slideMaster" Target="../slideMasters/slideMaster1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emf"/><Relationship Id="rId1" Type="http://schemas.openxmlformats.org/officeDocument/2006/relationships/slideMaster" Target="../slideMasters/slideMaster2.xml"/><Relationship Id="rId4" Type="http://schemas.openxmlformats.org/officeDocument/2006/relationships/image" Target="../media/image38.svg"/></Relationships>
</file>

<file path=ppt/slideLayouts/_rels/slideLayout67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1.xml"/></Relationships>
</file>

<file path=ppt/slideLayouts/_rels/slideLayout6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emf"/><Relationship Id="rId1" Type="http://schemas.openxmlformats.org/officeDocument/2006/relationships/slideMaster" Target="../slideMasters/slideMaster11.xml"/><Relationship Id="rId4" Type="http://schemas.openxmlformats.org/officeDocument/2006/relationships/image" Target="../media/image57.svg"/></Relationships>
</file>

<file path=ppt/slideLayouts/_rels/slideLayout6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emf"/><Relationship Id="rId1" Type="http://schemas.openxmlformats.org/officeDocument/2006/relationships/slideMaster" Target="../slideMasters/slideMaster11.xml"/><Relationship Id="rId4" Type="http://schemas.openxmlformats.org/officeDocument/2006/relationships/image" Target="../media/image58.svg"/></Relationships>
</file>

<file path=ppt/slideLayouts/_rels/slideLayout6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emf"/><Relationship Id="rId1" Type="http://schemas.openxmlformats.org/officeDocument/2006/relationships/slideMaster" Target="../slideMasters/slideMaster11.xml"/><Relationship Id="rId4" Type="http://schemas.openxmlformats.org/officeDocument/2006/relationships/image" Target="../media/image59.svg"/></Relationships>
</file>

<file path=ppt/slideLayouts/_rels/slideLayout6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emf"/><Relationship Id="rId1" Type="http://schemas.openxmlformats.org/officeDocument/2006/relationships/slideMaster" Target="../slideMasters/slideMaster11.xml"/><Relationship Id="rId4" Type="http://schemas.openxmlformats.org/officeDocument/2006/relationships/image" Target="../media/image60.svg"/></Relationships>
</file>

<file path=ppt/slideLayouts/_rels/slideLayout6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emf"/><Relationship Id="rId1" Type="http://schemas.openxmlformats.org/officeDocument/2006/relationships/slideMaster" Target="../slideMasters/slideMaster11.xml"/><Relationship Id="rId4" Type="http://schemas.openxmlformats.org/officeDocument/2006/relationships/image" Target="../media/image61.svg"/></Relationships>
</file>

<file path=ppt/slideLayouts/_rels/slideLayout6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emf"/><Relationship Id="rId1" Type="http://schemas.openxmlformats.org/officeDocument/2006/relationships/slideMaster" Target="../slideMasters/slideMaster11.xml"/><Relationship Id="rId4" Type="http://schemas.openxmlformats.org/officeDocument/2006/relationships/image" Target="../media/image62.svg"/></Relationships>
</file>

<file path=ppt/slideLayouts/_rels/slideLayout67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emf"/><Relationship Id="rId1" Type="http://schemas.openxmlformats.org/officeDocument/2006/relationships/slideMaster" Target="../slideMasters/slideMaster11.xml"/></Relationships>
</file>

<file path=ppt/slideLayouts/_rels/slideLayout67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emf"/><Relationship Id="rId1" Type="http://schemas.openxmlformats.org/officeDocument/2006/relationships/slideMaster" Target="../slideMasters/slideMaster11.xml"/></Relationships>
</file>

<file path=ppt/slideLayouts/_rels/slideLayout67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9.png"/><Relationship Id="rId1" Type="http://schemas.openxmlformats.org/officeDocument/2006/relationships/slideMaster" Target="../slideMasters/slideMaster1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8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emf"/><Relationship Id="rId1" Type="http://schemas.openxmlformats.org/officeDocument/2006/relationships/slideMaster" Target="../slideMasters/slideMaster11.xml"/></Relationships>
</file>

<file path=ppt/slideLayouts/_rels/slideLayout68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emf"/><Relationship Id="rId1" Type="http://schemas.openxmlformats.org/officeDocument/2006/relationships/slideMaster" Target="../slideMasters/slideMaster11.xml"/></Relationships>
</file>

<file path=ppt/slideLayouts/_rels/slideLayout68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emf"/><Relationship Id="rId1" Type="http://schemas.openxmlformats.org/officeDocument/2006/relationships/slideMaster" Target="../slideMasters/slideMaster11.xml"/></Relationships>
</file>

<file path=ppt/slideLayouts/_rels/slideLayout68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emf"/><Relationship Id="rId1" Type="http://schemas.openxmlformats.org/officeDocument/2006/relationships/slideMaster" Target="../slideMasters/slideMaster2.xml"/><Relationship Id="rId4" Type="http://schemas.openxmlformats.org/officeDocument/2006/relationships/image" Target="../media/image40.svg"/></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9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1.xml"/></Relationships>
</file>

<file path=ppt/slideLayouts/_rels/slideLayout69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emf"/><Relationship Id="rId1" Type="http://schemas.openxmlformats.org/officeDocument/2006/relationships/slideMaster" Target="../slideMasters/slideMaster2.xml"/><Relationship Id="rId4" Type="http://schemas.openxmlformats.org/officeDocument/2006/relationships/image" Target="../media/image42.svg"/></Relationships>
</file>

<file path=ppt/slideLayouts/_rels/slideLayout70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1.xml"/></Relationships>
</file>

<file path=ppt/slideLayouts/_rels/slideLayout70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1.xml"/></Relationships>
</file>

<file path=ppt/slideLayouts/_rels/slideLayout70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1.xml"/></Relationships>
</file>

<file path=ppt/slideLayouts/_rels/slideLayout70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1.xml"/></Relationships>
</file>

<file path=ppt/slideLayouts/_rels/slideLayout70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70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70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70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1.xml"/><Relationship Id="rId4" Type="http://schemas.openxmlformats.org/officeDocument/2006/relationships/image" Target="../media/image15.jpeg"/></Relationships>
</file>

<file path=ppt/slideLayouts/_rels/slideLayout70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1.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70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emf"/><Relationship Id="rId1" Type="http://schemas.openxmlformats.org/officeDocument/2006/relationships/slideMaster" Target="../slideMasters/slideMaster2.xml"/><Relationship Id="rId4" Type="http://schemas.openxmlformats.org/officeDocument/2006/relationships/image" Target="../media/image44.svg"/></Relationships>
</file>

<file path=ppt/slideLayouts/_rels/slideLayout7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1.xml"/><Relationship Id="rId4" Type="http://schemas.openxmlformats.org/officeDocument/2006/relationships/image" Target="../media/image21.jpeg"/></Relationships>
</file>

<file path=ppt/slideLayouts/_rels/slideLayout7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7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7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1.xml"/><Relationship Id="rId4" Type="http://schemas.openxmlformats.org/officeDocument/2006/relationships/image" Target="../media/image15.jpeg"/></Relationships>
</file>

<file path=ppt/slideLayouts/_rels/slideLayout7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1.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7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emf"/><Relationship Id="rId1" Type="http://schemas.openxmlformats.org/officeDocument/2006/relationships/slideMaster" Target="../slideMasters/slideMaster2.xml"/><Relationship Id="rId4" Type="http://schemas.openxmlformats.org/officeDocument/2006/relationships/image" Target="../media/image46.svg"/></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24.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11.xml"/></Relationships>
</file>

<file path=ppt/slideLayouts/_rels/slideLayout7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1.xml"/></Relationships>
</file>

<file path=ppt/slideLayouts/_rels/slideLayout72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11.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emf"/><Relationship Id="rId1" Type="http://schemas.openxmlformats.org/officeDocument/2006/relationships/slideMaster" Target="../slideMasters/slideMaster2.xml"/><Relationship Id="rId4" Type="http://schemas.openxmlformats.org/officeDocument/2006/relationships/image" Target="../media/image48.svg"/></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1.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74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1.xml"/></Relationships>
</file>

<file path=ppt/slideLayouts/_rels/slideLayout74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11.xml"/></Relationships>
</file>

<file path=ppt/slideLayouts/_rels/slideLayout74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11.xml"/></Relationships>
</file>

<file path=ppt/slideLayouts/_rels/slideLayout743.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11.xml"/></Relationships>
</file>

<file path=ppt/slideLayouts/_rels/slideLayout74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74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37.png"/><Relationship Id="rId1" Type="http://schemas.openxmlformats.org/officeDocument/2006/relationships/slideMaster" Target="../slideMasters/slideMaster11.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75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1.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emf"/><Relationship Id="rId1" Type="http://schemas.openxmlformats.org/officeDocument/2006/relationships/slideMaster" Target="../slideMasters/slideMaster11.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9.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3" name="Picture 2" descr="A blue and yellow background&#10;&#10;Description automatically generated">
            <a:extLst>
              <a:ext uri="{FF2B5EF4-FFF2-40B4-BE49-F238E27FC236}">
                <a16:creationId xmlns:a16="http://schemas.microsoft.com/office/drawing/2014/main" id="{CD938B29-59B6-7F12-284C-0436A10E9F55}"/>
              </a:ext>
            </a:extLst>
          </p:cNvPr>
          <p:cNvPicPr>
            <a:picLocks noChangeAspect="1"/>
          </p:cNvPicPr>
          <p:nvPr userDrawn="1"/>
        </p:nvPicPr>
        <p:blipFill rotWithShape="1">
          <a:blip r:embed="rId2"/>
          <a:srcRect l="465"/>
          <a:stretch/>
        </p:blipFill>
        <p:spPr>
          <a:xfrm>
            <a:off x="0" y="-32004"/>
            <a:ext cx="12191999" cy="6890004"/>
          </a:xfrm>
          <a:prstGeom prst="rect">
            <a:avLst/>
          </a:prstGeom>
        </p:spPr>
      </p:pic>
      <p:sp>
        <p:nvSpPr>
          <p:cNvPr id="6" name="Title 1">
            <a:extLst>
              <a:ext uri="{FF2B5EF4-FFF2-40B4-BE49-F238E27FC236}">
                <a16:creationId xmlns:a16="http://schemas.microsoft.com/office/drawing/2014/main" id="{BDCBE763-DA82-9E03-A6DA-B764D210FDEB}"/>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a:t>Event name or presentation title </a:t>
            </a:r>
          </a:p>
        </p:txBody>
      </p:sp>
      <p:sp>
        <p:nvSpPr>
          <p:cNvPr id="7" name="Text Placeholder 4">
            <a:extLst>
              <a:ext uri="{FF2B5EF4-FFF2-40B4-BE49-F238E27FC236}">
                <a16:creationId xmlns:a16="http://schemas.microsoft.com/office/drawing/2014/main" id="{DD346BF9-2F31-F2F2-24DD-0190334E82A2}"/>
              </a:ext>
            </a:extLst>
          </p:cNvPr>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b="0" i="0" spc="0" baseline="0">
                <a:solidFill>
                  <a:schemeClr val="bg1"/>
                </a:solidFill>
                <a:latin typeface="Segoe Sans Display" pitchFamily="2" charset="0"/>
                <a:cs typeface="Segoe Sans Display" pitchFamily="2" charset="0"/>
              </a:defRPr>
            </a:lvl1pPr>
          </a:lstStyle>
          <a:p>
            <a:pPr lvl="0"/>
            <a:r>
              <a:rPr lang="en-US"/>
              <a:t>Speaker name or subtitle</a:t>
            </a:r>
          </a:p>
        </p:txBody>
      </p:sp>
      <p:pic>
        <p:nvPicPr>
          <p:cNvPr id="11" name="Picture 10" descr="A black and white logo&#10;&#10;Description automatically generated">
            <a:extLst>
              <a:ext uri="{FF2B5EF4-FFF2-40B4-BE49-F238E27FC236}">
                <a16:creationId xmlns:a16="http://schemas.microsoft.com/office/drawing/2014/main" id="{9A86A548-C185-1232-C156-01BF72BA4301}"/>
              </a:ext>
            </a:extLst>
          </p:cNvPr>
          <p:cNvPicPr>
            <a:picLocks noChangeAspect="1"/>
          </p:cNvPicPr>
          <p:nvPr userDrawn="1"/>
        </p:nvPicPr>
        <p:blipFill rotWithShape="1">
          <a:blip r:embed="rId3"/>
          <a:srcRect l="9831" t="30470" r="9778" b="31934"/>
          <a:stretch/>
        </p:blipFill>
        <p:spPr>
          <a:xfrm>
            <a:off x="565402" y="560565"/>
            <a:ext cx="2354775" cy="331610"/>
          </a:xfrm>
          <a:prstGeom prst="rect">
            <a:avLst/>
          </a:prstGeom>
        </p:spPr>
      </p:pic>
    </p:spTree>
    <p:extLst>
      <p:ext uri="{BB962C8B-B14F-4D97-AF65-F5344CB8AC3E}">
        <p14:creationId xmlns:p14="http://schemas.microsoft.com/office/powerpoint/2010/main" val="12576268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i="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2922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2078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5004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29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6114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2976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011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506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1"/>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492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7132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023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0" i="0">
              <a:solidFill>
                <a:srgbClr val="FFFFFF"/>
              </a:solidFill>
              <a:latin typeface="Segoe Sans Display" pitchFamily="2" charset="0"/>
              <a:ea typeface="Segoe UI" pitchFamily="34" charset="0"/>
              <a:cs typeface="Segoe Sans Display" pitchFamily="2"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4369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16"/>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9475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7127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9021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624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8146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693492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64332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6194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7" name="Rectangle 6">
            <a:extLst>
              <a:ext uri="{FF2B5EF4-FFF2-40B4-BE49-F238E27FC236}">
                <a16:creationId xmlns:a16="http://schemas.microsoft.com/office/drawing/2014/main" id="{26DA047C-2E03-4828-AC23-73639AA55754}"/>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988474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7" name="Rectangle 6">
            <a:extLst>
              <a:ext uri="{FF2B5EF4-FFF2-40B4-BE49-F238E27FC236}">
                <a16:creationId xmlns:a16="http://schemas.microsoft.com/office/drawing/2014/main" id="{1A0CCCA2-D9EC-4D28-8F5E-6D904B19BFA9}"/>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36683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4125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509421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
        <p:nvSpPr>
          <p:cNvPr id="6" name="Rectangle 5">
            <a:extLst>
              <a:ext uri="{FF2B5EF4-FFF2-40B4-BE49-F238E27FC236}">
                <a16:creationId xmlns:a16="http://schemas.microsoft.com/office/drawing/2014/main" id="{F3412D18-6045-4538-80DC-FACFA609648D}"/>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61436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
        <p:nvSpPr>
          <p:cNvPr id="7" name="Rectangle 6">
            <a:extLst>
              <a:ext uri="{FF2B5EF4-FFF2-40B4-BE49-F238E27FC236}">
                <a16:creationId xmlns:a16="http://schemas.microsoft.com/office/drawing/2014/main" id="{E74EB6F8-A9C7-44CD-9D9B-99AE262A672D}"/>
              </a:ext>
            </a:extLst>
          </p:cNvPr>
          <p:cNvSpPr/>
          <p:nvPr userDrawn="1"/>
        </p:nvSpPr>
        <p:spPr bwMode="auto">
          <a:xfrm>
            <a:off x="445770" y="6275071"/>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784098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
        <p:nvSpPr>
          <p:cNvPr id="6" name="Rectangle 5">
            <a:extLst>
              <a:ext uri="{FF2B5EF4-FFF2-40B4-BE49-F238E27FC236}">
                <a16:creationId xmlns:a16="http://schemas.microsoft.com/office/drawing/2014/main" id="{B77902B3-3661-4DBA-8AB6-058F6B16AEEE}"/>
              </a:ext>
            </a:extLst>
          </p:cNvPr>
          <p:cNvSpPr/>
          <p:nvPr userDrawn="1"/>
        </p:nvSpPr>
        <p:spPr bwMode="auto">
          <a:xfrm>
            <a:off x="445770" y="6275071"/>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34524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0CD875CD-BD02-4A68-9932-26CB72FF6ED0}"/>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07537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8CD0715A-291C-4329-8F01-81DC99F47B83}"/>
              </a:ext>
            </a:extLst>
          </p:cNvPr>
          <p:cNvSpPr/>
          <p:nvPr userDrawn="1"/>
        </p:nvSpPr>
        <p:spPr bwMode="auto">
          <a:xfrm>
            <a:off x="445770" y="6275071"/>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10971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93BF9E25-FC43-48B6-8455-325193C5BCD9}"/>
              </a:ext>
            </a:extLst>
          </p:cNvPr>
          <p:cNvSpPr/>
          <p:nvPr userDrawn="1"/>
        </p:nvSpPr>
        <p:spPr bwMode="auto">
          <a:xfrm>
            <a:off x="445770" y="6275071"/>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31440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E24BF76D-E507-47BB-BE2F-CF019E9FC639}"/>
              </a:ext>
            </a:extLst>
          </p:cNvPr>
          <p:cNvSpPr/>
          <p:nvPr userDrawn="1"/>
        </p:nvSpPr>
        <p:spPr bwMode="auto">
          <a:xfrm>
            <a:off x="445770" y="6275071"/>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17825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62CBD4FD-2680-4251-94F8-5A68F6AED701}"/>
              </a:ext>
            </a:extLst>
          </p:cNvPr>
          <p:cNvSpPr/>
          <p:nvPr userDrawn="1"/>
        </p:nvSpPr>
        <p:spPr bwMode="auto">
          <a:xfrm>
            <a:off x="445770" y="6275071"/>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63069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837FB58A-DE2D-4D56-900D-BCC0C3E09379}"/>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2272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1077432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3296050B-F008-4E86-921E-A32EF3354C7C}"/>
              </a:ext>
            </a:extLst>
          </p:cNvPr>
          <p:cNvSpPr/>
          <p:nvPr userDrawn="1"/>
        </p:nvSpPr>
        <p:spPr bwMode="auto">
          <a:xfrm>
            <a:off x="445770" y="6275071"/>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19865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604D0E54-2C94-41E7-9BFE-B0C10ED35762}"/>
              </a:ext>
            </a:extLst>
          </p:cNvPr>
          <p:cNvSpPr/>
          <p:nvPr userDrawn="1"/>
        </p:nvSpPr>
        <p:spPr bwMode="auto">
          <a:xfrm>
            <a:off x="445770" y="6275071"/>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17216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9DC4D32B-4650-4C0B-B518-9E5518B2902F}"/>
              </a:ext>
            </a:extLst>
          </p:cNvPr>
          <p:cNvSpPr/>
          <p:nvPr userDrawn="1"/>
        </p:nvSpPr>
        <p:spPr bwMode="auto">
          <a:xfrm>
            <a:off x="445770" y="6275071"/>
            <a:ext cx="2697480" cy="294139"/>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76982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6A016A22-CD12-4EFC-B847-A15F423A18AA}"/>
              </a:ext>
            </a:extLst>
          </p:cNvPr>
          <p:cNvSpPr/>
          <p:nvPr userDrawn="1"/>
        </p:nvSpPr>
        <p:spPr bwMode="auto">
          <a:xfrm>
            <a:off x="445770" y="6275071"/>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03095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81D169E8-AA8B-40F0-B063-7B756DD2B3BF}"/>
              </a:ext>
            </a:extLst>
          </p:cNvPr>
          <p:cNvSpPr/>
          <p:nvPr userDrawn="1"/>
        </p:nvSpPr>
        <p:spPr bwMode="auto">
          <a:xfrm>
            <a:off x="445770" y="6275071"/>
            <a:ext cx="2697480" cy="29413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78185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A26A3CB4-1671-4BB0-9126-855196791F38}"/>
              </a:ext>
            </a:extLst>
          </p:cNvPr>
          <p:cNvSpPr/>
          <p:nvPr userDrawn="1"/>
        </p:nvSpPr>
        <p:spPr bwMode="auto">
          <a:xfrm>
            <a:off x="445770" y="6275071"/>
            <a:ext cx="2697480" cy="294139"/>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07615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552454C0-3DA9-453A-ADEB-52992320C6CD}"/>
              </a:ext>
            </a:extLst>
          </p:cNvPr>
          <p:cNvSpPr/>
          <p:nvPr userDrawn="1"/>
        </p:nvSpPr>
        <p:spPr bwMode="auto">
          <a:xfrm>
            <a:off x="445770" y="6275071"/>
            <a:ext cx="2697480" cy="294139"/>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36184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3"/>
            <a:ext cx="5024048" cy="4379659"/>
          </a:xfrm>
          <a:prstGeom prst="rect">
            <a:avLst/>
          </a:prstGeom>
        </p:spPr>
      </p:pic>
      <p:sp>
        <p:nvSpPr>
          <p:cNvPr id="7" name="Rectangle 6">
            <a:extLst>
              <a:ext uri="{FF2B5EF4-FFF2-40B4-BE49-F238E27FC236}">
                <a16:creationId xmlns:a16="http://schemas.microsoft.com/office/drawing/2014/main" id="{F04085EA-61AE-4D49-811B-263ED25D13AE}"/>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01490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
        <p:nvSpPr>
          <p:cNvPr id="5" name="Rectangle 4">
            <a:extLst>
              <a:ext uri="{FF2B5EF4-FFF2-40B4-BE49-F238E27FC236}">
                <a16:creationId xmlns:a16="http://schemas.microsoft.com/office/drawing/2014/main" id="{0CD8631A-C992-4E30-BEC8-A1B373C82A09}"/>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92730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5"/>
            <a:ext cx="6921500" cy="2294285"/>
          </a:xfrm>
          <a:prstGeom prst="rect">
            <a:avLst/>
          </a:prstGeom>
        </p:spPr>
      </p:pic>
      <p:sp>
        <p:nvSpPr>
          <p:cNvPr id="5" name="Rectangle 4">
            <a:extLst>
              <a:ext uri="{FF2B5EF4-FFF2-40B4-BE49-F238E27FC236}">
                <a16:creationId xmlns:a16="http://schemas.microsoft.com/office/drawing/2014/main" id="{25DBBB16-1AD8-44CB-9C28-F1663FD5DF6C}"/>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81590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716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500" y="-1"/>
            <a:ext cx="6921501" cy="6858001"/>
          </a:xfrm>
          <a:prstGeom prst="rect">
            <a:avLst/>
          </a:prstGeom>
        </p:spPr>
      </p:pic>
      <p:sp>
        <p:nvSpPr>
          <p:cNvPr id="5" name="Rectangle 4">
            <a:extLst>
              <a:ext uri="{FF2B5EF4-FFF2-40B4-BE49-F238E27FC236}">
                <a16:creationId xmlns:a16="http://schemas.microsoft.com/office/drawing/2014/main" id="{3A3EB518-CCCD-44BF-A6CF-BEC933354536}"/>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8798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700"/>
            <a:ext cx="6245934" cy="4735013"/>
          </a:xfrm>
          <a:prstGeom prst="rect">
            <a:avLst/>
          </a:prstGeom>
        </p:spPr>
      </p:pic>
      <p:sp>
        <p:nvSpPr>
          <p:cNvPr id="5" name="Rectangle 4">
            <a:extLst>
              <a:ext uri="{FF2B5EF4-FFF2-40B4-BE49-F238E27FC236}">
                <a16:creationId xmlns:a16="http://schemas.microsoft.com/office/drawing/2014/main" id="{EA1F3F05-F8DF-403A-86A7-7C23888A2C7C}"/>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72372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1" y="0"/>
            <a:ext cx="4787900" cy="6858000"/>
          </a:xfrm>
          <a:prstGeom prst="rect">
            <a:avLst/>
          </a:prstGeom>
        </p:spPr>
      </p:pic>
      <p:sp>
        <p:nvSpPr>
          <p:cNvPr id="5" name="Rectangle 4">
            <a:extLst>
              <a:ext uri="{FF2B5EF4-FFF2-40B4-BE49-F238E27FC236}">
                <a16:creationId xmlns:a16="http://schemas.microsoft.com/office/drawing/2014/main" id="{377200BA-B594-4077-A868-9B5ED7580509}"/>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55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E66EEB-13CC-4913-982C-C0CC03F2E5E6}"/>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50467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6E3F6B-E0B3-4099-911C-5F1D2C920F85}"/>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40613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Rectangle 2">
            <a:extLst>
              <a:ext uri="{FF2B5EF4-FFF2-40B4-BE49-F238E27FC236}">
                <a16:creationId xmlns:a16="http://schemas.microsoft.com/office/drawing/2014/main" id="{DAEBC98B-8A43-41A2-9274-31DFDD434032}"/>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93836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9466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3" name="Rectangle 2">
            <a:extLst>
              <a:ext uri="{FF2B5EF4-FFF2-40B4-BE49-F238E27FC236}">
                <a16:creationId xmlns:a16="http://schemas.microsoft.com/office/drawing/2014/main" id="{0E780C73-45B6-45A1-B67A-4CFC0D3DB53A}"/>
              </a:ext>
            </a:extLst>
          </p:cNvPr>
          <p:cNvSpPr/>
          <p:nvPr userDrawn="1"/>
        </p:nvSpPr>
        <p:spPr bwMode="auto">
          <a:xfrm>
            <a:off x="387275" y="6269039"/>
            <a:ext cx="2796989"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ext Box 3" descr="This is a copyright notice that should be included on the final slide."/>
          <p:cNvSpPr txBox="1">
            <a:spLocks noChangeArrowheads="1"/>
          </p:cNvSpPr>
          <p:nvPr userDrawn="1"/>
        </p:nvSpPr>
        <p:spPr bwMode="blackWhite">
          <a:xfrm>
            <a:off x="584200" y="6308385"/>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221500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45487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8_Section title - Risk mitiga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21" name="Graphic 20">
            <a:extLst>
              <a:ext uri="{FF2B5EF4-FFF2-40B4-BE49-F238E27FC236}">
                <a16:creationId xmlns:a16="http://schemas.microsoft.com/office/drawing/2014/main" id="{2071775D-ABBE-418A-AA4F-A3040AED738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3" y="0"/>
            <a:ext cx="4787900" cy="6858000"/>
          </a:xfrm>
          <a:prstGeom prst="rect">
            <a:avLst/>
          </a:prstGeom>
        </p:spPr>
      </p:pic>
    </p:spTree>
    <p:extLst>
      <p:ext uri="{BB962C8B-B14F-4D97-AF65-F5344CB8AC3E}">
        <p14:creationId xmlns:p14="http://schemas.microsoft.com/office/powerpoint/2010/main" val="3490934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1237125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2_Section title - 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2" name="Graphic 11">
            <a:extLst>
              <a:ext uri="{FF2B5EF4-FFF2-40B4-BE49-F238E27FC236}">
                <a16:creationId xmlns:a16="http://schemas.microsoft.com/office/drawing/2014/main" id="{CF645E30-9FC9-4FBB-A3FC-E541130195D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1" y="0"/>
            <a:ext cx="4787900" cy="6858000"/>
          </a:xfrm>
          <a:prstGeom prst="rect">
            <a:avLst/>
          </a:prstGeom>
        </p:spPr>
      </p:pic>
    </p:spTree>
    <p:extLst>
      <p:ext uri="{BB962C8B-B14F-4D97-AF65-F5344CB8AC3E}">
        <p14:creationId xmlns:p14="http://schemas.microsoft.com/office/powerpoint/2010/main" val="869237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A4028A-C9EC-32E0-CB6F-D532E49F06F3}"/>
              </a:ext>
            </a:extLst>
          </p:cNvPr>
          <p:cNvSpPr/>
          <p:nvPr userDrawn="1"/>
        </p:nvSpPr>
        <p:spPr>
          <a:xfrm>
            <a:off x="-9119" y="6712242"/>
            <a:ext cx="12210237" cy="145758"/>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5853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5_Custom Layou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F7505-57EF-0E4B-C971-198E11D2CEC9}"/>
              </a:ext>
            </a:extLst>
          </p:cNvPr>
          <p:cNvSpPr>
            <a:spLocks noGrp="1"/>
          </p:cNvSpPr>
          <p:nvPr>
            <p:ph type="title"/>
          </p:nvPr>
        </p:nvSpPr>
        <p:spPr>
          <a:xfrm>
            <a:off x="588263" y="3152001"/>
            <a:ext cx="3548308" cy="1107996"/>
          </a:xfrm>
        </p:spPr>
        <p:txBody>
          <a:bodyPr/>
          <a:lstStyle>
            <a:lvl1pPr>
              <a:defRPr>
                <a:gradFill>
                  <a:gsLst>
                    <a:gs pos="100000">
                      <a:schemeClr val="tx1"/>
                    </a:gs>
                    <a:gs pos="48000">
                      <a:schemeClr val="tx1"/>
                    </a:gs>
                  </a:gsLst>
                  <a:lin ang="2700000" scaled="1"/>
                </a:gradFill>
              </a:defRPr>
            </a:lvl1pPr>
          </a:lstStyle>
          <a:p>
            <a:r>
              <a:rPr lang="en-US"/>
              <a:t>Click to edit Master title style</a:t>
            </a:r>
          </a:p>
        </p:txBody>
      </p:sp>
      <p:sp>
        <p:nvSpPr>
          <p:cNvPr id="11" name="Graphic 19">
            <a:extLst>
              <a:ext uri="{FF2B5EF4-FFF2-40B4-BE49-F238E27FC236}">
                <a16:creationId xmlns:a16="http://schemas.microsoft.com/office/drawing/2014/main" id="{60B46222-3607-2570-C81C-18BA68CFB675}"/>
              </a:ext>
            </a:extLst>
          </p:cNvPr>
          <p:cNvSpPr/>
          <p:nvPr/>
        </p:nvSpPr>
        <p:spPr>
          <a:xfrm>
            <a:off x="5553711" y="0"/>
            <a:ext cx="6638289" cy="6858000"/>
          </a:xfrm>
          <a:custGeom>
            <a:avLst/>
            <a:gdLst>
              <a:gd name="connsiteX0" fmla="*/ 2012013 w 2941760"/>
              <a:gd name="connsiteY0" fmla="*/ 3039125 h 3039125"/>
              <a:gd name="connsiteX1" fmla="*/ 1418258 w 2941760"/>
              <a:gd name="connsiteY1" fmla="*/ 3039125 h 3039125"/>
              <a:gd name="connsiteX2" fmla="*/ 2482515 w 2941760"/>
              <a:gd name="connsiteY2" fmla="*/ 811559 h 3039125"/>
              <a:gd name="connsiteX3" fmla="*/ 2941760 w 2941760"/>
              <a:gd name="connsiteY3" fmla="*/ 505395 h 3039125"/>
              <a:gd name="connsiteX4" fmla="*/ 2941760 w 2941760"/>
              <a:gd name="connsiteY4" fmla="*/ 1094648 h 3039125"/>
              <a:gd name="connsiteX5" fmla="*/ 2012013 w 2941760"/>
              <a:gd name="connsiteY5" fmla="*/ 3039125 h 3039125"/>
              <a:gd name="connsiteX6" fmla="*/ 801429 w 2941760"/>
              <a:gd name="connsiteY6" fmla="*/ 2844959 h 3039125"/>
              <a:gd name="connsiteX7" fmla="*/ 751902 w 2941760"/>
              <a:gd name="connsiteY7" fmla="*/ 3039125 h 3039125"/>
              <a:gd name="connsiteX8" fmla="*/ 1296693 w 2941760"/>
              <a:gd name="connsiteY8" fmla="*/ 3039125 h 3039125"/>
              <a:gd name="connsiteX9" fmla="*/ 2383462 w 2941760"/>
              <a:gd name="connsiteY9" fmla="*/ 764846 h 3039125"/>
              <a:gd name="connsiteX10" fmla="*/ 2099248 w 2941760"/>
              <a:gd name="connsiteY10" fmla="*/ 8442 h 3039125"/>
              <a:gd name="connsiteX11" fmla="*/ 2080675 w 2941760"/>
              <a:gd name="connsiteY11" fmla="*/ 0 h 3039125"/>
              <a:gd name="connsiteX12" fmla="*/ 1604546 w 2941760"/>
              <a:gd name="connsiteY12" fmla="*/ 0 h 3039125"/>
              <a:gd name="connsiteX13" fmla="*/ 1327647 w 2941760"/>
              <a:gd name="connsiteY13" fmla="*/ 260014 h 3039125"/>
              <a:gd name="connsiteX14" fmla="*/ 0 w 2941760"/>
              <a:gd name="connsiteY14" fmla="*/ 3039125 h 3039125"/>
              <a:gd name="connsiteX15" fmla="*/ 594318 w 2941760"/>
              <a:gd name="connsiteY15" fmla="*/ 3039125 h 3039125"/>
              <a:gd name="connsiteX16" fmla="*/ 1811094 w 2941760"/>
              <a:gd name="connsiteY16" fmla="*/ 491325 h 3039125"/>
              <a:gd name="connsiteX17" fmla="*/ 1892137 w 2941760"/>
              <a:gd name="connsiteY17" fmla="*/ 441236 h 3039125"/>
              <a:gd name="connsiteX18" fmla="*/ 1904518 w 2941760"/>
              <a:gd name="connsiteY18" fmla="*/ 535786 h 3039125"/>
              <a:gd name="connsiteX19" fmla="*/ 801429 w 2941760"/>
              <a:gd name="connsiteY19" fmla="*/ 2844959 h 3039125"/>
              <a:gd name="connsiteX20" fmla="*/ 2941198 w 2941760"/>
              <a:gd name="connsiteY20" fmla="*/ 2578754 h 3039125"/>
              <a:gd name="connsiteX21" fmla="*/ 2941198 w 2941760"/>
              <a:gd name="connsiteY21" fmla="*/ 1334964 h 3039125"/>
              <a:gd name="connsiteX22" fmla="*/ 2127388 w 2941760"/>
              <a:gd name="connsiteY22" fmla="*/ 3039125 h 3039125"/>
              <a:gd name="connsiteX23" fmla="*/ 2721705 w 2941760"/>
              <a:gd name="connsiteY23" fmla="*/ 3039125 h 3039125"/>
              <a:gd name="connsiteX24" fmla="*/ 2941198 w 2941760"/>
              <a:gd name="connsiteY24" fmla="*/ 2578754 h 3039125"/>
              <a:gd name="connsiteX25" fmla="*/ 2941198 w 2941760"/>
              <a:gd name="connsiteY25" fmla="*/ 2819633 h 3039125"/>
              <a:gd name="connsiteX26" fmla="*/ 2836517 w 2941760"/>
              <a:gd name="connsiteY26" fmla="*/ 3039125 h 3039125"/>
              <a:gd name="connsiteX27" fmla="*/ 2941198 w 2941760"/>
              <a:gd name="connsiteY27" fmla="*/ 3039125 h 3039125"/>
              <a:gd name="connsiteX28" fmla="*/ 2941198 w 2941760"/>
              <a:gd name="connsiteY28" fmla="*/ 2819633 h 303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1760" h="3039125">
                <a:moveTo>
                  <a:pt x="2012013" y="3039125"/>
                </a:moveTo>
                <a:lnTo>
                  <a:pt x="1418258" y="3039125"/>
                </a:lnTo>
                <a:lnTo>
                  <a:pt x="2482515" y="811559"/>
                </a:lnTo>
                <a:cubicBezTo>
                  <a:pt x="2568623" y="631463"/>
                  <a:pt x="2749283" y="523405"/>
                  <a:pt x="2941760" y="505395"/>
                </a:cubicBezTo>
                <a:lnTo>
                  <a:pt x="2941760" y="1094648"/>
                </a:lnTo>
                <a:lnTo>
                  <a:pt x="2012013" y="3039125"/>
                </a:lnTo>
                <a:close/>
                <a:moveTo>
                  <a:pt x="801429" y="2844959"/>
                </a:moveTo>
                <a:cubicBezTo>
                  <a:pt x="771600" y="2907430"/>
                  <a:pt x="755842" y="2972715"/>
                  <a:pt x="751902" y="3039125"/>
                </a:cubicBezTo>
                <a:lnTo>
                  <a:pt x="1296693" y="3039125"/>
                </a:lnTo>
                <a:lnTo>
                  <a:pt x="2383462" y="764846"/>
                </a:lnTo>
                <a:cubicBezTo>
                  <a:pt x="2516283" y="486260"/>
                  <a:pt x="2377834" y="141826"/>
                  <a:pt x="2099248" y="8442"/>
                </a:cubicBezTo>
                <a:cubicBezTo>
                  <a:pt x="2093057" y="5628"/>
                  <a:pt x="2086866" y="2814"/>
                  <a:pt x="2080675" y="0"/>
                </a:cubicBezTo>
                <a:lnTo>
                  <a:pt x="1604546" y="0"/>
                </a:lnTo>
                <a:cubicBezTo>
                  <a:pt x="1486357" y="50652"/>
                  <a:pt x="1385053" y="139012"/>
                  <a:pt x="1327647" y="260014"/>
                </a:cubicBezTo>
                <a:lnTo>
                  <a:pt x="0" y="3039125"/>
                </a:lnTo>
                <a:lnTo>
                  <a:pt x="594318" y="3039125"/>
                </a:lnTo>
                <a:lnTo>
                  <a:pt x="1811094" y="491325"/>
                </a:lnTo>
                <a:cubicBezTo>
                  <a:pt x="1830229" y="451366"/>
                  <a:pt x="1852741" y="422664"/>
                  <a:pt x="1892137" y="441236"/>
                </a:cubicBezTo>
                <a:cubicBezTo>
                  <a:pt x="1932096" y="460371"/>
                  <a:pt x="1923654" y="495828"/>
                  <a:pt x="1904518" y="535786"/>
                </a:cubicBezTo>
                <a:lnTo>
                  <a:pt x="801429" y="2844959"/>
                </a:lnTo>
                <a:close/>
                <a:moveTo>
                  <a:pt x="2941198" y="2578754"/>
                </a:moveTo>
                <a:lnTo>
                  <a:pt x="2941198" y="1334964"/>
                </a:lnTo>
                <a:lnTo>
                  <a:pt x="2127388" y="3039125"/>
                </a:lnTo>
                <a:lnTo>
                  <a:pt x="2721705" y="3039125"/>
                </a:lnTo>
                <a:lnTo>
                  <a:pt x="2941198" y="2578754"/>
                </a:lnTo>
                <a:close/>
                <a:moveTo>
                  <a:pt x="2941198" y="2819633"/>
                </a:moveTo>
                <a:lnTo>
                  <a:pt x="2836517" y="3039125"/>
                </a:lnTo>
                <a:lnTo>
                  <a:pt x="2941198" y="3039125"/>
                </a:lnTo>
                <a:lnTo>
                  <a:pt x="2941198" y="2819633"/>
                </a:lnTo>
                <a:close/>
              </a:path>
            </a:pathLst>
          </a:custGeom>
          <a:solidFill>
            <a:schemeClr val="bg1">
              <a:lumMod val="95000"/>
            </a:schemeClr>
          </a:solidFill>
          <a:ln w="5627" cap="flat">
            <a:noFill/>
            <a:prstDash val="solid"/>
            <a:miter/>
          </a:ln>
        </p:spPr>
        <p:txBody>
          <a:bodyPr rtlCol="0" anchor="ctr"/>
          <a:lstStyle/>
          <a:p>
            <a:endParaRPr lang="en-US"/>
          </a:p>
        </p:txBody>
      </p:sp>
      <p:sp>
        <p:nvSpPr>
          <p:cNvPr id="12" name="Oval 11">
            <a:extLst>
              <a:ext uri="{FF2B5EF4-FFF2-40B4-BE49-F238E27FC236}">
                <a16:creationId xmlns:a16="http://schemas.microsoft.com/office/drawing/2014/main" id="{1E874DEC-2D4E-2BCA-0268-16F0E2F770B7}"/>
              </a:ext>
            </a:extLst>
          </p:cNvPr>
          <p:cNvSpPr/>
          <p:nvPr userDrawn="1"/>
        </p:nvSpPr>
        <p:spPr bwMode="auto">
          <a:xfrm>
            <a:off x="7590971" y="2540000"/>
            <a:ext cx="928915" cy="92891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69327648-55EF-BE02-FC99-DF02E283B894}"/>
              </a:ext>
            </a:extLst>
          </p:cNvPr>
          <p:cNvSpPr/>
          <p:nvPr userDrawn="1"/>
        </p:nvSpPr>
        <p:spPr bwMode="auto">
          <a:xfrm>
            <a:off x="7910285" y="5196115"/>
            <a:ext cx="928915" cy="92891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735480DD-7F3D-D01F-C2FF-74817FEDA010}"/>
              </a:ext>
            </a:extLst>
          </p:cNvPr>
          <p:cNvSpPr/>
          <p:nvPr userDrawn="1"/>
        </p:nvSpPr>
        <p:spPr bwMode="auto">
          <a:xfrm>
            <a:off x="11030857" y="2090058"/>
            <a:ext cx="928915" cy="928915"/>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47410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248846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724246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773309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650629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800459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42117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512982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i="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i="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7597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8" name="Graphic 7">
            <a:extLst>
              <a:ext uri="{FF2B5EF4-FFF2-40B4-BE49-F238E27FC236}">
                <a16:creationId xmlns:a16="http://schemas.microsoft.com/office/drawing/2014/main" id="{2D7F900D-E6FA-5A47-9139-C053AB652C07}"/>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9283" t="-6073" r="18839" b="-2"/>
          <a:stretch/>
        </p:blipFill>
        <p:spPr>
          <a:xfrm rot="5400000">
            <a:off x="5306354" y="1481486"/>
            <a:ext cx="6858000" cy="3895028"/>
          </a:xfrm>
          <a:prstGeom prst="rect">
            <a:avLst/>
          </a:prstGeom>
        </p:spPr>
      </p:pic>
    </p:spTree>
    <p:extLst>
      <p:ext uri="{BB962C8B-B14F-4D97-AF65-F5344CB8AC3E}">
        <p14:creationId xmlns:p14="http://schemas.microsoft.com/office/powerpoint/2010/main" val="177410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839715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8598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33200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6290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7069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13794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40608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678135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071308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i="0">
                <a:solidFill>
                  <a:schemeClr val="tx1"/>
                </a:solidFill>
                <a:latin typeface="Segoe Sans Display Semibold" pitchFamily="2" charset="0"/>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i="0">
                <a:solidFill>
                  <a:schemeClr val="tx1"/>
                </a:solidFill>
                <a:latin typeface="Segoe Sans Display Semibold" pitchFamily="2" charset="0"/>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3484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743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1422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6212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2716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7530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1325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9660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6303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812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6456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i="0">
                <a:solidFill>
                  <a:schemeClr val="tx1"/>
                </a:solidFill>
                <a:latin typeface="Segoe Sans Display Semibold" pitchFamily="2" charset="0"/>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i="0">
                <a:solidFill>
                  <a:schemeClr val="tx1"/>
                </a:solidFill>
                <a:latin typeface="Segoe Sans Display Semibold" pitchFamily="2" charset="0"/>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601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1787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613202" y="1019508"/>
            <a:ext cx="11018520" cy="307777"/>
          </a:xfrm>
        </p:spPr>
        <p:txBody>
          <a:bodyPr wrap="square">
            <a:spAutoFit/>
          </a:bodyPr>
          <a:lstStyle>
            <a:lvl1pPr marL="0" indent="0">
              <a:buNone/>
              <a:defRPr sz="2000">
                <a:solidFill>
                  <a:schemeClr val="accent1"/>
                </a:solidFill>
              </a:defRPr>
            </a:lvl1pPr>
            <a:lvl2pPr marL="228594" indent="0">
              <a:buNone/>
              <a:defRPr sz="2000"/>
            </a:lvl2pPr>
            <a:lvl3pPr marL="457189" indent="0">
              <a:buNone/>
              <a:defRPr sz="2000"/>
            </a:lvl3pPr>
            <a:lvl4pPr marL="685783" indent="0">
              <a:buNone/>
              <a:defRPr sz="2000"/>
            </a:lvl4pPr>
            <a:lvl5pPr marL="914377" indent="0">
              <a:buNone/>
              <a:defRPr sz="2000"/>
            </a:lvl5pPr>
          </a:lstStyle>
          <a:p>
            <a:pPr lvl="0"/>
            <a:r>
              <a:rPr lang="en-US"/>
              <a:t>Click to edit Master text styles</a:t>
            </a:r>
          </a:p>
        </p:txBody>
      </p:sp>
    </p:spTree>
    <p:extLst>
      <p:ext uri="{BB962C8B-B14F-4D97-AF65-F5344CB8AC3E}">
        <p14:creationId xmlns:p14="http://schemas.microsoft.com/office/powerpoint/2010/main" val="401768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512">
          <p15:clr>
            <a:srgbClr val="5ACBF0"/>
          </p15:clr>
        </p15:guide>
        <p15:guide id="2" orient="horz" pos="1609">
          <p15:clr>
            <a:srgbClr val="5ACBF0"/>
          </p15:clr>
        </p15:guide>
        <p15:guide id="4" orient="horz" pos="226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4"/>
            <a:ext cx="11018520" cy="307777"/>
          </a:xfrm>
        </p:spPr>
        <p:txBody>
          <a:bodyPr wrap="square">
            <a:spAutoFit/>
          </a:bodyPr>
          <a:lstStyle>
            <a:lvl1pPr marL="0" indent="0">
              <a:buNone/>
              <a:defRPr sz="1997" b="0" i="0">
                <a:latin typeface="Segoe UI" panose="020B0502040204020203" pitchFamily="34" charset="0"/>
                <a:cs typeface="Segoe UI" panose="020B0502040204020203" pitchFamily="34" charset="0"/>
              </a:defRPr>
            </a:lvl1pPr>
            <a:lvl2pPr marL="228262" indent="0">
              <a:buNone/>
              <a:defRPr sz="1997"/>
            </a:lvl2pPr>
            <a:lvl3pPr marL="456525" indent="0">
              <a:buNone/>
              <a:defRPr sz="1997"/>
            </a:lvl3pPr>
            <a:lvl4pPr marL="684788" indent="0">
              <a:buNone/>
              <a:defRPr sz="1997"/>
            </a:lvl4pPr>
            <a:lvl5pPr marL="913050" indent="0">
              <a:buNone/>
              <a:defRPr sz="1997"/>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4756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648">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264073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29625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103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6419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210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5401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3039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i="0">
                <a:solidFill>
                  <a:schemeClr val="tx1"/>
                </a:solidFill>
                <a:latin typeface="Segoe Sans Display Semibold" pitchFamily="2" charset="0"/>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i="0">
                <a:solidFill>
                  <a:schemeClr val="tx1"/>
                </a:solidFill>
                <a:latin typeface="Segoe Sans Display Semibold" pitchFamily="2" charset="0"/>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i="0">
                <a:solidFill>
                  <a:schemeClr val="tx1"/>
                </a:solidFill>
                <a:latin typeface="Segoe Sans Display Semibold" pitchFamily="2" charset="0"/>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7550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8786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5510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6865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7257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5892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3257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587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8911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5239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7591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pic>
        <p:nvPicPr>
          <p:cNvPr id="2" name="Picture 1" descr="A green and yellow background&#10;&#10;Description automatically generated">
            <a:extLst>
              <a:ext uri="{FF2B5EF4-FFF2-40B4-BE49-F238E27FC236}">
                <a16:creationId xmlns:a16="http://schemas.microsoft.com/office/drawing/2014/main" id="{40343BB8-430A-7353-AC2B-CCE552FDD18A}"/>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descr="A black and white logo&#10;&#10;Description automatically generated">
            <a:extLst>
              <a:ext uri="{FF2B5EF4-FFF2-40B4-BE49-F238E27FC236}">
                <a16:creationId xmlns:a16="http://schemas.microsoft.com/office/drawing/2014/main" id="{D53C2693-44D2-E310-FCC5-B74A3117280F}"/>
              </a:ext>
            </a:extLst>
          </p:cNvPr>
          <p:cNvPicPr>
            <a:picLocks noChangeAspect="1"/>
          </p:cNvPicPr>
          <p:nvPr userDrawn="1"/>
        </p:nvPicPr>
        <p:blipFill rotWithShape="1">
          <a:blip r:embed="rId3"/>
          <a:srcRect l="9831" t="30470" r="9778" b="31934"/>
          <a:stretch/>
        </p:blipFill>
        <p:spPr>
          <a:xfrm>
            <a:off x="565402" y="560565"/>
            <a:ext cx="2354775" cy="331610"/>
          </a:xfrm>
          <a:prstGeom prst="rect">
            <a:avLst/>
          </a:prstGeom>
        </p:spPr>
      </p:pic>
      <p:sp>
        <p:nvSpPr>
          <p:cNvPr id="11" name="Title 1">
            <a:extLst>
              <a:ext uri="{FF2B5EF4-FFF2-40B4-BE49-F238E27FC236}">
                <a16:creationId xmlns:a16="http://schemas.microsoft.com/office/drawing/2014/main" id="{5D57A429-B725-DEC4-10B2-57AB5A0E5C4B}"/>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a:t>Event name or presentation title </a:t>
            </a:r>
          </a:p>
        </p:txBody>
      </p:sp>
      <p:sp>
        <p:nvSpPr>
          <p:cNvPr id="12" name="Text Placeholder 4">
            <a:extLst>
              <a:ext uri="{FF2B5EF4-FFF2-40B4-BE49-F238E27FC236}">
                <a16:creationId xmlns:a16="http://schemas.microsoft.com/office/drawing/2014/main" id="{6589B334-4CD9-2A8C-DB98-290D13A4E86A}"/>
              </a:ext>
            </a:extLst>
          </p:cNvPr>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b="0" i="0" spc="0" baseline="0">
                <a:solidFill>
                  <a:schemeClr val="bg1"/>
                </a:solidFill>
                <a:latin typeface="Segoe Sans Display" pitchFamily="2" charset="0"/>
                <a:cs typeface="Segoe Sans Display" pitchFamily="2" charset="0"/>
              </a:defRPr>
            </a:lvl1pPr>
          </a:lstStyle>
          <a:p>
            <a:pPr lvl="0"/>
            <a:r>
              <a:rPr lang="en-US"/>
              <a:t>Speaker name or subtitle</a:t>
            </a:r>
          </a:p>
        </p:txBody>
      </p:sp>
    </p:spTree>
    <p:extLst>
      <p:ext uri="{BB962C8B-B14F-4D97-AF65-F5344CB8AC3E}">
        <p14:creationId xmlns:p14="http://schemas.microsoft.com/office/powerpoint/2010/main" val="1604952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8943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984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930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5588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606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9157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86811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2587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90862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93445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95324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i="0">
                <a:solidFill>
                  <a:schemeClr val="tx1"/>
                </a:solidFill>
                <a:latin typeface="Segoe Sans Display Semibold" pitchFamily="2" charset="0"/>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i="0">
                <a:solidFill>
                  <a:schemeClr val="tx1"/>
                </a:solidFill>
                <a:latin typeface="Segoe Sans Display Semibold" pitchFamily="2" charset="0"/>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i="0">
                <a:solidFill>
                  <a:schemeClr val="tx1"/>
                </a:solidFill>
                <a:latin typeface="Segoe Sans Display Semibold" pitchFamily="2" charset="0"/>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i="0">
                <a:solidFill>
                  <a:schemeClr val="tx1"/>
                </a:solidFill>
                <a:latin typeface="Segoe Sans Display Semibold" pitchFamily="2" charset="0"/>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i="0">
                <a:solidFill>
                  <a:schemeClr val="tx1"/>
                </a:solidFill>
                <a:latin typeface="Segoe Sans Display Semibold" pitchFamily="2" charset="0"/>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569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31183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543074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4177334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152300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0365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1508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58493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70391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36545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58592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743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98406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84526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630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74091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6849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7231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1228654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39985264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3228861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14384653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b="1" i="0" spc="0">
                <a:latin typeface="Segoe Sans Display Semibold" pitchFamily="2" charset="0"/>
                <a:cs typeface="Segoe Sans Display" pitchFamily="2" charset="0"/>
              </a:defRPr>
            </a:lvl1pPr>
          </a:lstStyle>
          <a:p>
            <a:r>
              <a:rPr lang="en-US"/>
              <a:t>Click to edit Master title style</a:t>
            </a:r>
          </a:p>
        </p:txBody>
      </p:sp>
    </p:spTree>
    <p:extLst>
      <p:ext uri="{BB962C8B-B14F-4D97-AF65-F5344CB8AC3E}">
        <p14:creationId xmlns:p14="http://schemas.microsoft.com/office/powerpoint/2010/main" val="1680013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690339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321979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0817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068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642846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9952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5765288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59562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AA10B-C57C-4B49-8DE3-C006BEFDA6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1658AB-81C7-4D8C-8665-D144C50D3A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5AB470-E7C7-459B-8A10-68B5816B491D}"/>
              </a:ext>
            </a:extLst>
          </p:cNvPr>
          <p:cNvSpPr>
            <a:spLocks noGrp="1"/>
          </p:cNvSpPr>
          <p:nvPr>
            <p:ph type="dt" sz="half" idx="10"/>
          </p:nvPr>
        </p:nvSpPr>
        <p:spPr/>
        <p:txBody>
          <a:bodyPr/>
          <a:lstStyle/>
          <a:p>
            <a:fld id="{09C02E82-FE82-48E6-9693-1CC959D74FEC}" type="datetimeFigureOut">
              <a:rPr lang="en-US" smtClean="0"/>
              <a:t>2/11/25</a:t>
            </a:fld>
            <a:endParaRPr lang="en-US"/>
          </a:p>
        </p:txBody>
      </p:sp>
      <p:sp>
        <p:nvSpPr>
          <p:cNvPr id="5" name="Footer Placeholder 4">
            <a:extLst>
              <a:ext uri="{FF2B5EF4-FFF2-40B4-BE49-F238E27FC236}">
                <a16:creationId xmlns:a16="http://schemas.microsoft.com/office/drawing/2014/main" id="{E91B5E3E-08CB-4AF3-8905-DEDA7C2A00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2DECFB-0B79-4727-BE31-86317A6A0B97}"/>
              </a:ext>
            </a:extLst>
          </p:cNvPr>
          <p:cNvSpPr>
            <a:spLocks noGrp="1"/>
          </p:cNvSpPr>
          <p:nvPr>
            <p:ph type="sldNum" sz="quarter" idx="12"/>
          </p:nvPr>
        </p:nvSpPr>
        <p:spPr/>
        <p:txBody>
          <a:bodyPr/>
          <a:lstStyle/>
          <a:p>
            <a:fld id="{CAE89B0A-1D0F-4BCB-BD11-5C1EA029B9E7}" type="slidenum">
              <a:rPr lang="en-US" smtClean="0"/>
              <a:t>‹#›</a:t>
            </a:fld>
            <a:endParaRPr lang="en-US"/>
          </a:p>
        </p:txBody>
      </p:sp>
    </p:spTree>
    <p:extLst>
      <p:ext uri="{BB962C8B-B14F-4D97-AF65-F5344CB8AC3E}">
        <p14:creationId xmlns:p14="http://schemas.microsoft.com/office/powerpoint/2010/main" val="4016103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DE6FC546-FD30-A3FD-D24E-E8FDC0D1EC0A}"/>
              </a:ext>
            </a:extLst>
          </p:cNvPr>
          <p:cNvSpPr>
            <a:spLocks noGrp="1"/>
          </p:cNvSpPr>
          <p:nvPr>
            <p:ph type="body" sz="quarter" idx="10"/>
          </p:nvPr>
        </p:nvSpPr>
        <p:spPr>
          <a:xfrm>
            <a:off x="585787" y="1065828"/>
            <a:ext cx="11020426" cy="307777"/>
          </a:xfrm>
        </p:spPr>
        <p:txBody>
          <a:bodyPr/>
          <a:lstStyle>
            <a:lvl1pPr marL="0" indent="0">
              <a:buNone/>
              <a:defRPr sz="2000">
                <a:gradFill>
                  <a:gsLst>
                    <a:gs pos="0">
                      <a:schemeClr val="accent1"/>
                    </a:gs>
                    <a:gs pos="100000">
                      <a:schemeClr val="accent1"/>
                    </a:gs>
                  </a:gsLst>
                  <a:lin ang="54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635887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2464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microsoft logo slide with copyright">
    <p:bg>
      <p:bgPr>
        <a:solidFill>
          <a:schemeClr val="accent3"/>
        </a:solidFill>
        <a:effectLst/>
      </p:bgPr>
    </p:bg>
    <p:spTree>
      <p:nvGrpSpPr>
        <p:cNvPr id="1" name=""/>
        <p:cNvGrpSpPr/>
        <p:nvPr/>
      </p:nvGrpSpPr>
      <p:grpSpPr>
        <a:xfrm>
          <a:off x="0" y="0"/>
          <a:ext cx="0" cy="0"/>
          <a:chOff x="0" y="0"/>
          <a:chExt cx="0" cy="0"/>
        </a:xfrm>
      </p:grpSpPr>
      <p:sp>
        <p:nvSpPr>
          <p:cNvPr id="3" name="Text Box 3">
            <a:extLst>
              <a:ext uri="{FF2B5EF4-FFF2-40B4-BE49-F238E27FC236}">
                <a16:creationId xmlns:a16="http://schemas.microsoft.com/office/drawing/2014/main" id="{CCC082C3-33C1-4044-9B6A-2419E334E936}"/>
              </a:ext>
              <a:ext uri="{C183D7F6-B498-43B3-948B-1728B52AA6E4}">
                <adec:decorative xmlns:adec="http://schemas.microsoft.com/office/drawing/2017/decorative" val="1"/>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9E8BE499-B99E-6C44-A011-127A0C095AB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08991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75E62737-9953-774C-0014-BF6824E82D17}"/>
              </a:ext>
            </a:extLst>
          </p:cNvPr>
          <p:cNvPicPr>
            <a:picLocks noChangeAspect="1"/>
          </p:cNvPicPr>
          <p:nvPr userDrawn="1"/>
        </p:nvPicPr>
        <p:blipFill>
          <a:blip r:embed="rId2"/>
          <a:stretch>
            <a:fillRect/>
          </a:stretch>
        </p:blipFill>
        <p:spPr>
          <a:xfrm>
            <a:off x="582043" y="585788"/>
            <a:ext cx="2308795" cy="294139"/>
          </a:xfrm>
          <a:prstGeom prst="rect">
            <a:avLst/>
          </a:prstGeom>
        </p:spPr>
      </p:pic>
      <p:pic>
        <p:nvPicPr>
          <p:cNvPr id="17" name="Graphic 16">
            <a:extLst>
              <a:ext uri="{FF2B5EF4-FFF2-40B4-BE49-F238E27FC236}">
                <a16:creationId xmlns:a16="http://schemas.microsoft.com/office/drawing/2014/main" id="{D4B1F12E-02D2-6B74-6873-FF5DC6EBEC3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24166" r="11376" b="12222"/>
          <a:stretch/>
        </p:blipFill>
        <p:spPr>
          <a:xfrm>
            <a:off x="6076319" y="0"/>
            <a:ext cx="6115682" cy="6858000"/>
          </a:xfrm>
          <a:prstGeom prst="rect">
            <a:avLst/>
          </a:prstGeom>
        </p:spPr>
      </p:pic>
      <p:sp>
        <p:nvSpPr>
          <p:cNvPr id="4" name="Rectangle 3">
            <a:extLst>
              <a:ext uri="{FF2B5EF4-FFF2-40B4-BE49-F238E27FC236}">
                <a16:creationId xmlns:a16="http://schemas.microsoft.com/office/drawing/2014/main" id="{EDF0F600-9783-F9B0-176D-0C7FE9132241}"/>
              </a:ext>
            </a:extLst>
          </p:cNvPr>
          <p:cNvSpPr/>
          <p:nvPr userDrawn="1"/>
        </p:nvSpPr>
        <p:spPr>
          <a:xfrm>
            <a:off x="-9119" y="6712242"/>
            <a:ext cx="12201119" cy="145758"/>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0055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827184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Four Column Bullet with Sub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CB808F1-078B-6D62-52BF-75360BD0292C}"/>
              </a:ext>
            </a:extLst>
          </p:cNvPr>
          <p:cNvSpPr/>
          <p:nvPr userDrawn="1"/>
        </p:nvSpPr>
        <p:spPr bwMode="auto">
          <a:xfrm>
            <a:off x="0" y="0"/>
            <a:ext cx="12201118" cy="6858000"/>
          </a:xfrm>
          <a:prstGeom prst="rect">
            <a:avLst/>
          </a:prstGeom>
          <a:gradFill>
            <a:gsLst>
              <a:gs pos="38000">
                <a:schemeClr val="bg1"/>
              </a:gs>
              <a:gs pos="100000">
                <a:srgbClr val="F2F2F2"/>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C596738B-F0BC-AA1C-18DF-D9CA0446FABA}"/>
              </a:ext>
            </a:extLst>
          </p:cNvPr>
          <p:cNvGrpSpPr/>
          <p:nvPr userDrawn="1"/>
        </p:nvGrpSpPr>
        <p:grpSpPr>
          <a:xfrm>
            <a:off x="8969881" y="1663699"/>
            <a:ext cx="2611502" cy="4234544"/>
            <a:chOff x="8969881" y="1663699"/>
            <a:chExt cx="2611502" cy="4234544"/>
          </a:xfrm>
          <a:effectLst>
            <a:outerShdw blurRad="63500" sx="102000" sy="102000" algn="ctr" rotWithShape="0">
              <a:prstClr val="black">
                <a:alpha val="8000"/>
              </a:prstClr>
            </a:outerShdw>
          </a:effectLst>
        </p:grpSpPr>
        <p:sp>
          <p:nvSpPr>
            <p:cNvPr id="20" name="Rectangle 19">
              <a:extLst>
                <a:ext uri="{FF2B5EF4-FFF2-40B4-BE49-F238E27FC236}">
                  <a16:creationId xmlns:a16="http://schemas.microsoft.com/office/drawing/2014/main" id="{C09D0495-87E5-591A-FD14-BB27AFCB8534}"/>
                </a:ext>
              </a:extLst>
            </p:cNvPr>
            <p:cNvSpPr/>
            <p:nvPr/>
          </p:nvSpPr>
          <p:spPr>
            <a:xfrm>
              <a:off x="8969882" y="1663699"/>
              <a:ext cx="2611501" cy="42345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A38F768-6F55-F29E-7416-2BFBBEE585E4}"/>
                </a:ext>
              </a:extLst>
            </p:cNvPr>
            <p:cNvSpPr/>
            <p:nvPr/>
          </p:nvSpPr>
          <p:spPr>
            <a:xfrm>
              <a:off x="8969881" y="5745843"/>
              <a:ext cx="2611501" cy="152400"/>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12878235-9960-E29A-1E26-5E794F7A4C08}"/>
              </a:ext>
            </a:extLst>
          </p:cNvPr>
          <p:cNvSpPr/>
          <p:nvPr userDrawn="1"/>
        </p:nvSpPr>
        <p:spPr bwMode="auto">
          <a:xfrm>
            <a:off x="0" y="-13901"/>
            <a:ext cx="12201118" cy="5869704"/>
          </a:xfrm>
          <a:prstGeom prst="rect">
            <a:avLst/>
          </a:prstGeom>
          <a:gradFill>
            <a:gsLst>
              <a:gs pos="56000">
                <a:schemeClr val="bg1"/>
              </a:gs>
              <a:gs pos="100000">
                <a:srgbClr val="FFFFFF">
                  <a:lumMod val="95000"/>
                  <a:alpha val="0"/>
                </a:srgbClr>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8A8B36C7-20F5-564D-5567-FA79ECD60A97}"/>
              </a:ext>
            </a:extLst>
          </p:cNvPr>
          <p:cNvGrpSpPr/>
          <p:nvPr userDrawn="1"/>
        </p:nvGrpSpPr>
        <p:grpSpPr>
          <a:xfrm>
            <a:off x="584200" y="1663700"/>
            <a:ext cx="2611501" cy="4234543"/>
            <a:chOff x="716430" y="1854200"/>
            <a:chExt cx="3419709" cy="4234543"/>
          </a:xfrm>
          <a:effectLst>
            <a:outerShdw blurRad="63500" sx="102000" sy="102000" algn="ctr" rotWithShape="0">
              <a:prstClr val="black">
                <a:alpha val="8000"/>
              </a:prstClr>
            </a:outerShdw>
          </a:effectLst>
        </p:grpSpPr>
        <p:sp>
          <p:nvSpPr>
            <p:cNvPr id="32" name="Rectangle 31">
              <a:extLst>
                <a:ext uri="{FF2B5EF4-FFF2-40B4-BE49-F238E27FC236}">
                  <a16:creationId xmlns:a16="http://schemas.microsoft.com/office/drawing/2014/main" id="{D79DAC7C-D888-04F0-7056-E9333A4C1009}"/>
                </a:ext>
              </a:extLst>
            </p:cNvPr>
            <p:cNvSpPr/>
            <p:nvPr/>
          </p:nvSpPr>
          <p:spPr>
            <a:xfrm>
              <a:off x="716430" y="1854200"/>
              <a:ext cx="3419709" cy="42345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C443C20-D51B-FAD6-EA57-6B2985823E2D}"/>
                </a:ext>
              </a:extLst>
            </p:cNvPr>
            <p:cNvSpPr/>
            <p:nvPr/>
          </p:nvSpPr>
          <p:spPr>
            <a:xfrm>
              <a:off x="716430" y="5936343"/>
              <a:ext cx="3419709" cy="152400"/>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868C2791-49E2-B150-65C1-402EB4E5530C}"/>
              </a:ext>
            </a:extLst>
          </p:cNvPr>
          <p:cNvGrpSpPr/>
          <p:nvPr userDrawn="1"/>
        </p:nvGrpSpPr>
        <p:grpSpPr>
          <a:xfrm>
            <a:off x="3379848" y="1663699"/>
            <a:ext cx="2611501" cy="4234544"/>
            <a:chOff x="4377275" y="1854199"/>
            <a:chExt cx="3419709" cy="4234544"/>
          </a:xfrm>
          <a:effectLst>
            <a:outerShdw blurRad="63500" sx="102000" sy="102000" algn="ctr" rotWithShape="0">
              <a:prstClr val="black">
                <a:alpha val="8000"/>
              </a:prstClr>
            </a:outerShdw>
          </a:effectLst>
        </p:grpSpPr>
        <p:sp>
          <p:nvSpPr>
            <p:cNvPr id="35" name="Rectangle 34">
              <a:extLst>
                <a:ext uri="{FF2B5EF4-FFF2-40B4-BE49-F238E27FC236}">
                  <a16:creationId xmlns:a16="http://schemas.microsoft.com/office/drawing/2014/main" id="{B48E916B-EE4E-2755-45C0-17672F1BF3C3}"/>
                </a:ext>
              </a:extLst>
            </p:cNvPr>
            <p:cNvSpPr/>
            <p:nvPr/>
          </p:nvSpPr>
          <p:spPr>
            <a:xfrm>
              <a:off x="4377275" y="1854199"/>
              <a:ext cx="3419709" cy="42345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6A8727E-4648-3DB0-DB6F-87E7B1982040}"/>
                </a:ext>
              </a:extLst>
            </p:cNvPr>
            <p:cNvSpPr/>
            <p:nvPr/>
          </p:nvSpPr>
          <p:spPr>
            <a:xfrm>
              <a:off x="4377275" y="5936343"/>
              <a:ext cx="3419709" cy="152400"/>
            </a:xfrm>
            <a:prstGeom prst="rect">
              <a:avLst/>
            </a:prstGeom>
            <a:solidFill>
              <a:srgbClr val="F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73D3DB22-622F-BE5C-747B-66F6B426DF07}"/>
              </a:ext>
            </a:extLst>
          </p:cNvPr>
          <p:cNvGrpSpPr/>
          <p:nvPr userDrawn="1"/>
        </p:nvGrpSpPr>
        <p:grpSpPr>
          <a:xfrm>
            <a:off x="6174865" y="1663700"/>
            <a:ext cx="2611501" cy="4234544"/>
            <a:chOff x="8037293" y="1246670"/>
            <a:chExt cx="3419709" cy="4842074"/>
          </a:xfrm>
          <a:effectLst>
            <a:outerShdw blurRad="63500" sx="102000" sy="102000" algn="ctr" rotWithShape="0">
              <a:prstClr val="black">
                <a:alpha val="8000"/>
              </a:prstClr>
            </a:outerShdw>
          </a:effectLst>
        </p:grpSpPr>
        <p:sp>
          <p:nvSpPr>
            <p:cNvPr id="38" name="Rectangle 37">
              <a:extLst>
                <a:ext uri="{FF2B5EF4-FFF2-40B4-BE49-F238E27FC236}">
                  <a16:creationId xmlns:a16="http://schemas.microsoft.com/office/drawing/2014/main" id="{EE798CE1-B692-43EC-F1E7-1B649A27C8C0}"/>
                </a:ext>
              </a:extLst>
            </p:cNvPr>
            <p:cNvSpPr/>
            <p:nvPr/>
          </p:nvSpPr>
          <p:spPr>
            <a:xfrm>
              <a:off x="8037293" y="1246670"/>
              <a:ext cx="3419709" cy="48420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7A928A7-A9FF-4F73-83EC-18CAD3199540}"/>
                </a:ext>
              </a:extLst>
            </p:cNvPr>
            <p:cNvSpPr/>
            <p:nvPr/>
          </p:nvSpPr>
          <p:spPr>
            <a:xfrm>
              <a:off x="8037293" y="5914479"/>
              <a:ext cx="3419709" cy="174265"/>
            </a:xfrm>
            <a:prstGeom prst="rect">
              <a:avLst/>
            </a:prstGeom>
            <a:solidFill>
              <a:srgbClr val="107C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6E1C6EC9-CB43-037D-E224-ED7550624497}"/>
              </a:ext>
            </a:extLst>
          </p:cNvPr>
          <p:cNvSpPr/>
          <p:nvPr userDrawn="1"/>
        </p:nvSpPr>
        <p:spPr>
          <a:xfrm>
            <a:off x="-9119" y="6712242"/>
            <a:ext cx="12210237" cy="145758"/>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227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2_Four Column Bullet with Sub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CB808F1-078B-6D62-52BF-75360BD0292C}"/>
              </a:ext>
            </a:extLst>
          </p:cNvPr>
          <p:cNvSpPr/>
          <p:nvPr userDrawn="1"/>
        </p:nvSpPr>
        <p:spPr bwMode="auto">
          <a:xfrm>
            <a:off x="0" y="0"/>
            <a:ext cx="12201118" cy="6858000"/>
          </a:xfrm>
          <a:prstGeom prst="rect">
            <a:avLst/>
          </a:prstGeom>
          <a:gradFill>
            <a:gsLst>
              <a:gs pos="38000">
                <a:schemeClr val="bg1"/>
              </a:gs>
              <a:gs pos="100000">
                <a:srgbClr val="F2F2F2"/>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12878235-9960-E29A-1E26-5E794F7A4C08}"/>
              </a:ext>
            </a:extLst>
          </p:cNvPr>
          <p:cNvSpPr/>
          <p:nvPr userDrawn="1"/>
        </p:nvSpPr>
        <p:spPr bwMode="auto">
          <a:xfrm>
            <a:off x="0" y="-13901"/>
            <a:ext cx="12201118" cy="5869704"/>
          </a:xfrm>
          <a:prstGeom prst="rect">
            <a:avLst/>
          </a:prstGeom>
          <a:gradFill>
            <a:gsLst>
              <a:gs pos="56000">
                <a:schemeClr val="bg1"/>
              </a:gs>
              <a:gs pos="100000">
                <a:srgbClr val="FFFFFF">
                  <a:lumMod val="95000"/>
                  <a:alpha val="0"/>
                </a:srgbClr>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8A8B36C7-20F5-564D-5567-FA79ECD60A97}"/>
              </a:ext>
            </a:extLst>
          </p:cNvPr>
          <p:cNvGrpSpPr/>
          <p:nvPr userDrawn="1"/>
        </p:nvGrpSpPr>
        <p:grpSpPr>
          <a:xfrm>
            <a:off x="584200" y="2070124"/>
            <a:ext cx="3510328" cy="3828119"/>
            <a:chOff x="716430" y="2260624"/>
            <a:chExt cx="3419709" cy="3828119"/>
          </a:xfrm>
          <a:effectLst>
            <a:outerShdw blurRad="50800" sx="102000" sy="102000" algn="ctr" rotWithShape="0">
              <a:prstClr val="black">
                <a:alpha val="15000"/>
              </a:prstClr>
            </a:outerShdw>
          </a:effectLst>
        </p:grpSpPr>
        <p:sp>
          <p:nvSpPr>
            <p:cNvPr id="32" name="Rectangle 31">
              <a:extLst>
                <a:ext uri="{FF2B5EF4-FFF2-40B4-BE49-F238E27FC236}">
                  <a16:creationId xmlns:a16="http://schemas.microsoft.com/office/drawing/2014/main" id="{D79DAC7C-D888-04F0-7056-E9333A4C1009}"/>
                </a:ext>
              </a:extLst>
            </p:cNvPr>
            <p:cNvSpPr/>
            <p:nvPr/>
          </p:nvSpPr>
          <p:spPr>
            <a:xfrm>
              <a:off x="716430" y="2260624"/>
              <a:ext cx="3419709" cy="38281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C443C20-D51B-FAD6-EA57-6B2985823E2D}"/>
                </a:ext>
              </a:extLst>
            </p:cNvPr>
            <p:cNvSpPr/>
            <p:nvPr/>
          </p:nvSpPr>
          <p:spPr>
            <a:xfrm>
              <a:off x="716430" y="5936343"/>
              <a:ext cx="3419709" cy="152400"/>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868C2791-49E2-B150-65C1-402EB4E5530C}"/>
              </a:ext>
            </a:extLst>
          </p:cNvPr>
          <p:cNvGrpSpPr/>
          <p:nvPr userDrawn="1"/>
        </p:nvGrpSpPr>
        <p:grpSpPr>
          <a:xfrm>
            <a:off x="4342054" y="2070124"/>
            <a:ext cx="3510328" cy="3828119"/>
            <a:chOff x="4377275" y="2260624"/>
            <a:chExt cx="3419709" cy="3828119"/>
          </a:xfrm>
          <a:effectLst>
            <a:outerShdw blurRad="50800" sx="102000" sy="102000" algn="ctr" rotWithShape="0">
              <a:prstClr val="black">
                <a:alpha val="15000"/>
              </a:prstClr>
            </a:outerShdw>
          </a:effectLst>
        </p:grpSpPr>
        <p:sp>
          <p:nvSpPr>
            <p:cNvPr id="35" name="Rectangle 34">
              <a:extLst>
                <a:ext uri="{FF2B5EF4-FFF2-40B4-BE49-F238E27FC236}">
                  <a16:creationId xmlns:a16="http://schemas.microsoft.com/office/drawing/2014/main" id="{B48E916B-EE4E-2755-45C0-17672F1BF3C3}"/>
                </a:ext>
              </a:extLst>
            </p:cNvPr>
            <p:cNvSpPr/>
            <p:nvPr/>
          </p:nvSpPr>
          <p:spPr>
            <a:xfrm>
              <a:off x="4377275" y="2260624"/>
              <a:ext cx="3419709" cy="38281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6A8727E-4648-3DB0-DB6F-87E7B1982040}"/>
                </a:ext>
              </a:extLst>
            </p:cNvPr>
            <p:cNvSpPr/>
            <p:nvPr/>
          </p:nvSpPr>
          <p:spPr>
            <a:xfrm>
              <a:off x="4377275" y="5936343"/>
              <a:ext cx="3419709" cy="152400"/>
            </a:xfrm>
            <a:prstGeom prst="rect">
              <a:avLst/>
            </a:prstGeom>
            <a:solidFill>
              <a:srgbClr val="F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73D3DB22-622F-BE5C-747B-66F6B426DF07}"/>
              </a:ext>
            </a:extLst>
          </p:cNvPr>
          <p:cNvGrpSpPr/>
          <p:nvPr userDrawn="1"/>
        </p:nvGrpSpPr>
        <p:grpSpPr>
          <a:xfrm>
            <a:off x="8099060" y="2070125"/>
            <a:ext cx="3510328" cy="3828119"/>
            <a:chOff x="8037293" y="1711405"/>
            <a:chExt cx="3419709" cy="4377339"/>
          </a:xfrm>
          <a:effectLst>
            <a:outerShdw blurRad="50800" sx="102000" sy="102000" algn="ctr" rotWithShape="0">
              <a:prstClr val="black">
                <a:alpha val="15000"/>
              </a:prstClr>
            </a:outerShdw>
          </a:effectLst>
        </p:grpSpPr>
        <p:sp>
          <p:nvSpPr>
            <p:cNvPr id="38" name="Rectangle 37">
              <a:extLst>
                <a:ext uri="{FF2B5EF4-FFF2-40B4-BE49-F238E27FC236}">
                  <a16:creationId xmlns:a16="http://schemas.microsoft.com/office/drawing/2014/main" id="{EE798CE1-B692-43EC-F1E7-1B649A27C8C0}"/>
                </a:ext>
              </a:extLst>
            </p:cNvPr>
            <p:cNvSpPr/>
            <p:nvPr/>
          </p:nvSpPr>
          <p:spPr>
            <a:xfrm>
              <a:off x="8037293" y="1711405"/>
              <a:ext cx="3419709" cy="43773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7A928A7-A9FF-4F73-83EC-18CAD3199540}"/>
                </a:ext>
              </a:extLst>
            </p:cNvPr>
            <p:cNvSpPr/>
            <p:nvPr/>
          </p:nvSpPr>
          <p:spPr>
            <a:xfrm>
              <a:off x="8037293" y="5914479"/>
              <a:ext cx="3419709" cy="174265"/>
            </a:xfrm>
            <a:prstGeom prst="rect">
              <a:avLst/>
            </a:prstGeom>
            <a:solidFill>
              <a:srgbClr val="107C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6E1C6EC9-CB43-037D-E224-ED7550624497}"/>
              </a:ext>
            </a:extLst>
          </p:cNvPr>
          <p:cNvSpPr/>
          <p:nvPr userDrawn="1"/>
        </p:nvSpPr>
        <p:spPr>
          <a:xfrm>
            <a:off x="-9119" y="6712242"/>
            <a:ext cx="12210237" cy="145758"/>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7A434B7-D4B9-4D45-A31C-F0CC4D227945}"/>
              </a:ext>
            </a:extLst>
          </p:cNvPr>
          <p:cNvSpPr>
            <a:spLocks noGrp="1"/>
          </p:cNvSpPr>
          <p:nvPr userDrawn="1">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userDrawn="1">
            <p:ph type="body" sz="quarter" idx="16"/>
          </p:nvPr>
        </p:nvSpPr>
        <p:spPr>
          <a:xfrm>
            <a:off x="584200" y="2180084"/>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userDrawn="1">
            <p:ph type="body" sz="quarter" idx="14"/>
          </p:nvPr>
        </p:nvSpPr>
        <p:spPr>
          <a:xfrm>
            <a:off x="584200" y="3024924"/>
            <a:ext cx="2532063" cy="1661993"/>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userDrawn="1">
            <p:ph type="body" sz="quarter" idx="17"/>
          </p:nvPr>
        </p:nvSpPr>
        <p:spPr>
          <a:xfrm>
            <a:off x="4361282" y="2180084"/>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userDrawn="1">
            <p:ph type="body" sz="quarter" idx="15"/>
          </p:nvPr>
        </p:nvSpPr>
        <p:spPr>
          <a:xfrm>
            <a:off x="4361282" y="3018284"/>
            <a:ext cx="2532063" cy="1661993"/>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userDrawn="1">
            <p:ph type="body" sz="quarter" idx="18"/>
          </p:nvPr>
        </p:nvSpPr>
        <p:spPr>
          <a:xfrm>
            <a:off x="8097946" y="2180084"/>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userDrawn="1">
            <p:ph type="body" sz="quarter" idx="19"/>
          </p:nvPr>
        </p:nvSpPr>
        <p:spPr>
          <a:xfrm>
            <a:off x="8097946" y="3024924"/>
            <a:ext cx="2532063" cy="1661993"/>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5378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3_Four Column Bullet with Sub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CB808F1-078B-6D62-52BF-75360BD0292C}"/>
              </a:ext>
            </a:extLst>
          </p:cNvPr>
          <p:cNvSpPr/>
          <p:nvPr userDrawn="1"/>
        </p:nvSpPr>
        <p:spPr bwMode="auto">
          <a:xfrm>
            <a:off x="0" y="0"/>
            <a:ext cx="12201118" cy="6858000"/>
          </a:xfrm>
          <a:prstGeom prst="rect">
            <a:avLst/>
          </a:prstGeom>
          <a:gradFill>
            <a:gsLst>
              <a:gs pos="38000">
                <a:schemeClr val="bg1"/>
              </a:gs>
              <a:gs pos="100000">
                <a:srgbClr val="F2F2F2"/>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12878235-9960-E29A-1E26-5E794F7A4C08}"/>
              </a:ext>
            </a:extLst>
          </p:cNvPr>
          <p:cNvSpPr/>
          <p:nvPr userDrawn="1"/>
        </p:nvSpPr>
        <p:spPr bwMode="auto">
          <a:xfrm>
            <a:off x="0" y="-13901"/>
            <a:ext cx="12201118" cy="5869704"/>
          </a:xfrm>
          <a:prstGeom prst="rect">
            <a:avLst/>
          </a:prstGeom>
          <a:gradFill>
            <a:gsLst>
              <a:gs pos="56000">
                <a:schemeClr val="bg1"/>
              </a:gs>
              <a:gs pos="100000">
                <a:srgbClr val="FFFFFF">
                  <a:lumMod val="95000"/>
                  <a:alpha val="0"/>
                </a:srgbClr>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8A8B36C7-20F5-564D-5567-FA79ECD60A97}"/>
              </a:ext>
            </a:extLst>
          </p:cNvPr>
          <p:cNvGrpSpPr/>
          <p:nvPr userDrawn="1"/>
        </p:nvGrpSpPr>
        <p:grpSpPr>
          <a:xfrm>
            <a:off x="584200" y="1438276"/>
            <a:ext cx="3510328" cy="4459968"/>
            <a:chOff x="716430" y="1628776"/>
            <a:chExt cx="3419709" cy="4459968"/>
          </a:xfrm>
          <a:effectLst>
            <a:outerShdw blurRad="50800" sx="102000" sy="102000" algn="ctr" rotWithShape="0">
              <a:prstClr val="black">
                <a:alpha val="15000"/>
              </a:prstClr>
            </a:outerShdw>
          </a:effectLst>
        </p:grpSpPr>
        <p:sp>
          <p:nvSpPr>
            <p:cNvPr id="32" name="Rectangle 31">
              <a:extLst>
                <a:ext uri="{FF2B5EF4-FFF2-40B4-BE49-F238E27FC236}">
                  <a16:creationId xmlns:a16="http://schemas.microsoft.com/office/drawing/2014/main" id="{D79DAC7C-D888-04F0-7056-E9333A4C1009}"/>
                </a:ext>
              </a:extLst>
            </p:cNvPr>
            <p:cNvSpPr/>
            <p:nvPr/>
          </p:nvSpPr>
          <p:spPr>
            <a:xfrm>
              <a:off x="716430" y="1628776"/>
              <a:ext cx="3419709" cy="44599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C443C20-D51B-FAD6-EA57-6B2985823E2D}"/>
                </a:ext>
              </a:extLst>
            </p:cNvPr>
            <p:cNvSpPr/>
            <p:nvPr/>
          </p:nvSpPr>
          <p:spPr>
            <a:xfrm>
              <a:off x="716430" y="5936343"/>
              <a:ext cx="3419709" cy="152400"/>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868C2791-49E2-B150-65C1-402EB4E5530C}"/>
              </a:ext>
            </a:extLst>
          </p:cNvPr>
          <p:cNvGrpSpPr/>
          <p:nvPr userDrawn="1"/>
        </p:nvGrpSpPr>
        <p:grpSpPr>
          <a:xfrm>
            <a:off x="4342054" y="1438275"/>
            <a:ext cx="3510328" cy="4459968"/>
            <a:chOff x="4377275" y="1628775"/>
            <a:chExt cx="3419709" cy="4459968"/>
          </a:xfrm>
          <a:effectLst>
            <a:outerShdw blurRad="50800" sx="102000" sy="102000" algn="ctr" rotWithShape="0">
              <a:prstClr val="black">
                <a:alpha val="15000"/>
              </a:prstClr>
            </a:outerShdw>
          </a:effectLst>
        </p:grpSpPr>
        <p:sp>
          <p:nvSpPr>
            <p:cNvPr id="35" name="Rectangle 34">
              <a:extLst>
                <a:ext uri="{FF2B5EF4-FFF2-40B4-BE49-F238E27FC236}">
                  <a16:creationId xmlns:a16="http://schemas.microsoft.com/office/drawing/2014/main" id="{B48E916B-EE4E-2755-45C0-17672F1BF3C3}"/>
                </a:ext>
              </a:extLst>
            </p:cNvPr>
            <p:cNvSpPr/>
            <p:nvPr/>
          </p:nvSpPr>
          <p:spPr>
            <a:xfrm>
              <a:off x="4377275" y="1628775"/>
              <a:ext cx="3419709" cy="44599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6A8727E-4648-3DB0-DB6F-87E7B1982040}"/>
                </a:ext>
              </a:extLst>
            </p:cNvPr>
            <p:cNvSpPr/>
            <p:nvPr/>
          </p:nvSpPr>
          <p:spPr>
            <a:xfrm>
              <a:off x="4377275" y="5936343"/>
              <a:ext cx="3419709" cy="152400"/>
            </a:xfrm>
            <a:prstGeom prst="rect">
              <a:avLst/>
            </a:prstGeom>
            <a:solidFill>
              <a:srgbClr val="FFB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73D3DB22-622F-BE5C-747B-66F6B426DF07}"/>
              </a:ext>
            </a:extLst>
          </p:cNvPr>
          <p:cNvGrpSpPr/>
          <p:nvPr userDrawn="1"/>
        </p:nvGrpSpPr>
        <p:grpSpPr>
          <a:xfrm>
            <a:off x="8099060" y="1438276"/>
            <a:ext cx="3510328" cy="4459969"/>
            <a:chOff x="8037293" y="988904"/>
            <a:chExt cx="3419709" cy="5099840"/>
          </a:xfrm>
          <a:effectLst>
            <a:outerShdw blurRad="50800" sx="102000" sy="102000" algn="ctr" rotWithShape="0">
              <a:prstClr val="black">
                <a:alpha val="15000"/>
              </a:prstClr>
            </a:outerShdw>
          </a:effectLst>
        </p:grpSpPr>
        <p:sp>
          <p:nvSpPr>
            <p:cNvPr id="38" name="Rectangle 37">
              <a:extLst>
                <a:ext uri="{FF2B5EF4-FFF2-40B4-BE49-F238E27FC236}">
                  <a16:creationId xmlns:a16="http://schemas.microsoft.com/office/drawing/2014/main" id="{EE798CE1-B692-43EC-F1E7-1B649A27C8C0}"/>
                </a:ext>
              </a:extLst>
            </p:cNvPr>
            <p:cNvSpPr/>
            <p:nvPr/>
          </p:nvSpPr>
          <p:spPr>
            <a:xfrm>
              <a:off x="8037293" y="988904"/>
              <a:ext cx="3419709" cy="50998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7A928A7-A9FF-4F73-83EC-18CAD3199540}"/>
                </a:ext>
              </a:extLst>
            </p:cNvPr>
            <p:cNvSpPr/>
            <p:nvPr/>
          </p:nvSpPr>
          <p:spPr>
            <a:xfrm>
              <a:off x="8037293" y="5914479"/>
              <a:ext cx="3419709" cy="174265"/>
            </a:xfrm>
            <a:prstGeom prst="rect">
              <a:avLst/>
            </a:prstGeom>
            <a:solidFill>
              <a:srgbClr val="107C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6E1C6EC9-CB43-037D-E224-ED7550624497}"/>
              </a:ext>
            </a:extLst>
          </p:cNvPr>
          <p:cNvSpPr/>
          <p:nvPr userDrawn="1"/>
        </p:nvSpPr>
        <p:spPr>
          <a:xfrm>
            <a:off x="-9119" y="6712242"/>
            <a:ext cx="12210237" cy="145758"/>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7A434B7-D4B9-4D45-A31C-F0CC4D227945}"/>
              </a:ext>
            </a:extLst>
          </p:cNvPr>
          <p:cNvSpPr>
            <a:spLocks noGrp="1"/>
          </p:cNvSpPr>
          <p:nvPr userDrawn="1">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userDrawn="1">
            <p:ph type="body" sz="quarter" idx="16"/>
          </p:nvPr>
        </p:nvSpPr>
        <p:spPr>
          <a:xfrm>
            <a:off x="584200" y="2180084"/>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userDrawn="1">
            <p:ph type="body" sz="quarter" idx="14"/>
          </p:nvPr>
        </p:nvSpPr>
        <p:spPr>
          <a:xfrm>
            <a:off x="584200" y="3024924"/>
            <a:ext cx="2532063" cy="1661993"/>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userDrawn="1">
            <p:ph type="body" sz="quarter" idx="17"/>
          </p:nvPr>
        </p:nvSpPr>
        <p:spPr>
          <a:xfrm>
            <a:off x="4361282" y="2180084"/>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userDrawn="1">
            <p:ph type="body" sz="quarter" idx="15"/>
          </p:nvPr>
        </p:nvSpPr>
        <p:spPr>
          <a:xfrm>
            <a:off x="4361282" y="3018284"/>
            <a:ext cx="2532063" cy="1661993"/>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userDrawn="1">
            <p:ph type="body" sz="quarter" idx="18"/>
          </p:nvPr>
        </p:nvSpPr>
        <p:spPr>
          <a:xfrm>
            <a:off x="8097946" y="2180084"/>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userDrawn="1">
            <p:ph type="body" sz="quarter" idx="19"/>
          </p:nvPr>
        </p:nvSpPr>
        <p:spPr>
          <a:xfrm>
            <a:off x="8097946" y="3024924"/>
            <a:ext cx="2532063" cy="1661993"/>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694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A6A6A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69E062-DF3B-1570-1EE2-517196F4104F}"/>
              </a:ext>
            </a:extLst>
          </p:cNvPr>
          <p:cNvSpPr/>
          <p:nvPr userDrawn="1"/>
        </p:nvSpPr>
        <p:spPr bwMode="auto">
          <a:xfrm>
            <a:off x="0" y="0"/>
            <a:ext cx="12201118" cy="6858000"/>
          </a:xfrm>
          <a:prstGeom prst="rect">
            <a:avLst/>
          </a:prstGeom>
          <a:gradFill>
            <a:gsLst>
              <a:gs pos="38000">
                <a:schemeClr val="bg1"/>
              </a:gs>
              <a:gs pos="100000">
                <a:srgbClr val="F2F2F2"/>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0985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52F704-18F1-CB6F-7B65-BB1555A7867B}"/>
              </a:ext>
            </a:extLst>
          </p:cNvPr>
          <p:cNvSpPr/>
          <p:nvPr userDrawn="1"/>
        </p:nvSpPr>
        <p:spPr bwMode="auto">
          <a:xfrm>
            <a:off x="0" y="0"/>
            <a:ext cx="12201118" cy="6858000"/>
          </a:xfrm>
          <a:prstGeom prst="rect">
            <a:avLst/>
          </a:prstGeom>
          <a:gradFill>
            <a:gsLst>
              <a:gs pos="38000">
                <a:schemeClr val="bg1"/>
              </a:gs>
              <a:gs pos="100000">
                <a:srgbClr val="F2F2F2"/>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44AB327-558B-4B43-2D77-38A052B1AF2C}"/>
              </a:ext>
            </a:extLst>
          </p:cNvPr>
          <p:cNvSpPr/>
          <p:nvPr userDrawn="1"/>
        </p:nvSpPr>
        <p:spPr>
          <a:xfrm>
            <a:off x="-9119" y="6712242"/>
            <a:ext cx="12210237" cy="145758"/>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5951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52F704-18F1-CB6F-7B65-BB1555A7867B}"/>
              </a:ext>
            </a:extLst>
          </p:cNvPr>
          <p:cNvSpPr/>
          <p:nvPr userDrawn="1"/>
        </p:nvSpPr>
        <p:spPr bwMode="auto">
          <a:xfrm>
            <a:off x="0" y="0"/>
            <a:ext cx="12201118" cy="6858000"/>
          </a:xfrm>
          <a:prstGeom prst="rect">
            <a:avLst/>
          </a:prstGeom>
          <a:gradFill>
            <a:gsLst>
              <a:gs pos="38000">
                <a:schemeClr val="bg1"/>
              </a:gs>
              <a:gs pos="100000">
                <a:srgbClr val="F2F2F2"/>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5" name="Circle: Hollow 104">
            <a:extLst>
              <a:ext uri="{FF2B5EF4-FFF2-40B4-BE49-F238E27FC236}">
                <a16:creationId xmlns:a16="http://schemas.microsoft.com/office/drawing/2014/main" id="{D5C0A01D-180A-E45C-11AF-FCA9F3719899}"/>
              </a:ext>
              <a:ext uri="{C183D7F6-B498-43B3-948B-1728B52AA6E4}">
                <adec:decorative xmlns:adec="http://schemas.microsoft.com/office/drawing/2017/decorative" val="1"/>
              </a:ext>
            </a:extLst>
          </p:cNvPr>
          <p:cNvSpPr/>
          <p:nvPr userDrawn="1"/>
        </p:nvSpPr>
        <p:spPr bwMode="auto">
          <a:xfrm>
            <a:off x="2937654" y="948186"/>
            <a:ext cx="6316692" cy="6316687"/>
          </a:xfrm>
          <a:prstGeom prst="donut">
            <a:avLst>
              <a:gd name="adj" fmla="val 9006"/>
            </a:avLst>
          </a:prstGeom>
          <a:gradFill>
            <a:gsLst>
              <a:gs pos="10000">
                <a:schemeClr val="bg1"/>
              </a:gs>
              <a:gs pos="60000">
                <a:srgbClr val="D2D2D2"/>
              </a:gs>
              <a:gs pos="40000">
                <a:srgbClr val="D2D2D2"/>
              </a:gs>
              <a:gs pos="90000">
                <a:schemeClr val="bg1"/>
              </a:gs>
            </a:gsLst>
            <a:lin ang="5400000" scaled="1"/>
          </a:gradFill>
          <a:ln w="28575" cap="flat">
            <a:noFill/>
            <a:prstDash val="solid"/>
            <a:miter lim="800000"/>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Circle: Hollow 3">
            <a:extLst>
              <a:ext uri="{FF2B5EF4-FFF2-40B4-BE49-F238E27FC236}">
                <a16:creationId xmlns:a16="http://schemas.microsoft.com/office/drawing/2014/main" id="{6EFD4798-E8F1-6927-D86A-A6615AC400FD}"/>
              </a:ext>
              <a:ext uri="{C183D7F6-B498-43B3-948B-1728B52AA6E4}">
                <adec:decorative xmlns:adec="http://schemas.microsoft.com/office/drawing/2017/decorative" val="1"/>
              </a:ext>
            </a:extLst>
          </p:cNvPr>
          <p:cNvSpPr/>
          <p:nvPr userDrawn="1"/>
        </p:nvSpPr>
        <p:spPr bwMode="auto">
          <a:xfrm>
            <a:off x="3383312" y="1448394"/>
            <a:ext cx="5409610" cy="5409606"/>
          </a:xfrm>
          <a:prstGeom prst="donut">
            <a:avLst>
              <a:gd name="adj" fmla="val 9006"/>
            </a:avLst>
          </a:prstGeom>
          <a:gradFill>
            <a:gsLst>
              <a:gs pos="10000">
                <a:schemeClr val="bg1"/>
              </a:gs>
              <a:gs pos="60000">
                <a:srgbClr val="E6E6E6"/>
              </a:gs>
              <a:gs pos="40000">
                <a:srgbClr val="E6E6E6"/>
              </a:gs>
              <a:gs pos="90000">
                <a:schemeClr val="bg1"/>
              </a:gs>
            </a:gsLst>
            <a:lin ang="5400000" scaled="1"/>
          </a:gradFill>
          <a:ln w="28575" cap="flat">
            <a:noFill/>
            <a:prstDash val="solid"/>
            <a:miter lim="800000"/>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044AB327-558B-4B43-2D77-38A052B1AF2C}"/>
              </a:ext>
            </a:extLst>
          </p:cNvPr>
          <p:cNvSpPr/>
          <p:nvPr userDrawn="1"/>
        </p:nvSpPr>
        <p:spPr>
          <a:xfrm>
            <a:off x="-9119" y="6712242"/>
            <a:ext cx="12210237" cy="145758"/>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6171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E313B46-92C5-A5FA-387F-43DC2D8927A6}"/>
              </a:ext>
            </a:extLst>
          </p:cNvPr>
          <p:cNvSpPr/>
          <p:nvPr userDrawn="1"/>
        </p:nvSpPr>
        <p:spPr bwMode="auto">
          <a:xfrm>
            <a:off x="7185025" y="0"/>
            <a:ext cx="5006975"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8BD5EF73-B988-C504-CAAD-C73C30918B93}"/>
              </a:ext>
            </a:extLst>
          </p:cNvPr>
          <p:cNvSpPr/>
          <p:nvPr userDrawn="1"/>
        </p:nvSpPr>
        <p:spPr>
          <a:xfrm>
            <a:off x="-9119" y="6712242"/>
            <a:ext cx="12201119" cy="164808"/>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3836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buNone/>
              <a:defRPr sz="2200" b="0" i="0">
                <a:latin typeface="Segoe Sans Display"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4095039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3FE13E0-B034-11DE-D8AA-BD6F85A95C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4074" r="11168" b="12222"/>
          <a:stretch/>
        </p:blipFill>
        <p:spPr>
          <a:xfrm>
            <a:off x="6070871" y="0"/>
            <a:ext cx="6121129" cy="6858000"/>
          </a:xfrm>
          <a:prstGeom prst="rect">
            <a:avLst/>
          </a:prstGeom>
        </p:spPr>
      </p:pic>
      <p:sp>
        <p:nvSpPr>
          <p:cNvPr id="6" name="Title 1">
            <a:extLst>
              <a:ext uri="{FF2B5EF4-FFF2-40B4-BE49-F238E27FC236}">
                <a16:creationId xmlns:a16="http://schemas.microsoft.com/office/drawing/2014/main" id="{40323CD0-A00C-310B-FD8A-037689F4F2FA}"/>
              </a:ext>
            </a:extLst>
          </p:cNvPr>
          <p:cNvSpPr>
            <a:spLocks noGrp="1"/>
          </p:cNvSpPr>
          <p:nvPr>
            <p:ph type="title"/>
          </p:nvPr>
        </p:nvSpPr>
        <p:spPr>
          <a:xfrm>
            <a:off x="584200" y="2977469"/>
            <a:ext cx="11018520" cy="553998"/>
          </a:xfrm>
        </p:spPr>
        <p:txBody>
          <a:bodyPr/>
          <a:lstStyle/>
          <a:p>
            <a:r>
              <a:rPr lang="en-US"/>
              <a:t>Click to edit Master title style</a:t>
            </a:r>
          </a:p>
        </p:txBody>
      </p:sp>
    </p:spTree>
    <p:extLst>
      <p:ext uri="{BB962C8B-B14F-4D97-AF65-F5344CB8AC3E}">
        <p14:creationId xmlns:p14="http://schemas.microsoft.com/office/powerpoint/2010/main" val="2147030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B09CF4-248C-3D3B-45E9-D9BAB7023D8B}"/>
              </a:ext>
            </a:extLst>
          </p:cNvPr>
          <p:cNvSpPr/>
          <p:nvPr userDrawn="1"/>
        </p:nvSpPr>
        <p:spPr bwMode="auto">
          <a:xfrm>
            <a:off x="7185025" y="0"/>
            <a:ext cx="5006975"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5" name="Rectangle 4">
            <a:extLst>
              <a:ext uri="{FF2B5EF4-FFF2-40B4-BE49-F238E27FC236}">
                <a16:creationId xmlns:a16="http://schemas.microsoft.com/office/drawing/2014/main" id="{95E22AE2-3808-1880-2A53-0AF39D512518}"/>
              </a:ext>
            </a:extLst>
          </p:cNvPr>
          <p:cNvSpPr/>
          <p:nvPr userDrawn="1"/>
        </p:nvSpPr>
        <p:spPr>
          <a:xfrm>
            <a:off x="-9119" y="6712242"/>
            <a:ext cx="12201119" cy="145758"/>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7150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7BA676-A7A3-C174-DA69-1C0BFB05CC8C}"/>
              </a:ext>
            </a:extLst>
          </p:cNvPr>
          <p:cNvSpPr/>
          <p:nvPr userDrawn="1"/>
        </p:nvSpPr>
        <p:spPr bwMode="auto">
          <a:xfrm>
            <a:off x="0" y="0"/>
            <a:ext cx="12201118" cy="6858000"/>
          </a:xfrm>
          <a:prstGeom prst="rect">
            <a:avLst/>
          </a:prstGeom>
          <a:gradFill>
            <a:gsLst>
              <a:gs pos="38000">
                <a:schemeClr val="bg1"/>
              </a:gs>
              <a:gs pos="100000">
                <a:srgbClr val="F2F2F2"/>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DCF91777-1F52-5A16-4296-797C9ADE7005}"/>
              </a:ext>
            </a:extLst>
          </p:cNvPr>
          <p:cNvSpPr/>
          <p:nvPr userDrawn="1"/>
        </p:nvSpPr>
        <p:spPr>
          <a:xfrm>
            <a:off x="-9119" y="6712242"/>
            <a:ext cx="12210237" cy="145758"/>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68826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D88A234-54D2-AA27-6C60-B5D4E42AD5E4}"/>
              </a:ext>
            </a:extLst>
          </p:cNvPr>
          <p:cNvSpPr/>
          <p:nvPr userDrawn="1"/>
        </p:nvSpPr>
        <p:spPr bwMode="auto">
          <a:xfrm>
            <a:off x="0" y="0"/>
            <a:ext cx="12201118" cy="6858000"/>
          </a:xfrm>
          <a:prstGeom prst="rect">
            <a:avLst/>
          </a:prstGeom>
          <a:gradFill>
            <a:gsLst>
              <a:gs pos="38000">
                <a:schemeClr val="bg1"/>
              </a:gs>
              <a:gs pos="100000">
                <a:srgbClr val="F2F2F2"/>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F0475C6B-735D-8EB1-8A4B-1B70647C1599}"/>
              </a:ext>
            </a:extLst>
          </p:cNvPr>
          <p:cNvSpPr/>
          <p:nvPr userDrawn="1"/>
        </p:nvSpPr>
        <p:spPr>
          <a:xfrm>
            <a:off x="-9119" y="6712242"/>
            <a:ext cx="12210237" cy="145758"/>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476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14FF72-F6B6-A545-CB5E-3C7E660578F6}"/>
              </a:ext>
            </a:extLst>
          </p:cNvPr>
          <p:cNvSpPr/>
          <p:nvPr userDrawn="1"/>
        </p:nvSpPr>
        <p:spPr bwMode="auto">
          <a:xfrm>
            <a:off x="0" y="0"/>
            <a:ext cx="12201118" cy="6858000"/>
          </a:xfrm>
          <a:prstGeom prst="rect">
            <a:avLst/>
          </a:prstGeom>
          <a:gradFill>
            <a:gsLst>
              <a:gs pos="38000">
                <a:schemeClr val="bg1"/>
              </a:gs>
              <a:gs pos="100000">
                <a:srgbClr val="F2F2F2"/>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230AC93E-A719-EFF9-041B-D385B8EA3CA0}"/>
              </a:ext>
            </a:extLst>
          </p:cNvPr>
          <p:cNvSpPr/>
          <p:nvPr userDrawn="1"/>
        </p:nvSpPr>
        <p:spPr>
          <a:xfrm>
            <a:off x="-9119" y="6712242"/>
            <a:ext cx="12210237" cy="145758"/>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5384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1D9048-0809-69DB-51FC-A239856CA697}"/>
              </a:ext>
            </a:extLst>
          </p:cNvPr>
          <p:cNvSpPr/>
          <p:nvPr userDrawn="1"/>
        </p:nvSpPr>
        <p:spPr bwMode="auto">
          <a:xfrm>
            <a:off x="0" y="0"/>
            <a:ext cx="12201118" cy="6858000"/>
          </a:xfrm>
          <a:prstGeom prst="rect">
            <a:avLst/>
          </a:prstGeom>
          <a:gradFill>
            <a:gsLst>
              <a:gs pos="38000">
                <a:schemeClr val="bg1"/>
              </a:gs>
              <a:gs pos="100000">
                <a:srgbClr val="F2F2F2"/>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E3B77544-A0CA-611B-FC41-C922F642A2F5}"/>
              </a:ext>
            </a:extLst>
          </p:cNvPr>
          <p:cNvSpPr/>
          <p:nvPr userDrawn="1"/>
        </p:nvSpPr>
        <p:spPr>
          <a:xfrm>
            <a:off x="-9119" y="6712242"/>
            <a:ext cx="12210237" cy="145758"/>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393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6B3A4E-B393-9B4C-452C-47316F6EF5A7}"/>
              </a:ext>
            </a:extLst>
          </p:cNvPr>
          <p:cNvSpPr/>
          <p:nvPr userDrawn="1"/>
        </p:nvSpPr>
        <p:spPr bwMode="auto">
          <a:xfrm>
            <a:off x="0" y="0"/>
            <a:ext cx="12201118" cy="6858000"/>
          </a:xfrm>
          <a:prstGeom prst="rect">
            <a:avLst/>
          </a:prstGeom>
          <a:gradFill>
            <a:gsLst>
              <a:gs pos="38000">
                <a:schemeClr val="bg1"/>
              </a:gs>
              <a:gs pos="100000">
                <a:srgbClr val="F2F2F2"/>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7ECB4D7D-7E9C-76E6-6083-558E6E099063}"/>
              </a:ext>
            </a:extLst>
          </p:cNvPr>
          <p:cNvSpPr/>
          <p:nvPr userDrawn="1"/>
        </p:nvSpPr>
        <p:spPr>
          <a:xfrm>
            <a:off x="-9119" y="6712242"/>
            <a:ext cx="12210237" cy="145758"/>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4831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3464BB-D3A4-4C95-6924-F493701B4822}"/>
              </a:ext>
            </a:extLst>
          </p:cNvPr>
          <p:cNvSpPr/>
          <p:nvPr userDrawn="1"/>
        </p:nvSpPr>
        <p:spPr bwMode="auto">
          <a:xfrm>
            <a:off x="0" y="0"/>
            <a:ext cx="12201118" cy="6858000"/>
          </a:xfrm>
          <a:prstGeom prst="rect">
            <a:avLst/>
          </a:prstGeom>
          <a:gradFill>
            <a:gsLst>
              <a:gs pos="38000">
                <a:schemeClr val="bg1"/>
              </a:gs>
              <a:gs pos="100000">
                <a:srgbClr val="F2F2F2"/>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FCC06C46-40AA-1ECE-4D53-E3FF1824D362}"/>
              </a:ext>
            </a:extLst>
          </p:cNvPr>
          <p:cNvSpPr/>
          <p:nvPr userDrawn="1"/>
        </p:nvSpPr>
        <p:spPr>
          <a:xfrm>
            <a:off x="-9119" y="6712242"/>
            <a:ext cx="12210237" cy="145758"/>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644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A32C91-1E96-F0F9-952D-67B7DF5A0AA5}"/>
              </a:ext>
            </a:extLst>
          </p:cNvPr>
          <p:cNvSpPr/>
          <p:nvPr userDrawn="1"/>
        </p:nvSpPr>
        <p:spPr bwMode="auto">
          <a:xfrm>
            <a:off x="0" y="0"/>
            <a:ext cx="12201118" cy="6858000"/>
          </a:xfrm>
          <a:prstGeom prst="rect">
            <a:avLst/>
          </a:prstGeom>
          <a:gradFill>
            <a:gsLst>
              <a:gs pos="38000">
                <a:schemeClr val="bg1"/>
              </a:gs>
              <a:gs pos="100000">
                <a:srgbClr val="F2F2F2"/>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D5953976-79CE-456A-51AF-1906C413CC61}"/>
              </a:ext>
            </a:extLst>
          </p:cNvPr>
          <p:cNvSpPr/>
          <p:nvPr userDrawn="1"/>
        </p:nvSpPr>
        <p:spPr>
          <a:xfrm>
            <a:off x="-9119" y="6712242"/>
            <a:ext cx="12210237" cy="145758"/>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726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A4028A-C9EC-32E0-CB6F-D532E49F06F3}"/>
              </a:ext>
            </a:extLst>
          </p:cNvPr>
          <p:cNvSpPr/>
          <p:nvPr userDrawn="1"/>
        </p:nvSpPr>
        <p:spPr>
          <a:xfrm>
            <a:off x="-9119" y="6712242"/>
            <a:ext cx="12210237" cy="145758"/>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9684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9231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7EF938-00A6-A809-DB73-B9B3647F5E06}"/>
              </a:ext>
            </a:extLst>
          </p:cNvPr>
          <p:cNvSpPr/>
          <p:nvPr userDrawn="1"/>
        </p:nvSpPr>
        <p:spPr bwMode="auto">
          <a:xfrm>
            <a:off x="-9119" y="0"/>
            <a:ext cx="122102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82A4028A-C9EC-32E0-CB6F-D532E49F06F3}"/>
              </a:ext>
            </a:extLst>
          </p:cNvPr>
          <p:cNvSpPr/>
          <p:nvPr userDrawn="1"/>
        </p:nvSpPr>
        <p:spPr>
          <a:xfrm>
            <a:off x="-9119" y="6712242"/>
            <a:ext cx="12210237" cy="145758"/>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5423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EA045C-44A9-E31D-82C1-F1BAFD8CDD70}"/>
              </a:ext>
            </a:extLst>
          </p:cNvPr>
          <p:cNvSpPr/>
          <p:nvPr userDrawn="1"/>
        </p:nvSpPr>
        <p:spPr bwMode="auto">
          <a:xfrm>
            <a:off x="0" y="0"/>
            <a:ext cx="12201118" cy="6858000"/>
          </a:xfrm>
          <a:prstGeom prst="rect">
            <a:avLst/>
          </a:prstGeom>
          <a:gradFill>
            <a:gsLst>
              <a:gs pos="38000">
                <a:schemeClr val="bg1"/>
              </a:gs>
              <a:gs pos="100000">
                <a:srgbClr val="F2F2F2"/>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305DF355-9F8C-32CB-822C-58F6E219B25B}"/>
              </a:ext>
            </a:extLst>
          </p:cNvPr>
          <p:cNvSpPr/>
          <p:nvPr userDrawn="1"/>
        </p:nvSpPr>
        <p:spPr>
          <a:xfrm>
            <a:off x="-9119" y="6712242"/>
            <a:ext cx="12210237" cy="145758"/>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5641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FDCA9D-8ADF-E6D3-9B5B-23BE58C07772}"/>
              </a:ext>
            </a:extLst>
          </p:cNvPr>
          <p:cNvSpPr/>
          <p:nvPr userDrawn="1"/>
        </p:nvSpPr>
        <p:spPr bwMode="auto">
          <a:xfrm>
            <a:off x="0" y="0"/>
            <a:ext cx="12201118" cy="6858000"/>
          </a:xfrm>
          <a:prstGeom prst="rect">
            <a:avLst/>
          </a:prstGeom>
          <a:gradFill>
            <a:gsLst>
              <a:gs pos="38000">
                <a:schemeClr val="bg1"/>
              </a:gs>
              <a:gs pos="100000">
                <a:srgbClr val="F2F2F2"/>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5FFD5ABF-6F58-B575-59A6-C3BE131E29AE}"/>
              </a:ext>
            </a:extLst>
          </p:cNvPr>
          <p:cNvSpPr/>
          <p:nvPr userDrawn="1"/>
        </p:nvSpPr>
        <p:spPr>
          <a:xfrm>
            <a:off x="-9119" y="6712242"/>
            <a:ext cx="12210237" cy="145758"/>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57625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Thank you 1">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Thank you</a:t>
            </a:r>
          </a:p>
        </p:txBody>
      </p:sp>
      <p:pic>
        <p:nvPicPr>
          <p:cNvPr id="3" name="Picture 2">
            <a:extLst>
              <a:ext uri="{FF2B5EF4-FFF2-40B4-BE49-F238E27FC236}">
                <a16:creationId xmlns:a16="http://schemas.microsoft.com/office/drawing/2014/main" id="{1FC75DFF-2416-7F68-AFC0-62D175EF8042}"/>
              </a:ext>
            </a:extLst>
          </p:cNvPr>
          <p:cNvPicPr>
            <a:picLocks noChangeAspect="1"/>
          </p:cNvPicPr>
          <p:nvPr userDrawn="1"/>
        </p:nvPicPr>
        <p:blipFill>
          <a:blip r:embed="rId2"/>
          <a:stretch>
            <a:fillRect/>
          </a:stretch>
        </p:blipFill>
        <p:spPr>
          <a:xfrm>
            <a:off x="582043" y="585788"/>
            <a:ext cx="2308795" cy="294139"/>
          </a:xfrm>
          <a:prstGeom prst="rect">
            <a:avLst/>
          </a:prstGeom>
        </p:spPr>
      </p:pic>
      <p:pic>
        <p:nvPicPr>
          <p:cNvPr id="4" name="Graphic 3">
            <a:extLst>
              <a:ext uri="{FF2B5EF4-FFF2-40B4-BE49-F238E27FC236}">
                <a16:creationId xmlns:a16="http://schemas.microsoft.com/office/drawing/2014/main" id="{64739ECA-D0BA-C8D0-B087-6C829FACAF9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24166" r="11376" b="12222"/>
          <a:stretch/>
        </p:blipFill>
        <p:spPr>
          <a:xfrm>
            <a:off x="6076319" y="0"/>
            <a:ext cx="6115682" cy="6858000"/>
          </a:xfrm>
          <a:prstGeom prst="rect">
            <a:avLst/>
          </a:prstGeom>
        </p:spPr>
      </p:pic>
      <p:sp>
        <p:nvSpPr>
          <p:cNvPr id="5" name="Rectangle 4">
            <a:extLst>
              <a:ext uri="{FF2B5EF4-FFF2-40B4-BE49-F238E27FC236}">
                <a16:creationId xmlns:a16="http://schemas.microsoft.com/office/drawing/2014/main" id="{FDD090E0-F269-D8E7-282B-B192BBABA5E9}"/>
              </a:ext>
            </a:extLst>
          </p:cNvPr>
          <p:cNvSpPr/>
          <p:nvPr userDrawn="1"/>
        </p:nvSpPr>
        <p:spPr>
          <a:xfrm>
            <a:off x="-9119" y="6712242"/>
            <a:ext cx="12201119" cy="164808"/>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3200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cSld name="Title 2">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278C54-D196-26FC-2122-404B6A08A80D}"/>
              </a:ext>
            </a:extLst>
          </p:cNvPr>
          <p:cNvSpPr/>
          <p:nvPr userDrawn="1"/>
        </p:nvSpPr>
        <p:spPr bwMode="auto">
          <a:xfrm>
            <a:off x="0" y="0"/>
            <a:ext cx="12201118" cy="6858000"/>
          </a:xfrm>
          <a:prstGeom prst="rect">
            <a:avLst/>
          </a:prstGeom>
          <a:gradFill>
            <a:gsLst>
              <a:gs pos="38000">
                <a:schemeClr val="bg1"/>
              </a:gs>
              <a:gs pos="100000">
                <a:srgbClr val="F2F2F2"/>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3951A16E-2DBE-2556-6416-7D4DC94F8C78}"/>
              </a:ext>
            </a:extLst>
          </p:cNvPr>
          <p:cNvSpPr/>
          <p:nvPr userDrawn="1"/>
        </p:nvSpPr>
        <p:spPr>
          <a:xfrm>
            <a:off x="-9119" y="6712242"/>
            <a:ext cx="12210237" cy="145758"/>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510635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B3A6FF-1417-9C08-3D58-155507928860}"/>
              </a:ext>
            </a:extLst>
          </p:cNvPr>
          <p:cNvSpPr/>
          <p:nvPr userDrawn="1"/>
        </p:nvSpPr>
        <p:spPr bwMode="auto">
          <a:xfrm>
            <a:off x="0" y="0"/>
            <a:ext cx="12201118" cy="6858000"/>
          </a:xfrm>
          <a:prstGeom prst="rect">
            <a:avLst/>
          </a:prstGeom>
          <a:gradFill>
            <a:gsLst>
              <a:gs pos="38000">
                <a:schemeClr val="bg1"/>
              </a:gs>
              <a:gs pos="100000">
                <a:srgbClr val="F2F2F2"/>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D9A2B32F-6096-B917-C044-3CB63073DDEC}"/>
              </a:ext>
            </a:extLst>
          </p:cNvPr>
          <p:cNvSpPr/>
          <p:nvPr userDrawn="1"/>
        </p:nvSpPr>
        <p:spPr>
          <a:xfrm>
            <a:off x="-9119" y="6712242"/>
            <a:ext cx="12210237" cy="145758"/>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0A93B3-AEEE-85FA-6C01-03D031554728}"/>
              </a:ext>
            </a:extLst>
          </p:cNvPr>
          <p:cNvSpPr>
            <a:spLocks noGrp="1"/>
          </p:cNvSpPr>
          <p:nvPr>
            <p:ph type="ctrTitle" hasCustomPrompt="1"/>
          </p:nvPr>
        </p:nvSpPr>
        <p:spPr>
          <a:xfrm>
            <a:off x="561904" y="2578504"/>
            <a:ext cx="9144000" cy="1151280"/>
          </a:xfrm>
        </p:spPr>
        <p:txBody>
          <a:bodyPr anchor="b">
            <a:normAutofit/>
          </a:bodyPr>
          <a:lstStyle>
            <a:lvl1pPr algn="l">
              <a:defRPr sz="4000">
                <a:solidFill>
                  <a:schemeClr val="tx1"/>
                </a:solidFill>
              </a:defRPr>
            </a:lvl1pPr>
          </a:lstStyle>
          <a:p>
            <a:r>
              <a:rPr lang="en-US"/>
              <a:t>Section title</a:t>
            </a:r>
            <a:endParaRPr lang="he-IL"/>
          </a:p>
        </p:txBody>
      </p:sp>
      <p:sp>
        <p:nvSpPr>
          <p:cNvPr id="3" name="Subtitle 2">
            <a:extLst>
              <a:ext uri="{FF2B5EF4-FFF2-40B4-BE49-F238E27FC236}">
                <a16:creationId xmlns:a16="http://schemas.microsoft.com/office/drawing/2014/main" id="{15830C6B-CD3A-0D2C-8306-D51F44A772B2}"/>
              </a:ext>
            </a:extLst>
          </p:cNvPr>
          <p:cNvSpPr>
            <a:spLocks noGrp="1"/>
          </p:cNvSpPr>
          <p:nvPr>
            <p:ph type="subTitle" idx="1" hasCustomPrompt="1"/>
          </p:nvPr>
        </p:nvSpPr>
        <p:spPr>
          <a:xfrm>
            <a:off x="561904" y="3737608"/>
            <a:ext cx="9144000" cy="733061"/>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(specific topic / name / team)</a:t>
            </a:r>
            <a:endParaRPr lang="he-IL"/>
          </a:p>
        </p:txBody>
      </p:sp>
    </p:spTree>
    <p:extLst>
      <p:ext uri="{BB962C8B-B14F-4D97-AF65-F5344CB8AC3E}">
        <p14:creationId xmlns:p14="http://schemas.microsoft.com/office/powerpoint/2010/main" val="525536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B575EB-0D38-6C45-4216-F72FF7281A5C}"/>
              </a:ext>
            </a:extLst>
          </p:cNvPr>
          <p:cNvSpPr/>
          <p:nvPr userDrawn="1"/>
        </p:nvSpPr>
        <p:spPr bwMode="auto">
          <a:xfrm>
            <a:off x="0" y="0"/>
            <a:ext cx="12201118" cy="6858000"/>
          </a:xfrm>
          <a:prstGeom prst="rect">
            <a:avLst/>
          </a:prstGeom>
          <a:gradFill>
            <a:gsLst>
              <a:gs pos="38000">
                <a:schemeClr val="bg1"/>
              </a:gs>
              <a:gs pos="100000">
                <a:srgbClr val="F2F2F2"/>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5D730A5B-3A5A-4EC6-CB45-59AB33167F2A}"/>
              </a:ext>
            </a:extLst>
          </p:cNvPr>
          <p:cNvSpPr/>
          <p:nvPr userDrawn="1"/>
        </p:nvSpPr>
        <p:spPr>
          <a:xfrm>
            <a:off x="-9119" y="6712242"/>
            <a:ext cx="12210237" cy="145758"/>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3">
            <a:extLst>
              <a:ext uri="{FF2B5EF4-FFF2-40B4-BE49-F238E27FC236}">
                <a16:creationId xmlns:a16="http://schemas.microsoft.com/office/drawing/2014/main" id="{78543643-72A3-AAC0-FE91-C7A06B2CCDC3}"/>
              </a:ext>
            </a:extLst>
          </p:cNvPr>
          <p:cNvSpPr>
            <a:spLocks noGrp="1"/>
          </p:cNvSpPr>
          <p:nvPr>
            <p:ph sz="half" idx="10"/>
          </p:nvPr>
        </p:nvSpPr>
        <p:spPr>
          <a:xfrm>
            <a:off x="432000" y="1440000"/>
            <a:ext cx="5429538" cy="4351338"/>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11" name="Content Placeholder 3">
            <a:extLst>
              <a:ext uri="{FF2B5EF4-FFF2-40B4-BE49-F238E27FC236}">
                <a16:creationId xmlns:a16="http://schemas.microsoft.com/office/drawing/2014/main" id="{1DA9EF49-5CAE-874A-F313-CE79E80281FB}"/>
              </a:ext>
            </a:extLst>
          </p:cNvPr>
          <p:cNvSpPr>
            <a:spLocks noGrp="1"/>
          </p:cNvSpPr>
          <p:nvPr>
            <p:ph sz="half" idx="11"/>
          </p:nvPr>
        </p:nvSpPr>
        <p:spPr>
          <a:xfrm>
            <a:off x="6306462" y="1440000"/>
            <a:ext cx="5429538" cy="4351338"/>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9" name="Title 1">
            <a:extLst>
              <a:ext uri="{FF2B5EF4-FFF2-40B4-BE49-F238E27FC236}">
                <a16:creationId xmlns:a16="http://schemas.microsoft.com/office/drawing/2014/main" id="{7E94EBEF-4466-61DE-8883-22ADD668F14F}"/>
              </a:ext>
            </a:extLst>
          </p:cNvPr>
          <p:cNvSpPr txBox="1">
            <a:spLocks/>
          </p:cNvSpPr>
          <p:nvPr userDrawn="1"/>
        </p:nvSpPr>
        <p:spPr>
          <a:xfrm>
            <a:off x="432000" y="360000"/>
            <a:ext cx="11304000"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t>Click to edit Master title style</a:t>
            </a:r>
            <a:endParaRPr lang="he-IL"/>
          </a:p>
        </p:txBody>
      </p:sp>
    </p:spTree>
    <p:extLst>
      <p:ext uri="{BB962C8B-B14F-4D97-AF65-F5344CB8AC3E}">
        <p14:creationId xmlns:p14="http://schemas.microsoft.com/office/powerpoint/2010/main" val="3639997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2 columns with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97FA80-27B2-4AC5-F5D9-1AF252E9CBC5}"/>
              </a:ext>
            </a:extLst>
          </p:cNvPr>
          <p:cNvSpPr/>
          <p:nvPr userDrawn="1"/>
        </p:nvSpPr>
        <p:spPr bwMode="auto">
          <a:xfrm>
            <a:off x="0" y="0"/>
            <a:ext cx="12201118" cy="6858000"/>
          </a:xfrm>
          <a:prstGeom prst="rect">
            <a:avLst/>
          </a:prstGeom>
          <a:gradFill>
            <a:gsLst>
              <a:gs pos="38000">
                <a:schemeClr val="bg1"/>
              </a:gs>
              <a:gs pos="100000">
                <a:srgbClr val="F2F2F2"/>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1106E052-C3D8-ED73-ED2B-8EB7B10F1509}"/>
              </a:ext>
            </a:extLst>
          </p:cNvPr>
          <p:cNvSpPr/>
          <p:nvPr userDrawn="1"/>
        </p:nvSpPr>
        <p:spPr>
          <a:xfrm>
            <a:off x="-9119" y="6712242"/>
            <a:ext cx="12210237" cy="145758"/>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5AF9BD-C6E7-A7A9-25C7-6A5CAAAF4523}"/>
              </a:ext>
            </a:extLst>
          </p:cNvPr>
          <p:cNvSpPr>
            <a:spLocks noGrp="1"/>
          </p:cNvSpPr>
          <p:nvPr>
            <p:ph type="title"/>
          </p:nvPr>
        </p:nvSpPr>
        <p:spPr>
          <a:xfrm>
            <a:off x="432000" y="360000"/>
            <a:ext cx="11304000" cy="720000"/>
          </a:xfrm>
        </p:spPr>
        <p:txBody>
          <a:bodyPr>
            <a:normAutofit/>
          </a:bodyPr>
          <a:lstStyle>
            <a:lvl1pPr>
              <a:defRPr sz="32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477C1DAD-1276-A31B-B2F7-286D297BEF0B}"/>
              </a:ext>
            </a:extLst>
          </p:cNvPr>
          <p:cNvSpPr>
            <a:spLocks noGrp="1"/>
          </p:cNvSpPr>
          <p:nvPr>
            <p:ph type="body" idx="1"/>
          </p:nvPr>
        </p:nvSpPr>
        <p:spPr>
          <a:xfrm>
            <a:off x="432000" y="1440000"/>
            <a:ext cx="5429538" cy="431003"/>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F5D652-A7E6-51D0-C8F6-346FC25C2580}"/>
              </a:ext>
            </a:extLst>
          </p:cNvPr>
          <p:cNvSpPr>
            <a:spLocks noGrp="1"/>
          </p:cNvSpPr>
          <p:nvPr>
            <p:ph sz="half" idx="2"/>
          </p:nvPr>
        </p:nvSpPr>
        <p:spPr>
          <a:xfrm>
            <a:off x="432000" y="2024761"/>
            <a:ext cx="5429538" cy="3684588"/>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11" name="Text Placeholder 2">
            <a:extLst>
              <a:ext uri="{FF2B5EF4-FFF2-40B4-BE49-F238E27FC236}">
                <a16:creationId xmlns:a16="http://schemas.microsoft.com/office/drawing/2014/main" id="{19BCDF38-2506-013A-97FB-DB0283C261C3}"/>
              </a:ext>
            </a:extLst>
          </p:cNvPr>
          <p:cNvSpPr>
            <a:spLocks noGrp="1"/>
          </p:cNvSpPr>
          <p:nvPr>
            <p:ph type="body" idx="10"/>
          </p:nvPr>
        </p:nvSpPr>
        <p:spPr>
          <a:xfrm>
            <a:off x="6306462" y="1440000"/>
            <a:ext cx="5429538" cy="431003"/>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a:extLst>
              <a:ext uri="{FF2B5EF4-FFF2-40B4-BE49-F238E27FC236}">
                <a16:creationId xmlns:a16="http://schemas.microsoft.com/office/drawing/2014/main" id="{27ED6090-30A3-D56D-1814-22E1F22DC17E}"/>
              </a:ext>
            </a:extLst>
          </p:cNvPr>
          <p:cNvSpPr>
            <a:spLocks noGrp="1"/>
          </p:cNvSpPr>
          <p:nvPr>
            <p:ph sz="half" idx="11"/>
          </p:nvPr>
        </p:nvSpPr>
        <p:spPr>
          <a:xfrm>
            <a:off x="6306462" y="2024761"/>
            <a:ext cx="5429538" cy="3684588"/>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4179225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3 columns with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5BE6DDA-E402-6543-1225-E5FC2C231914}"/>
              </a:ext>
            </a:extLst>
          </p:cNvPr>
          <p:cNvSpPr/>
          <p:nvPr userDrawn="1"/>
        </p:nvSpPr>
        <p:spPr bwMode="auto">
          <a:xfrm>
            <a:off x="0" y="0"/>
            <a:ext cx="12201118" cy="6858000"/>
          </a:xfrm>
          <a:prstGeom prst="rect">
            <a:avLst/>
          </a:prstGeom>
          <a:gradFill>
            <a:gsLst>
              <a:gs pos="38000">
                <a:schemeClr val="bg1"/>
              </a:gs>
              <a:gs pos="100000">
                <a:srgbClr val="F2F2F2"/>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3E1A85B-4466-A60F-C2B5-67370AAF8225}"/>
              </a:ext>
            </a:extLst>
          </p:cNvPr>
          <p:cNvSpPr/>
          <p:nvPr userDrawn="1"/>
        </p:nvSpPr>
        <p:spPr>
          <a:xfrm>
            <a:off x="-9119" y="6712242"/>
            <a:ext cx="12210237" cy="145758"/>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5AF9BD-C6E7-A7A9-25C7-6A5CAAAF4523}"/>
              </a:ext>
            </a:extLst>
          </p:cNvPr>
          <p:cNvSpPr>
            <a:spLocks noGrp="1"/>
          </p:cNvSpPr>
          <p:nvPr>
            <p:ph type="title"/>
          </p:nvPr>
        </p:nvSpPr>
        <p:spPr>
          <a:xfrm>
            <a:off x="431999" y="360000"/>
            <a:ext cx="11304000" cy="720000"/>
          </a:xfrm>
        </p:spPr>
        <p:txBody>
          <a:bodyPr>
            <a:normAutofit/>
          </a:bodyPr>
          <a:lstStyle>
            <a:lvl1pPr>
              <a:defRPr sz="32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477C1DAD-1276-A31B-B2F7-286D297BEF0B}"/>
              </a:ext>
            </a:extLst>
          </p:cNvPr>
          <p:cNvSpPr>
            <a:spLocks noGrp="1"/>
          </p:cNvSpPr>
          <p:nvPr>
            <p:ph type="body" idx="1"/>
          </p:nvPr>
        </p:nvSpPr>
        <p:spPr>
          <a:xfrm>
            <a:off x="432001" y="1440000"/>
            <a:ext cx="3600000" cy="720000"/>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F5D652-A7E6-51D0-C8F6-346FC25C2580}"/>
              </a:ext>
            </a:extLst>
          </p:cNvPr>
          <p:cNvSpPr>
            <a:spLocks noGrp="1"/>
          </p:cNvSpPr>
          <p:nvPr>
            <p:ph sz="half" idx="2"/>
          </p:nvPr>
        </p:nvSpPr>
        <p:spPr>
          <a:xfrm>
            <a:off x="432001" y="2320182"/>
            <a:ext cx="3600000" cy="3684588"/>
          </a:xfrm>
        </p:spPr>
        <p:txBody>
          <a:bodyPr>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Text Placeholder 2">
            <a:extLst>
              <a:ext uri="{FF2B5EF4-FFF2-40B4-BE49-F238E27FC236}">
                <a16:creationId xmlns:a16="http://schemas.microsoft.com/office/drawing/2014/main" id="{A35BBEB2-666D-3977-6C91-96FD5C1A8E0A}"/>
              </a:ext>
            </a:extLst>
          </p:cNvPr>
          <p:cNvSpPr>
            <a:spLocks noGrp="1"/>
          </p:cNvSpPr>
          <p:nvPr>
            <p:ph type="body" idx="10"/>
          </p:nvPr>
        </p:nvSpPr>
        <p:spPr>
          <a:xfrm>
            <a:off x="4284000" y="1440000"/>
            <a:ext cx="3600000" cy="720000"/>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3">
            <a:extLst>
              <a:ext uri="{FF2B5EF4-FFF2-40B4-BE49-F238E27FC236}">
                <a16:creationId xmlns:a16="http://schemas.microsoft.com/office/drawing/2014/main" id="{BB4B4FBA-632D-72F6-20CB-1198FEDA624A}"/>
              </a:ext>
            </a:extLst>
          </p:cNvPr>
          <p:cNvSpPr>
            <a:spLocks noGrp="1"/>
          </p:cNvSpPr>
          <p:nvPr>
            <p:ph sz="half" idx="11"/>
          </p:nvPr>
        </p:nvSpPr>
        <p:spPr>
          <a:xfrm>
            <a:off x="4284000" y="2320182"/>
            <a:ext cx="3600000" cy="3684588"/>
          </a:xfrm>
        </p:spPr>
        <p:txBody>
          <a:bodyPr>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9" name="Text Placeholder 2">
            <a:extLst>
              <a:ext uri="{FF2B5EF4-FFF2-40B4-BE49-F238E27FC236}">
                <a16:creationId xmlns:a16="http://schemas.microsoft.com/office/drawing/2014/main" id="{BEC8F7DA-2D50-FA1B-93B6-CDFD6645A5E1}"/>
              </a:ext>
            </a:extLst>
          </p:cNvPr>
          <p:cNvSpPr>
            <a:spLocks noGrp="1"/>
          </p:cNvSpPr>
          <p:nvPr>
            <p:ph type="body" idx="12"/>
          </p:nvPr>
        </p:nvSpPr>
        <p:spPr>
          <a:xfrm>
            <a:off x="8135999" y="1440000"/>
            <a:ext cx="3600000" cy="720000"/>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3">
            <a:extLst>
              <a:ext uri="{FF2B5EF4-FFF2-40B4-BE49-F238E27FC236}">
                <a16:creationId xmlns:a16="http://schemas.microsoft.com/office/drawing/2014/main" id="{F673100A-14EE-AAFD-41EA-161C1A554352}"/>
              </a:ext>
            </a:extLst>
          </p:cNvPr>
          <p:cNvSpPr>
            <a:spLocks noGrp="1"/>
          </p:cNvSpPr>
          <p:nvPr>
            <p:ph sz="half" idx="13"/>
          </p:nvPr>
        </p:nvSpPr>
        <p:spPr>
          <a:xfrm>
            <a:off x="8135999" y="2320182"/>
            <a:ext cx="3600000" cy="3684588"/>
          </a:xfrm>
        </p:spPr>
        <p:txBody>
          <a:bodyPr>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447527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1BA162-5BBB-7333-6CA4-A8E2BAB193FE}"/>
              </a:ext>
            </a:extLst>
          </p:cNvPr>
          <p:cNvSpPr/>
          <p:nvPr userDrawn="1"/>
        </p:nvSpPr>
        <p:spPr bwMode="auto">
          <a:xfrm>
            <a:off x="0" y="0"/>
            <a:ext cx="12201118" cy="6858000"/>
          </a:xfrm>
          <a:prstGeom prst="rect">
            <a:avLst/>
          </a:prstGeom>
          <a:gradFill>
            <a:gsLst>
              <a:gs pos="38000">
                <a:schemeClr val="bg1"/>
              </a:gs>
              <a:gs pos="100000">
                <a:srgbClr val="F2F2F2"/>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0AA6CC18-853D-14B6-28E9-816AF8792894}"/>
              </a:ext>
            </a:extLst>
          </p:cNvPr>
          <p:cNvSpPr/>
          <p:nvPr userDrawn="1"/>
        </p:nvSpPr>
        <p:spPr>
          <a:xfrm>
            <a:off x="-9119" y="6712242"/>
            <a:ext cx="12210237" cy="145758"/>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1A4F12-17D5-C49C-5EBD-EF84C8A48EAC}"/>
              </a:ext>
            </a:extLst>
          </p:cNvPr>
          <p:cNvSpPr>
            <a:spLocks noGrp="1"/>
          </p:cNvSpPr>
          <p:nvPr>
            <p:ph idx="1"/>
          </p:nvPr>
        </p:nvSpPr>
        <p:spPr>
          <a:xfrm>
            <a:off x="4582800" y="457201"/>
            <a:ext cx="7246800" cy="5403850"/>
          </a:xfrm>
        </p:spPr>
        <p:txBody>
          <a:bodyPr>
            <a:normAutofit/>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itle 1">
            <a:extLst>
              <a:ext uri="{FF2B5EF4-FFF2-40B4-BE49-F238E27FC236}">
                <a16:creationId xmlns:a16="http://schemas.microsoft.com/office/drawing/2014/main" id="{ACC1B882-A226-F360-8A56-FF0F3009AF76}"/>
              </a:ext>
            </a:extLst>
          </p:cNvPr>
          <p:cNvSpPr>
            <a:spLocks noGrp="1"/>
          </p:cNvSpPr>
          <p:nvPr>
            <p:ph type="title"/>
          </p:nvPr>
        </p:nvSpPr>
        <p:spPr>
          <a:xfrm>
            <a:off x="432000" y="457200"/>
            <a:ext cx="3932237" cy="720000"/>
          </a:xfrm>
        </p:spPr>
        <p:txBody>
          <a:bodyPr anchor="t" anchorCtr="0">
            <a:normAutofit/>
          </a:bodyPr>
          <a:lstStyle>
            <a:lvl1pPr>
              <a:defRPr sz="2400"/>
            </a:lvl1pPr>
          </a:lstStyle>
          <a:p>
            <a:r>
              <a:rPr lang="en-US"/>
              <a:t>Click to edit Master title style</a:t>
            </a:r>
            <a:endParaRPr lang="he-IL"/>
          </a:p>
        </p:txBody>
      </p:sp>
      <p:sp>
        <p:nvSpPr>
          <p:cNvPr id="6" name="Text Placeholder 3">
            <a:extLst>
              <a:ext uri="{FF2B5EF4-FFF2-40B4-BE49-F238E27FC236}">
                <a16:creationId xmlns:a16="http://schemas.microsoft.com/office/drawing/2014/main" id="{353D226B-3574-F9E7-57AD-376566AD1925}"/>
              </a:ext>
            </a:extLst>
          </p:cNvPr>
          <p:cNvSpPr>
            <a:spLocks noGrp="1"/>
          </p:cNvSpPr>
          <p:nvPr>
            <p:ph type="body" sz="half" idx="2"/>
          </p:nvPr>
        </p:nvSpPr>
        <p:spPr>
          <a:xfrm>
            <a:off x="432000" y="1369255"/>
            <a:ext cx="3932237" cy="449973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193020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456745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82CCF3-37E5-890A-B871-57D76FEBAF9A}"/>
              </a:ext>
            </a:extLst>
          </p:cNvPr>
          <p:cNvSpPr/>
          <p:nvPr userDrawn="1"/>
        </p:nvSpPr>
        <p:spPr bwMode="auto">
          <a:xfrm>
            <a:off x="0" y="0"/>
            <a:ext cx="12201118" cy="6858000"/>
          </a:xfrm>
          <a:prstGeom prst="rect">
            <a:avLst/>
          </a:prstGeom>
          <a:gradFill>
            <a:gsLst>
              <a:gs pos="38000">
                <a:schemeClr val="bg1"/>
              </a:gs>
              <a:gs pos="100000">
                <a:srgbClr val="F2F2F2"/>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250E84DD-B47F-DE7A-F0F4-A413AE4F3C8E}"/>
              </a:ext>
            </a:extLst>
          </p:cNvPr>
          <p:cNvSpPr/>
          <p:nvPr userDrawn="1"/>
        </p:nvSpPr>
        <p:spPr>
          <a:xfrm>
            <a:off x="-9119" y="6712242"/>
            <a:ext cx="12210237" cy="145758"/>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2">
            <a:extLst>
              <a:ext uri="{FF2B5EF4-FFF2-40B4-BE49-F238E27FC236}">
                <a16:creationId xmlns:a16="http://schemas.microsoft.com/office/drawing/2014/main" id="{D2065F2A-17DA-A998-ECD4-C5FE6CCF7574}"/>
              </a:ext>
            </a:extLst>
          </p:cNvPr>
          <p:cNvSpPr>
            <a:spLocks noGrp="1"/>
          </p:cNvSpPr>
          <p:nvPr>
            <p:ph type="pic" idx="10"/>
          </p:nvPr>
        </p:nvSpPr>
        <p:spPr>
          <a:xfrm>
            <a:off x="4581378" y="457201"/>
            <a:ext cx="7244862"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2" name="Title 1">
            <a:extLst>
              <a:ext uri="{FF2B5EF4-FFF2-40B4-BE49-F238E27FC236}">
                <a16:creationId xmlns:a16="http://schemas.microsoft.com/office/drawing/2014/main" id="{71DDCDEE-F8C7-AA25-0B5E-4D683F7EBF74}"/>
              </a:ext>
            </a:extLst>
          </p:cNvPr>
          <p:cNvSpPr>
            <a:spLocks noGrp="1"/>
          </p:cNvSpPr>
          <p:nvPr>
            <p:ph type="title"/>
          </p:nvPr>
        </p:nvSpPr>
        <p:spPr>
          <a:xfrm>
            <a:off x="432000" y="457200"/>
            <a:ext cx="3932237" cy="720000"/>
          </a:xfrm>
        </p:spPr>
        <p:txBody>
          <a:bodyPr anchor="t" anchorCtr="0">
            <a:normAutofit/>
          </a:bodyPr>
          <a:lstStyle>
            <a:lvl1pPr>
              <a:defRPr sz="2400"/>
            </a:lvl1pPr>
          </a:lstStyle>
          <a:p>
            <a:r>
              <a:rPr lang="en-US"/>
              <a:t>Click to edit Master title style</a:t>
            </a:r>
            <a:endParaRPr lang="he-IL"/>
          </a:p>
        </p:txBody>
      </p:sp>
      <p:sp>
        <p:nvSpPr>
          <p:cNvPr id="4" name="Text Placeholder 3">
            <a:extLst>
              <a:ext uri="{FF2B5EF4-FFF2-40B4-BE49-F238E27FC236}">
                <a16:creationId xmlns:a16="http://schemas.microsoft.com/office/drawing/2014/main" id="{FB742705-3B86-44C3-FBEF-B7DD0648514F}"/>
              </a:ext>
            </a:extLst>
          </p:cNvPr>
          <p:cNvSpPr>
            <a:spLocks noGrp="1"/>
          </p:cNvSpPr>
          <p:nvPr>
            <p:ph type="body" sz="half" idx="2"/>
          </p:nvPr>
        </p:nvSpPr>
        <p:spPr>
          <a:xfrm>
            <a:off x="432000" y="1369255"/>
            <a:ext cx="3932237" cy="449973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682369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Full page pictu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FCA67D-3E91-9A86-9151-B0E0365A40B8}"/>
              </a:ext>
            </a:extLst>
          </p:cNvPr>
          <p:cNvSpPr/>
          <p:nvPr userDrawn="1"/>
        </p:nvSpPr>
        <p:spPr bwMode="auto">
          <a:xfrm>
            <a:off x="0" y="0"/>
            <a:ext cx="12201118" cy="6858000"/>
          </a:xfrm>
          <a:prstGeom prst="rect">
            <a:avLst/>
          </a:prstGeom>
          <a:gradFill>
            <a:gsLst>
              <a:gs pos="38000">
                <a:schemeClr val="bg1"/>
              </a:gs>
              <a:gs pos="100000">
                <a:srgbClr val="F2F2F2"/>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1DC86331-841C-7F04-74C6-7AD223401D12}"/>
              </a:ext>
            </a:extLst>
          </p:cNvPr>
          <p:cNvSpPr/>
          <p:nvPr userDrawn="1"/>
        </p:nvSpPr>
        <p:spPr>
          <a:xfrm>
            <a:off x="-9119" y="6712242"/>
            <a:ext cx="12210237" cy="145758"/>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2">
            <a:extLst>
              <a:ext uri="{FF2B5EF4-FFF2-40B4-BE49-F238E27FC236}">
                <a16:creationId xmlns:a16="http://schemas.microsoft.com/office/drawing/2014/main" id="{D2065F2A-17DA-A998-ECD4-C5FE6CCF7574}"/>
              </a:ext>
            </a:extLst>
          </p:cNvPr>
          <p:cNvSpPr>
            <a:spLocks noGrp="1"/>
          </p:cNvSpPr>
          <p:nvPr>
            <p:ph type="pic" idx="10"/>
          </p:nvPr>
        </p:nvSpPr>
        <p:spPr>
          <a:xfrm>
            <a:off x="0" y="0"/>
            <a:ext cx="12192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Tree>
    <p:extLst>
      <p:ext uri="{BB962C8B-B14F-4D97-AF65-F5344CB8AC3E}">
        <p14:creationId xmlns:p14="http://schemas.microsoft.com/office/powerpoint/2010/main" val="4191381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 Title">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768090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8_Section title - Risk mitiga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21" name="Graphic 20">
            <a:extLst>
              <a:ext uri="{FF2B5EF4-FFF2-40B4-BE49-F238E27FC236}">
                <a16:creationId xmlns:a16="http://schemas.microsoft.com/office/drawing/2014/main" id="{2071775D-ABBE-418A-AA4F-A3040AED738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3" y="0"/>
            <a:ext cx="4787900" cy="6858000"/>
          </a:xfrm>
          <a:prstGeom prst="rect">
            <a:avLst/>
          </a:prstGeom>
        </p:spPr>
      </p:pic>
    </p:spTree>
    <p:extLst>
      <p:ext uri="{BB962C8B-B14F-4D97-AF65-F5344CB8AC3E}">
        <p14:creationId xmlns:p14="http://schemas.microsoft.com/office/powerpoint/2010/main" val="3966614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2_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6" name="Rectangle 5">
            <a:extLst>
              <a:ext uri="{FF2B5EF4-FFF2-40B4-BE49-F238E27FC236}">
                <a16:creationId xmlns:a16="http://schemas.microsoft.com/office/drawing/2014/main" id="{36B64CD5-DF3A-4DA7-9433-28ED5330D934}"/>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8B33874B-85C3-4491-8BA3-97D72FFC7E67}"/>
              </a:ext>
            </a:extLst>
          </p:cNvPr>
          <p:cNvGrpSpPr/>
          <p:nvPr userDrawn="1"/>
        </p:nvGrpSpPr>
        <p:grpSpPr bwMode="black">
          <a:xfrm>
            <a:off x="570602" y="574354"/>
            <a:ext cx="2263409" cy="288398"/>
            <a:chOff x="582043" y="585788"/>
            <a:chExt cx="2308795" cy="294139"/>
          </a:xfrm>
        </p:grpSpPr>
        <p:pic>
          <p:nvPicPr>
            <p:cNvPr id="11" name="Picture 10">
              <a:extLst>
                <a:ext uri="{FF2B5EF4-FFF2-40B4-BE49-F238E27FC236}">
                  <a16:creationId xmlns:a16="http://schemas.microsoft.com/office/drawing/2014/main" id="{E3F872FC-B565-4EBE-AC21-6DBEE9242E8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2" name="Picture 11">
              <a:extLst>
                <a:ext uri="{FF2B5EF4-FFF2-40B4-BE49-F238E27FC236}">
                  <a16:creationId xmlns:a16="http://schemas.microsoft.com/office/drawing/2014/main" id="{3E074A0A-BDEC-493A-9405-83B18E7D1FB5}"/>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grpSp>
        <p:nvGrpSpPr>
          <p:cNvPr id="15" name="Graphic 158">
            <a:extLst>
              <a:ext uri="{FF2B5EF4-FFF2-40B4-BE49-F238E27FC236}">
                <a16:creationId xmlns:a16="http://schemas.microsoft.com/office/drawing/2014/main" id="{24127DCE-B587-4497-865E-B55805410556}"/>
              </a:ext>
            </a:extLst>
          </p:cNvPr>
          <p:cNvGrpSpPr/>
          <p:nvPr/>
        </p:nvGrpSpPr>
        <p:grpSpPr>
          <a:xfrm>
            <a:off x="7985612" y="1633287"/>
            <a:ext cx="3622189" cy="3591426"/>
            <a:chOff x="6542155" y="2547378"/>
            <a:chExt cx="976778" cy="968345"/>
          </a:xfrm>
        </p:grpSpPr>
        <p:grpSp>
          <p:nvGrpSpPr>
            <p:cNvPr id="16" name="Graphic 158">
              <a:extLst>
                <a:ext uri="{FF2B5EF4-FFF2-40B4-BE49-F238E27FC236}">
                  <a16:creationId xmlns:a16="http://schemas.microsoft.com/office/drawing/2014/main" id="{6C1BC051-971E-43DE-9CA0-01AE24DB4BEF}"/>
                </a:ext>
              </a:extLst>
            </p:cNvPr>
            <p:cNvGrpSpPr/>
            <p:nvPr/>
          </p:nvGrpSpPr>
          <p:grpSpPr>
            <a:xfrm>
              <a:off x="6616388" y="2547378"/>
              <a:ext cx="632301" cy="632031"/>
              <a:chOff x="6616388" y="2547378"/>
              <a:chExt cx="632301" cy="632031"/>
            </a:xfrm>
          </p:grpSpPr>
          <p:sp>
            <p:nvSpPr>
              <p:cNvPr id="31" name="Graphic 158">
                <a:extLst>
                  <a:ext uri="{FF2B5EF4-FFF2-40B4-BE49-F238E27FC236}">
                    <a16:creationId xmlns:a16="http://schemas.microsoft.com/office/drawing/2014/main" id="{F4E29806-7B33-4375-A831-C1E0C5476BD0}"/>
                  </a:ext>
                </a:extLst>
              </p:cNvPr>
              <p:cNvSpPr/>
              <p:nvPr/>
            </p:nvSpPr>
            <p:spPr>
              <a:xfrm>
                <a:off x="6616388" y="2547378"/>
                <a:ext cx="632301" cy="632031"/>
              </a:xfrm>
              <a:custGeom>
                <a:avLst/>
                <a:gdLst>
                  <a:gd name="connsiteX0" fmla="*/ 454646 w 632301"/>
                  <a:gd name="connsiteY0" fmla="*/ 600045 h 632031"/>
                  <a:gd name="connsiteX1" fmla="*/ 31949 w 632301"/>
                  <a:gd name="connsiteY1" fmla="*/ 454376 h 632031"/>
                  <a:gd name="connsiteX2" fmla="*/ 177618 w 632301"/>
                  <a:gd name="connsiteY2" fmla="*/ 31893 h 632031"/>
                  <a:gd name="connsiteX3" fmla="*/ 600315 w 632301"/>
                  <a:gd name="connsiteY3" fmla="*/ 177562 h 632031"/>
                  <a:gd name="connsiteX4" fmla="*/ 454646 w 632301"/>
                  <a:gd name="connsiteY4" fmla="*/ 600045 h 632031"/>
                  <a:gd name="connsiteX5" fmla="*/ 213074 w 632301"/>
                  <a:gd name="connsiteY5" fmla="*/ 104514 h 632031"/>
                  <a:gd name="connsiteX6" fmla="*/ 104570 w 632301"/>
                  <a:gd name="connsiteY6" fmla="*/ 419133 h 632031"/>
                  <a:gd name="connsiteX7" fmla="*/ 419190 w 632301"/>
                  <a:gd name="connsiteY7" fmla="*/ 527638 h 632031"/>
                  <a:gd name="connsiteX8" fmla="*/ 527694 w 632301"/>
                  <a:gd name="connsiteY8" fmla="*/ 213018 h 632031"/>
                  <a:gd name="connsiteX9" fmla="*/ 213074 w 632301"/>
                  <a:gd name="connsiteY9" fmla="*/ 104514 h 63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301" h="632031">
                    <a:moveTo>
                      <a:pt x="454646" y="600045"/>
                    </a:moveTo>
                    <a:cubicBezTo>
                      <a:pt x="297870" y="676511"/>
                      <a:pt x="108415" y="611152"/>
                      <a:pt x="31949" y="454376"/>
                    </a:cubicBezTo>
                    <a:cubicBezTo>
                      <a:pt x="-44516" y="297600"/>
                      <a:pt x="21056" y="108145"/>
                      <a:pt x="177618" y="31893"/>
                    </a:cubicBezTo>
                    <a:cubicBezTo>
                      <a:pt x="334181" y="-44359"/>
                      <a:pt x="523849" y="20786"/>
                      <a:pt x="600315" y="177562"/>
                    </a:cubicBezTo>
                    <a:cubicBezTo>
                      <a:pt x="676780" y="334338"/>
                      <a:pt x="611422" y="523793"/>
                      <a:pt x="454646" y="600045"/>
                    </a:cubicBezTo>
                    <a:close/>
                    <a:moveTo>
                      <a:pt x="213074" y="104514"/>
                    </a:moveTo>
                    <a:cubicBezTo>
                      <a:pt x="96454" y="161329"/>
                      <a:pt x="47755" y="302513"/>
                      <a:pt x="104570" y="419133"/>
                    </a:cubicBezTo>
                    <a:cubicBezTo>
                      <a:pt x="161386" y="535754"/>
                      <a:pt x="302569" y="584453"/>
                      <a:pt x="419190" y="527638"/>
                    </a:cubicBezTo>
                    <a:cubicBezTo>
                      <a:pt x="535810" y="470822"/>
                      <a:pt x="584509" y="329639"/>
                      <a:pt x="527694" y="213018"/>
                    </a:cubicBezTo>
                    <a:cubicBezTo>
                      <a:pt x="470879" y="96398"/>
                      <a:pt x="329695" y="47699"/>
                      <a:pt x="213074" y="104514"/>
                    </a:cubicBezTo>
                    <a:close/>
                  </a:path>
                </a:pathLst>
              </a:custGeom>
              <a:solidFill>
                <a:srgbClr val="FFFFFF"/>
              </a:solidFill>
              <a:ln w="2129" cap="flat">
                <a:noFill/>
                <a:prstDash val="solid"/>
                <a:miter/>
              </a:ln>
            </p:spPr>
            <p:txBody>
              <a:bodyPr rtlCol="0" anchor="ctr"/>
              <a:lstStyle/>
              <a:p>
                <a:endParaRPr lang="en-US" sz="1765"/>
              </a:p>
            </p:txBody>
          </p:sp>
          <p:sp>
            <p:nvSpPr>
              <p:cNvPr id="32" name="Graphic 158">
                <a:extLst>
                  <a:ext uri="{FF2B5EF4-FFF2-40B4-BE49-F238E27FC236}">
                    <a16:creationId xmlns:a16="http://schemas.microsoft.com/office/drawing/2014/main" id="{8A540674-9DCF-4C4A-A6BE-10B167A682CB}"/>
                  </a:ext>
                </a:extLst>
              </p:cNvPr>
              <p:cNvSpPr/>
              <p:nvPr/>
            </p:nvSpPr>
            <p:spPr>
              <a:xfrm>
                <a:off x="6931564" y="2549800"/>
                <a:ext cx="317125" cy="601747"/>
              </a:xfrm>
              <a:custGeom>
                <a:avLst/>
                <a:gdLst>
                  <a:gd name="connsiteX0" fmla="*/ 139470 w 317125"/>
                  <a:gd name="connsiteY0" fmla="*/ 597623 h 601747"/>
                  <a:gd name="connsiteX1" fmla="*/ 85432 w 317125"/>
                  <a:gd name="connsiteY1" fmla="*/ 579040 h 601747"/>
                  <a:gd name="connsiteX2" fmla="*/ 104014 w 317125"/>
                  <a:gd name="connsiteY2" fmla="*/ 525002 h 601747"/>
                  <a:gd name="connsiteX3" fmla="*/ 212518 w 317125"/>
                  <a:gd name="connsiteY3" fmla="*/ 210382 h 601747"/>
                  <a:gd name="connsiteX4" fmla="*/ 34597 w 317125"/>
                  <a:gd name="connsiteY4" fmla="*/ 80519 h 601747"/>
                  <a:gd name="connsiteX5" fmla="*/ 422 w 317125"/>
                  <a:gd name="connsiteY5" fmla="*/ 34597 h 601747"/>
                  <a:gd name="connsiteX6" fmla="*/ 46344 w 317125"/>
                  <a:gd name="connsiteY6" fmla="*/ 422 h 601747"/>
                  <a:gd name="connsiteX7" fmla="*/ 285139 w 317125"/>
                  <a:gd name="connsiteY7" fmla="*/ 174926 h 601747"/>
                  <a:gd name="connsiteX8" fmla="*/ 139470 w 317125"/>
                  <a:gd name="connsiteY8" fmla="*/ 597623 h 60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125" h="601747">
                    <a:moveTo>
                      <a:pt x="139470" y="597623"/>
                    </a:moveTo>
                    <a:cubicBezTo>
                      <a:pt x="119392" y="607448"/>
                      <a:pt x="95257" y="599118"/>
                      <a:pt x="85432" y="579040"/>
                    </a:cubicBezTo>
                    <a:cubicBezTo>
                      <a:pt x="75606" y="558963"/>
                      <a:pt x="83936" y="534827"/>
                      <a:pt x="104014" y="525002"/>
                    </a:cubicBezTo>
                    <a:cubicBezTo>
                      <a:pt x="220635" y="468186"/>
                      <a:pt x="269333" y="327003"/>
                      <a:pt x="212518" y="210382"/>
                    </a:cubicBezTo>
                    <a:cubicBezTo>
                      <a:pt x="178344" y="140324"/>
                      <a:pt x="111917" y="91839"/>
                      <a:pt x="34597" y="80519"/>
                    </a:cubicBezTo>
                    <a:cubicBezTo>
                      <a:pt x="12597" y="77315"/>
                      <a:pt x="-2782" y="56810"/>
                      <a:pt x="422" y="34597"/>
                    </a:cubicBezTo>
                    <a:cubicBezTo>
                      <a:pt x="3626" y="12597"/>
                      <a:pt x="24131" y="-2782"/>
                      <a:pt x="46344" y="422"/>
                    </a:cubicBezTo>
                    <a:cubicBezTo>
                      <a:pt x="150150" y="15587"/>
                      <a:pt x="239431" y="80732"/>
                      <a:pt x="285139" y="174926"/>
                    </a:cubicBezTo>
                    <a:cubicBezTo>
                      <a:pt x="361605" y="331702"/>
                      <a:pt x="296246" y="521371"/>
                      <a:pt x="139470" y="597623"/>
                    </a:cubicBezTo>
                    <a:close/>
                  </a:path>
                </a:pathLst>
              </a:custGeom>
              <a:solidFill>
                <a:srgbClr val="107C10"/>
              </a:solidFill>
              <a:ln w="2129" cap="flat">
                <a:noFill/>
                <a:prstDash val="solid"/>
                <a:miter/>
              </a:ln>
            </p:spPr>
            <p:txBody>
              <a:bodyPr rtlCol="0" anchor="ctr"/>
              <a:lstStyle/>
              <a:p>
                <a:endParaRPr lang="en-US" sz="1765"/>
              </a:p>
            </p:txBody>
          </p:sp>
          <p:sp>
            <p:nvSpPr>
              <p:cNvPr id="33" name="Graphic 158">
                <a:extLst>
                  <a:ext uri="{FF2B5EF4-FFF2-40B4-BE49-F238E27FC236}">
                    <a16:creationId xmlns:a16="http://schemas.microsoft.com/office/drawing/2014/main" id="{45A54BD3-1881-4696-8266-49E41EE8DCBB}"/>
                  </a:ext>
                </a:extLst>
              </p:cNvPr>
              <p:cNvSpPr/>
              <p:nvPr/>
            </p:nvSpPr>
            <p:spPr>
              <a:xfrm>
                <a:off x="7027914" y="3081542"/>
                <a:ext cx="56885" cy="56792"/>
              </a:xfrm>
              <a:custGeom>
                <a:avLst/>
                <a:gdLst>
                  <a:gd name="connsiteX0" fmla="*/ 15994 w 56885"/>
                  <a:gd name="connsiteY0" fmla="*/ 2872 h 56792"/>
                  <a:gd name="connsiteX1" fmla="*/ 54014 w 56885"/>
                  <a:gd name="connsiteY1" fmla="*/ 15901 h 56792"/>
                  <a:gd name="connsiteX2" fmla="*/ 40985 w 56885"/>
                  <a:gd name="connsiteY2" fmla="*/ 53920 h 56792"/>
                  <a:gd name="connsiteX3" fmla="*/ 2965 w 56885"/>
                  <a:gd name="connsiteY3" fmla="*/ 40891 h 56792"/>
                  <a:gd name="connsiteX4" fmla="*/ 15994 w 56885"/>
                  <a:gd name="connsiteY4" fmla="*/ 2872 h 56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5" h="56792">
                    <a:moveTo>
                      <a:pt x="15994" y="2872"/>
                    </a:moveTo>
                    <a:cubicBezTo>
                      <a:pt x="30091" y="-3963"/>
                      <a:pt x="47179" y="1804"/>
                      <a:pt x="54014" y="15901"/>
                    </a:cubicBezTo>
                    <a:cubicBezTo>
                      <a:pt x="60849" y="29998"/>
                      <a:pt x="55082" y="47085"/>
                      <a:pt x="40985" y="53920"/>
                    </a:cubicBezTo>
                    <a:cubicBezTo>
                      <a:pt x="26888" y="60755"/>
                      <a:pt x="9800" y="54988"/>
                      <a:pt x="2965" y="40891"/>
                    </a:cubicBezTo>
                    <a:cubicBezTo>
                      <a:pt x="-4083" y="26794"/>
                      <a:pt x="1897" y="9707"/>
                      <a:pt x="15994" y="2872"/>
                    </a:cubicBezTo>
                  </a:path>
                </a:pathLst>
              </a:custGeom>
              <a:solidFill>
                <a:srgbClr val="FFFFFF"/>
              </a:solidFill>
              <a:ln w="2129" cap="flat">
                <a:noFill/>
                <a:prstDash val="solid"/>
                <a:miter/>
              </a:ln>
            </p:spPr>
            <p:txBody>
              <a:bodyPr rtlCol="0" anchor="ctr"/>
              <a:lstStyle/>
              <a:p>
                <a:endParaRPr lang="en-US" sz="1765"/>
              </a:p>
            </p:txBody>
          </p:sp>
        </p:grpSp>
        <p:grpSp>
          <p:nvGrpSpPr>
            <p:cNvPr id="17" name="Graphic 158">
              <a:extLst>
                <a:ext uri="{FF2B5EF4-FFF2-40B4-BE49-F238E27FC236}">
                  <a16:creationId xmlns:a16="http://schemas.microsoft.com/office/drawing/2014/main" id="{9B72C69D-94E0-4453-BF0C-51847E7D3B25}"/>
                </a:ext>
              </a:extLst>
            </p:cNvPr>
            <p:cNvGrpSpPr/>
            <p:nvPr/>
          </p:nvGrpSpPr>
          <p:grpSpPr>
            <a:xfrm>
              <a:off x="6542155" y="2883568"/>
              <a:ext cx="632256" cy="632156"/>
              <a:chOff x="6542155" y="2883568"/>
              <a:chExt cx="632256" cy="632156"/>
            </a:xfrm>
          </p:grpSpPr>
          <p:sp>
            <p:nvSpPr>
              <p:cNvPr id="28" name="Graphic 158">
                <a:extLst>
                  <a:ext uri="{FF2B5EF4-FFF2-40B4-BE49-F238E27FC236}">
                    <a16:creationId xmlns:a16="http://schemas.microsoft.com/office/drawing/2014/main" id="{9C86189C-2984-45E4-B99A-6D2A064C15D2}"/>
                  </a:ext>
                </a:extLst>
              </p:cNvPr>
              <p:cNvSpPr/>
              <p:nvPr/>
            </p:nvSpPr>
            <p:spPr>
              <a:xfrm>
                <a:off x="6542326" y="2883568"/>
                <a:ext cx="632085" cy="632156"/>
              </a:xfrm>
              <a:custGeom>
                <a:avLst/>
                <a:gdLst>
                  <a:gd name="connsiteX0" fmla="*/ 520164 w 632085"/>
                  <a:gd name="connsiteY0" fmla="*/ 74613 h 632156"/>
                  <a:gd name="connsiteX1" fmla="*/ 557543 w 632085"/>
                  <a:gd name="connsiteY1" fmla="*/ 520164 h 632156"/>
                  <a:gd name="connsiteX2" fmla="*/ 111992 w 632085"/>
                  <a:gd name="connsiteY2" fmla="*/ 557543 h 632156"/>
                  <a:gd name="connsiteX3" fmla="*/ 74613 w 632085"/>
                  <a:gd name="connsiteY3" fmla="*/ 111992 h 632156"/>
                  <a:gd name="connsiteX4" fmla="*/ 520164 w 632085"/>
                  <a:gd name="connsiteY4" fmla="*/ 74613 h 632156"/>
                  <a:gd name="connsiteX5" fmla="*/ 164322 w 632085"/>
                  <a:gd name="connsiteY5" fmla="*/ 495815 h 632156"/>
                  <a:gd name="connsiteX6" fmla="*/ 495815 w 632085"/>
                  <a:gd name="connsiteY6" fmla="*/ 468048 h 632156"/>
                  <a:gd name="connsiteX7" fmla="*/ 468048 w 632085"/>
                  <a:gd name="connsiteY7" fmla="*/ 136555 h 632156"/>
                  <a:gd name="connsiteX8" fmla="*/ 136555 w 632085"/>
                  <a:gd name="connsiteY8" fmla="*/ 164322 h 632156"/>
                  <a:gd name="connsiteX9" fmla="*/ 164322 w 632085"/>
                  <a:gd name="connsiteY9" fmla="*/ 495815 h 632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085" h="632156">
                    <a:moveTo>
                      <a:pt x="520164" y="74613"/>
                    </a:moveTo>
                    <a:cubicBezTo>
                      <a:pt x="653231" y="187176"/>
                      <a:pt x="670105" y="386883"/>
                      <a:pt x="557543" y="520164"/>
                    </a:cubicBezTo>
                    <a:cubicBezTo>
                      <a:pt x="444980" y="653445"/>
                      <a:pt x="245273" y="670105"/>
                      <a:pt x="111992" y="557543"/>
                    </a:cubicBezTo>
                    <a:cubicBezTo>
                      <a:pt x="-21289" y="444980"/>
                      <a:pt x="-37949" y="245273"/>
                      <a:pt x="74613" y="111992"/>
                    </a:cubicBezTo>
                    <a:cubicBezTo>
                      <a:pt x="187176" y="-21289"/>
                      <a:pt x="387097" y="-37949"/>
                      <a:pt x="520164" y="74613"/>
                    </a:cubicBezTo>
                    <a:close/>
                    <a:moveTo>
                      <a:pt x="164322" y="495815"/>
                    </a:moveTo>
                    <a:cubicBezTo>
                      <a:pt x="263428" y="579542"/>
                      <a:pt x="412087" y="567154"/>
                      <a:pt x="495815" y="468048"/>
                    </a:cubicBezTo>
                    <a:cubicBezTo>
                      <a:pt x="579542" y="368942"/>
                      <a:pt x="567154" y="220282"/>
                      <a:pt x="468048" y="136555"/>
                    </a:cubicBezTo>
                    <a:cubicBezTo>
                      <a:pt x="368942" y="52827"/>
                      <a:pt x="220282" y="65215"/>
                      <a:pt x="136555" y="164322"/>
                    </a:cubicBezTo>
                    <a:cubicBezTo>
                      <a:pt x="52827" y="263428"/>
                      <a:pt x="65215" y="412087"/>
                      <a:pt x="164322" y="495815"/>
                    </a:cubicBezTo>
                    <a:close/>
                  </a:path>
                </a:pathLst>
              </a:custGeom>
              <a:solidFill>
                <a:srgbClr val="FFFFFF"/>
              </a:solidFill>
              <a:ln w="2129" cap="flat">
                <a:noFill/>
                <a:prstDash val="solid"/>
                <a:miter/>
              </a:ln>
            </p:spPr>
            <p:txBody>
              <a:bodyPr rtlCol="0" anchor="ctr"/>
              <a:lstStyle/>
              <a:p>
                <a:endParaRPr lang="en-US" sz="1765"/>
              </a:p>
            </p:txBody>
          </p:sp>
          <p:sp>
            <p:nvSpPr>
              <p:cNvPr id="29" name="Graphic 158">
                <a:extLst>
                  <a:ext uri="{FF2B5EF4-FFF2-40B4-BE49-F238E27FC236}">
                    <a16:creationId xmlns:a16="http://schemas.microsoft.com/office/drawing/2014/main" id="{532D52BF-328B-432D-85A5-52E716183DC7}"/>
                  </a:ext>
                </a:extLst>
              </p:cNvPr>
              <p:cNvSpPr/>
              <p:nvPr/>
            </p:nvSpPr>
            <p:spPr>
              <a:xfrm>
                <a:off x="6542155" y="2883619"/>
                <a:ext cx="534677" cy="430395"/>
              </a:xfrm>
              <a:custGeom>
                <a:avLst/>
                <a:gdLst>
                  <a:gd name="connsiteX0" fmla="*/ 520335 w 534677"/>
                  <a:gd name="connsiteY0" fmla="*/ 74562 h 430395"/>
                  <a:gd name="connsiteX1" fmla="*/ 525034 w 534677"/>
                  <a:gd name="connsiteY1" fmla="*/ 131591 h 430395"/>
                  <a:gd name="connsiteX2" fmla="*/ 468005 w 534677"/>
                  <a:gd name="connsiteY2" fmla="*/ 136290 h 430395"/>
                  <a:gd name="connsiteX3" fmla="*/ 136512 w 534677"/>
                  <a:gd name="connsiteY3" fmla="*/ 164056 h 430395"/>
                  <a:gd name="connsiteX4" fmla="*/ 89522 w 534677"/>
                  <a:gd name="connsiteY4" fmla="*/ 379143 h 430395"/>
                  <a:gd name="connsiteX5" fmla="*/ 61328 w 534677"/>
                  <a:gd name="connsiteY5" fmla="*/ 428909 h 430395"/>
                  <a:gd name="connsiteX6" fmla="*/ 11562 w 534677"/>
                  <a:gd name="connsiteY6" fmla="*/ 400715 h 430395"/>
                  <a:gd name="connsiteX7" fmla="*/ 74571 w 534677"/>
                  <a:gd name="connsiteY7" fmla="*/ 111727 h 430395"/>
                  <a:gd name="connsiteX8" fmla="*/ 520335 w 534677"/>
                  <a:gd name="connsiteY8" fmla="*/ 74562 h 4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677" h="430395">
                    <a:moveTo>
                      <a:pt x="520335" y="74562"/>
                    </a:moveTo>
                    <a:cubicBezTo>
                      <a:pt x="537422" y="89086"/>
                      <a:pt x="539558" y="114503"/>
                      <a:pt x="525034" y="131591"/>
                    </a:cubicBezTo>
                    <a:cubicBezTo>
                      <a:pt x="510510" y="148678"/>
                      <a:pt x="485093" y="150814"/>
                      <a:pt x="468005" y="136290"/>
                    </a:cubicBezTo>
                    <a:cubicBezTo>
                      <a:pt x="368899" y="52562"/>
                      <a:pt x="220240" y="64950"/>
                      <a:pt x="136512" y="164056"/>
                    </a:cubicBezTo>
                    <a:cubicBezTo>
                      <a:pt x="86318" y="223648"/>
                      <a:pt x="68590" y="303959"/>
                      <a:pt x="89522" y="379143"/>
                    </a:cubicBezTo>
                    <a:cubicBezTo>
                      <a:pt x="95503" y="400715"/>
                      <a:pt x="82901" y="422929"/>
                      <a:pt x="61328" y="428909"/>
                    </a:cubicBezTo>
                    <a:cubicBezTo>
                      <a:pt x="39756" y="434890"/>
                      <a:pt x="17542" y="422288"/>
                      <a:pt x="11562" y="400715"/>
                    </a:cubicBezTo>
                    <a:cubicBezTo>
                      <a:pt x="-16419" y="299687"/>
                      <a:pt x="7076" y="191610"/>
                      <a:pt x="74571" y="111727"/>
                    </a:cubicBezTo>
                    <a:cubicBezTo>
                      <a:pt x="187347" y="-21127"/>
                      <a:pt x="387268" y="-38001"/>
                      <a:pt x="520335" y="74562"/>
                    </a:cubicBezTo>
                    <a:close/>
                  </a:path>
                </a:pathLst>
              </a:custGeom>
              <a:solidFill>
                <a:srgbClr val="107C10"/>
              </a:solidFill>
              <a:ln w="2129" cap="flat">
                <a:noFill/>
                <a:prstDash val="solid"/>
                <a:miter/>
              </a:ln>
            </p:spPr>
            <p:txBody>
              <a:bodyPr rtlCol="0" anchor="ctr"/>
              <a:lstStyle/>
              <a:p>
                <a:endParaRPr lang="en-US" sz="1765"/>
              </a:p>
            </p:txBody>
          </p:sp>
          <p:sp>
            <p:nvSpPr>
              <p:cNvPr id="30" name="Graphic 158">
                <a:extLst>
                  <a:ext uri="{FF2B5EF4-FFF2-40B4-BE49-F238E27FC236}">
                    <a16:creationId xmlns:a16="http://schemas.microsoft.com/office/drawing/2014/main" id="{6DAEF7AA-D7EF-4367-9842-B5CD27961851}"/>
                  </a:ext>
                </a:extLst>
              </p:cNvPr>
              <p:cNvSpPr/>
              <p:nvPr/>
            </p:nvSpPr>
            <p:spPr>
              <a:xfrm>
                <a:off x="7005866" y="2958586"/>
                <a:ext cx="56646" cy="56646"/>
              </a:xfrm>
              <a:custGeom>
                <a:avLst/>
                <a:gdLst>
                  <a:gd name="connsiteX0" fmla="*/ 10061 w 56646"/>
                  <a:gd name="connsiteY0" fmla="*/ 50003 h 56646"/>
                  <a:gd name="connsiteX1" fmla="*/ 6644 w 56646"/>
                  <a:gd name="connsiteY1" fmla="*/ 10061 h 56646"/>
                  <a:gd name="connsiteX2" fmla="*/ 46585 w 56646"/>
                  <a:gd name="connsiteY2" fmla="*/ 6644 h 56646"/>
                  <a:gd name="connsiteX3" fmla="*/ 50003 w 56646"/>
                  <a:gd name="connsiteY3" fmla="*/ 46585 h 56646"/>
                  <a:gd name="connsiteX4" fmla="*/ 10061 w 56646"/>
                  <a:gd name="connsiteY4" fmla="*/ 50003 h 56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6" h="56646">
                    <a:moveTo>
                      <a:pt x="10061" y="50003"/>
                    </a:moveTo>
                    <a:cubicBezTo>
                      <a:pt x="-1900" y="39964"/>
                      <a:pt x="-3395" y="22022"/>
                      <a:pt x="6644" y="10061"/>
                    </a:cubicBezTo>
                    <a:cubicBezTo>
                      <a:pt x="16683" y="-1900"/>
                      <a:pt x="34624" y="-3395"/>
                      <a:pt x="46585" y="6644"/>
                    </a:cubicBezTo>
                    <a:cubicBezTo>
                      <a:pt x="58546" y="16683"/>
                      <a:pt x="60042" y="34624"/>
                      <a:pt x="50003" y="46585"/>
                    </a:cubicBezTo>
                    <a:cubicBezTo>
                      <a:pt x="39964" y="58546"/>
                      <a:pt x="21809" y="60042"/>
                      <a:pt x="10061" y="50003"/>
                    </a:cubicBezTo>
                  </a:path>
                </a:pathLst>
              </a:custGeom>
              <a:solidFill>
                <a:srgbClr val="FFFFFF"/>
              </a:solidFill>
              <a:ln w="2129" cap="flat">
                <a:noFill/>
                <a:prstDash val="solid"/>
                <a:miter/>
              </a:ln>
            </p:spPr>
            <p:txBody>
              <a:bodyPr rtlCol="0" anchor="ctr"/>
              <a:lstStyle/>
              <a:p>
                <a:endParaRPr lang="en-US" sz="1765"/>
              </a:p>
            </p:txBody>
          </p:sp>
        </p:grpSp>
        <p:grpSp>
          <p:nvGrpSpPr>
            <p:cNvPr id="18" name="Graphic 158">
              <a:extLst>
                <a:ext uri="{FF2B5EF4-FFF2-40B4-BE49-F238E27FC236}">
                  <a16:creationId xmlns:a16="http://schemas.microsoft.com/office/drawing/2014/main" id="{0DA3BC1E-61D3-4F14-9A42-48B4902BB95A}"/>
                </a:ext>
              </a:extLst>
            </p:cNvPr>
            <p:cNvGrpSpPr/>
            <p:nvPr/>
          </p:nvGrpSpPr>
          <p:grpSpPr>
            <a:xfrm>
              <a:off x="6886705" y="2732629"/>
              <a:ext cx="632229" cy="632229"/>
              <a:chOff x="6886705" y="2732629"/>
              <a:chExt cx="632229" cy="632229"/>
            </a:xfrm>
          </p:grpSpPr>
          <p:sp>
            <p:nvSpPr>
              <p:cNvPr id="25" name="Graphic 158">
                <a:extLst>
                  <a:ext uri="{FF2B5EF4-FFF2-40B4-BE49-F238E27FC236}">
                    <a16:creationId xmlns:a16="http://schemas.microsoft.com/office/drawing/2014/main" id="{F14724F6-66F1-4ABB-B979-B1D2706BEFF9}"/>
                  </a:ext>
                </a:extLst>
              </p:cNvPr>
              <p:cNvSpPr/>
              <p:nvPr/>
            </p:nvSpPr>
            <p:spPr>
              <a:xfrm>
                <a:off x="6886705" y="2732629"/>
                <a:ext cx="632229" cy="632229"/>
              </a:xfrm>
              <a:custGeom>
                <a:avLst/>
                <a:gdLst>
                  <a:gd name="connsiteX0" fmla="*/ 0 w 632229"/>
                  <a:gd name="connsiteY0" fmla="*/ 316115 h 632229"/>
                  <a:gd name="connsiteX1" fmla="*/ 316115 w 632229"/>
                  <a:gd name="connsiteY1" fmla="*/ 0 h 632229"/>
                  <a:gd name="connsiteX2" fmla="*/ 632229 w 632229"/>
                  <a:gd name="connsiteY2" fmla="*/ 316115 h 632229"/>
                  <a:gd name="connsiteX3" fmla="*/ 316115 w 632229"/>
                  <a:gd name="connsiteY3" fmla="*/ 632229 h 632229"/>
                  <a:gd name="connsiteX4" fmla="*/ 0 w 632229"/>
                  <a:gd name="connsiteY4" fmla="*/ 316115 h 632229"/>
                  <a:gd name="connsiteX5" fmla="*/ 551278 w 632229"/>
                  <a:gd name="connsiteY5" fmla="*/ 316115 h 632229"/>
                  <a:gd name="connsiteX6" fmla="*/ 316115 w 632229"/>
                  <a:gd name="connsiteY6" fmla="*/ 80951 h 632229"/>
                  <a:gd name="connsiteX7" fmla="*/ 80951 w 632229"/>
                  <a:gd name="connsiteY7" fmla="*/ 316115 h 632229"/>
                  <a:gd name="connsiteX8" fmla="*/ 316115 w 632229"/>
                  <a:gd name="connsiteY8" fmla="*/ 551278 h 632229"/>
                  <a:gd name="connsiteX9" fmla="*/ 551278 w 632229"/>
                  <a:gd name="connsiteY9" fmla="*/ 316115 h 63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229" h="632229">
                    <a:moveTo>
                      <a:pt x="0" y="316115"/>
                    </a:moveTo>
                    <a:cubicBezTo>
                      <a:pt x="0" y="141824"/>
                      <a:pt x="141824" y="0"/>
                      <a:pt x="316115" y="0"/>
                    </a:cubicBezTo>
                    <a:cubicBezTo>
                      <a:pt x="490405" y="0"/>
                      <a:pt x="632229" y="141824"/>
                      <a:pt x="632229" y="316115"/>
                    </a:cubicBezTo>
                    <a:cubicBezTo>
                      <a:pt x="632229" y="490405"/>
                      <a:pt x="490405" y="632229"/>
                      <a:pt x="316115" y="632229"/>
                    </a:cubicBezTo>
                    <a:cubicBezTo>
                      <a:pt x="141824" y="632229"/>
                      <a:pt x="0" y="490405"/>
                      <a:pt x="0" y="316115"/>
                    </a:cubicBezTo>
                    <a:close/>
                    <a:moveTo>
                      <a:pt x="551278" y="316115"/>
                    </a:moveTo>
                    <a:cubicBezTo>
                      <a:pt x="551278" y="186465"/>
                      <a:pt x="445764" y="80951"/>
                      <a:pt x="316115" y="80951"/>
                    </a:cubicBezTo>
                    <a:cubicBezTo>
                      <a:pt x="186465" y="80951"/>
                      <a:pt x="80951" y="186465"/>
                      <a:pt x="80951" y="316115"/>
                    </a:cubicBezTo>
                    <a:cubicBezTo>
                      <a:pt x="80951" y="445764"/>
                      <a:pt x="186465" y="551278"/>
                      <a:pt x="316115" y="551278"/>
                    </a:cubicBezTo>
                    <a:cubicBezTo>
                      <a:pt x="445764" y="551278"/>
                      <a:pt x="551278" y="445978"/>
                      <a:pt x="551278" y="316115"/>
                    </a:cubicBezTo>
                    <a:close/>
                  </a:path>
                </a:pathLst>
              </a:custGeom>
              <a:solidFill>
                <a:srgbClr val="FFFFFF"/>
              </a:solidFill>
              <a:ln w="2129" cap="flat">
                <a:noFill/>
                <a:prstDash val="solid"/>
                <a:miter/>
              </a:ln>
            </p:spPr>
            <p:txBody>
              <a:bodyPr rtlCol="0" anchor="ctr"/>
              <a:lstStyle/>
              <a:p>
                <a:endParaRPr lang="en-US" sz="1765"/>
              </a:p>
            </p:txBody>
          </p:sp>
          <p:sp>
            <p:nvSpPr>
              <p:cNvPr id="26" name="Graphic 158">
                <a:extLst>
                  <a:ext uri="{FF2B5EF4-FFF2-40B4-BE49-F238E27FC236}">
                    <a16:creationId xmlns:a16="http://schemas.microsoft.com/office/drawing/2014/main" id="{17456164-EB87-4B98-A0A0-E4EAF7B9FE29}"/>
                  </a:ext>
                </a:extLst>
              </p:cNvPr>
              <p:cNvSpPr/>
              <p:nvPr/>
            </p:nvSpPr>
            <p:spPr>
              <a:xfrm>
                <a:off x="6886705" y="3008375"/>
                <a:ext cx="584338" cy="356483"/>
              </a:xfrm>
              <a:custGeom>
                <a:avLst/>
                <a:gdLst>
                  <a:gd name="connsiteX0" fmla="*/ 0 w 584338"/>
                  <a:gd name="connsiteY0" fmla="*/ 40369 h 356483"/>
                  <a:gd name="connsiteX1" fmla="*/ 40369 w 584338"/>
                  <a:gd name="connsiteY1" fmla="*/ 0 h 356483"/>
                  <a:gd name="connsiteX2" fmla="*/ 80737 w 584338"/>
                  <a:gd name="connsiteY2" fmla="*/ 40369 h 356483"/>
                  <a:gd name="connsiteX3" fmla="*/ 315901 w 584338"/>
                  <a:gd name="connsiteY3" fmla="*/ 275532 h 356483"/>
                  <a:gd name="connsiteX4" fmla="*/ 510482 w 584338"/>
                  <a:gd name="connsiteY4" fmla="*/ 172581 h 356483"/>
                  <a:gd name="connsiteX5" fmla="*/ 566657 w 584338"/>
                  <a:gd name="connsiteY5" fmla="*/ 161902 h 356483"/>
                  <a:gd name="connsiteX6" fmla="*/ 577336 w 584338"/>
                  <a:gd name="connsiteY6" fmla="*/ 218076 h 356483"/>
                  <a:gd name="connsiteX7" fmla="*/ 315901 w 584338"/>
                  <a:gd name="connsiteY7" fmla="*/ 356483 h 356483"/>
                  <a:gd name="connsiteX8" fmla="*/ 0 w 584338"/>
                  <a:gd name="connsiteY8" fmla="*/ 40369 h 356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338" h="356483">
                    <a:moveTo>
                      <a:pt x="0" y="40369"/>
                    </a:moveTo>
                    <a:cubicBezTo>
                      <a:pt x="0" y="17942"/>
                      <a:pt x="18155" y="0"/>
                      <a:pt x="40369" y="0"/>
                    </a:cubicBezTo>
                    <a:cubicBezTo>
                      <a:pt x="62582" y="0"/>
                      <a:pt x="80737" y="18155"/>
                      <a:pt x="80737" y="40369"/>
                    </a:cubicBezTo>
                    <a:cubicBezTo>
                      <a:pt x="80737" y="170018"/>
                      <a:pt x="186251" y="275532"/>
                      <a:pt x="315901" y="275532"/>
                    </a:cubicBezTo>
                    <a:cubicBezTo>
                      <a:pt x="393862" y="275532"/>
                      <a:pt x="466483" y="237086"/>
                      <a:pt x="510482" y="172581"/>
                    </a:cubicBezTo>
                    <a:cubicBezTo>
                      <a:pt x="523084" y="154213"/>
                      <a:pt x="548288" y="149300"/>
                      <a:pt x="566657" y="161902"/>
                    </a:cubicBezTo>
                    <a:cubicBezTo>
                      <a:pt x="585026" y="174504"/>
                      <a:pt x="589938" y="199708"/>
                      <a:pt x="577336" y="218076"/>
                    </a:cubicBezTo>
                    <a:cubicBezTo>
                      <a:pt x="518385" y="304794"/>
                      <a:pt x="420561" y="356483"/>
                      <a:pt x="315901" y="356483"/>
                    </a:cubicBezTo>
                    <a:cubicBezTo>
                      <a:pt x="141824" y="356483"/>
                      <a:pt x="0" y="214659"/>
                      <a:pt x="0" y="40369"/>
                    </a:cubicBezTo>
                    <a:close/>
                  </a:path>
                </a:pathLst>
              </a:custGeom>
              <a:solidFill>
                <a:srgbClr val="107C10"/>
              </a:solidFill>
              <a:ln w="2129" cap="flat">
                <a:noFill/>
                <a:prstDash val="solid"/>
                <a:miter/>
              </a:ln>
            </p:spPr>
            <p:txBody>
              <a:bodyPr rtlCol="0" anchor="ctr"/>
              <a:lstStyle/>
              <a:p>
                <a:endParaRPr lang="en-US" sz="1765"/>
              </a:p>
            </p:txBody>
          </p:sp>
          <p:sp>
            <p:nvSpPr>
              <p:cNvPr id="27" name="Graphic 158">
                <a:extLst>
                  <a:ext uri="{FF2B5EF4-FFF2-40B4-BE49-F238E27FC236}">
                    <a16:creationId xmlns:a16="http://schemas.microsoft.com/office/drawing/2014/main" id="{BBA5AAD3-2F30-492B-B953-134240ECC3EA}"/>
                  </a:ext>
                </a:extLst>
              </p:cNvPr>
              <p:cNvSpPr/>
              <p:nvPr/>
            </p:nvSpPr>
            <p:spPr>
              <a:xfrm>
                <a:off x="6898453" y="3023540"/>
                <a:ext cx="56815" cy="56815"/>
              </a:xfrm>
              <a:custGeom>
                <a:avLst/>
                <a:gdLst>
                  <a:gd name="connsiteX0" fmla="*/ 56815 w 56815"/>
                  <a:gd name="connsiteY0" fmla="*/ 28408 h 56815"/>
                  <a:gd name="connsiteX1" fmla="*/ 28408 w 56815"/>
                  <a:gd name="connsiteY1" fmla="*/ 56815 h 56815"/>
                  <a:gd name="connsiteX2" fmla="*/ 0 w 56815"/>
                  <a:gd name="connsiteY2" fmla="*/ 28408 h 56815"/>
                  <a:gd name="connsiteX3" fmla="*/ 28408 w 56815"/>
                  <a:gd name="connsiteY3" fmla="*/ 0 h 56815"/>
                  <a:gd name="connsiteX4" fmla="*/ 56815 w 56815"/>
                  <a:gd name="connsiteY4" fmla="*/ 28408 h 56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5" h="56815">
                    <a:moveTo>
                      <a:pt x="56815" y="28408"/>
                    </a:moveTo>
                    <a:cubicBezTo>
                      <a:pt x="56815" y="44000"/>
                      <a:pt x="44000" y="56815"/>
                      <a:pt x="28408" y="56815"/>
                    </a:cubicBezTo>
                    <a:cubicBezTo>
                      <a:pt x="12815" y="56815"/>
                      <a:pt x="0" y="44000"/>
                      <a:pt x="0" y="28408"/>
                    </a:cubicBezTo>
                    <a:cubicBezTo>
                      <a:pt x="0" y="12815"/>
                      <a:pt x="12815" y="0"/>
                      <a:pt x="28408" y="0"/>
                    </a:cubicBezTo>
                    <a:cubicBezTo>
                      <a:pt x="44213" y="0"/>
                      <a:pt x="56815" y="12815"/>
                      <a:pt x="56815" y="28408"/>
                    </a:cubicBezTo>
                  </a:path>
                </a:pathLst>
              </a:custGeom>
              <a:solidFill>
                <a:srgbClr val="FFFFFF"/>
              </a:solidFill>
              <a:ln w="2129" cap="flat">
                <a:noFill/>
                <a:prstDash val="solid"/>
                <a:miter/>
              </a:ln>
            </p:spPr>
            <p:txBody>
              <a:bodyPr rtlCol="0" anchor="ctr"/>
              <a:lstStyle/>
              <a:p>
                <a:endParaRPr lang="en-US" sz="1765"/>
              </a:p>
            </p:txBody>
          </p:sp>
        </p:grpSp>
        <p:sp>
          <p:nvSpPr>
            <p:cNvPr id="19" name="Graphic 158">
              <a:extLst>
                <a:ext uri="{FF2B5EF4-FFF2-40B4-BE49-F238E27FC236}">
                  <a16:creationId xmlns:a16="http://schemas.microsoft.com/office/drawing/2014/main" id="{D67138E7-5799-47DF-8418-259BF576CD5C}"/>
                </a:ext>
              </a:extLst>
            </p:cNvPr>
            <p:cNvSpPr/>
            <p:nvPr/>
          </p:nvSpPr>
          <p:spPr>
            <a:xfrm>
              <a:off x="6931564" y="2549800"/>
              <a:ext cx="317125" cy="601747"/>
            </a:xfrm>
            <a:custGeom>
              <a:avLst/>
              <a:gdLst>
                <a:gd name="connsiteX0" fmla="*/ 139470 w 317125"/>
                <a:gd name="connsiteY0" fmla="*/ 597623 h 601747"/>
                <a:gd name="connsiteX1" fmla="*/ 85432 w 317125"/>
                <a:gd name="connsiteY1" fmla="*/ 579040 h 601747"/>
                <a:gd name="connsiteX2" fmla="*/ 104014 w 317125"/>
                <a:gd name="connsiteY2" fmla="*/ 525002 h 601747"/>
                <a:gd name="connsiteX3" fmla="*/ 212518 w 317125"/>
                <a:gd name="connsiteY3" fmla="*/ 210382 h 601747"/>
                <a:gd name="connsiteX4" fmla="*/ 34597 w 317125"/>
                <a:gd name="connsiteY4" fmla="*/ 80519 h 601747"/>
                <a:gd name="connsiteX5" fmla="*/ 422 w 317125"/>
                <a:gd name="connsiteY5" fmla="*/ 34597 h 601747"/>
                <a:gd name="connsiteX6" fmla="*/ 46344 w 317125"/>
                <a:gd name="connsiteY6" fmla="*/ 422 h 601747"/>
                <a:gd name="connsiteX7" fmla="*/ 285139 w 317125"/>
                <a:gd name="connsiteY7" fmla="*/ 174926 h 601747"/>
                <a:gd name="connsiteX8" fmla="*/ 139470 w 317125"/>
                <a:gd name="connsiteY8" fmla="*/ 597623 h 60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125" h="601747">
                  <a:moveTo>
                    <a:pt x="139470" y="597623"/>
                  </a:moveTo>
                  <a:cubicBezTo>
                    <a:pt x="119392" y="607448"/>
                    <a:pt x="95257" y="599118"/>
                    <a:pt x="85432" y="579040"/>
                  </a:cubicBezTo>
                  <a:cubicBezTo>
                    <a:pt x="75606" y="558963"/>
                    <a:pt x="83936" y="534827"/>
                    <a:pt x="104014" y="525002"/>
                  </a:cubicBezTo>
                  <a:cubicBezTo>
                    <a:pt x="220635" y="468186"/>
                    <a:pt x="269333" y="327003"/>
                    <a:pt x="212518" y="210382"/>
                  </a:cubicBezTo>
                  <a:cubicBezTo>
                    <a:pt x="178344" y="140324"/>
                    <a:pt x="111917" y="91839"/>
                    <a:pt x="34597" y="80519"/>
                  </a:cubicBezTo>
                  <a:cubicBezTo>
                    <a:pt x="12597" y="77315"/>
                    <a:pt x="-2782" y="56810"/>
                    <a:pt x="422" y="34597"/>
                  </a:cubicBezTo>
                  <a:cubicBezTo>
                    <a:pt x="3626" y="12597"/>
                    <a:pt x="24131" y="-2782"/>
                    <a:pt x="46344" y="422"/>
                  </a:cubicBezTo>
                  <a:cubicBezTo>
                    <a:pt x="150150" y="15587"/>
                    <a:pt x="239431" y="80732"/>
                    <a:pt x="285139" y="174926"/>
                  </a:cubicBezTo>
                  <a:cubicBezTo>
                    <a:pt x="361605" y="331702"/>
                    <a:pt x="296246" y="521371"/>
                    <a:pt x="139470" y="597623"/>
                  </a:cubicBezTo>
                  <a:close/>
                </a:path>
              </a:pathLst>
            </a:custGeom>
            <a:solidFill>
              <a:srgbClr val="63A402"/>
            </a:solidFill>
            <a:ln w="2129" cap="flat">
              <a:noFill/>
              <a:prstDash val="solid"/>
              <a:miter/>
            </a:ln>
          </p:spPr>
          <p:txBody>
            <a:bodyPr rtlCol="0" anchor="ctr"/>
            <a:lstStyle/>
            <a:p>
              <a:endParaRPr lang="en-US" sz="1765"/>
            </a:p>
          </p:txBody>
        </p:sp>
        <p:sp>
          <p:nvSpPr>
            <p:cNvPr id="20" name="Graphic 158">
              <a:extLst>
                <a:ext uri="{FF2B5EF4-FFF2-40B4-BE49-F238E27FC236}">
                  <a16:creationId xmlns:a16="http://schemas.microsoft.com/office/drawing/2014/main" id="{8DBB1F14-E22B-4BA7-94A5-E4AF77DFC0E4}"/>
                </a:ext>
              </a:extLst>
            </p:cNvPr>
            <p:cNvSpPr/>
            <p:nvPr/>
          </p:nvSpPr>
          <p:spPr>
            <a:xfrm>
              <a:off x="7027914" y="3081542"/>
              <a:ext cx="56885" cy="56792"/>
            </a:xfrm>
            <a:custGeom>
              <a:avLst/>
              <a:gdLst>
                <a:gd name="connsiteX0" fmla="*/ 15994 w 56885"/>
                <a:gd name="connsiteY0" fmla="*/ 2872 h 56792"/>
                <a:gd name="connsiteX1" fmla="*/ 54014 w 56885"/>
                <a:gd name="connsiteY1" fmla="*/ 15901 h 56792"/>
                <a:gd name="connsiteX2" fmla="*/ 40985 w 56885"/>
                <a:gd name="connsiteY2" fmla="*/ 53920 h 56792"/>
                <a:gd name="connsiteX3" fmla="*/ 2965 w 56885"/>
                <a:gd name="connsiteY3" fmla="*/ 40891 h 56792"/>
                <a:gd name="connsiteX4" fmla="*/ 15994 w 56885"/>
                <a:gd name="connsiteY4" fmla="*/ 2872 h 56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5" h="56792">
                  <a:moveTo>
                    <a:pt x="15994" y="2872"/>
                  </a:moveTo>
                  <a:cubicBezTo>
                    <a:pt x="30091" y="-3963"/>
                    <a:pt x="47179" y="1804"/>
                    <a:pt x="54014" y="15901"/>
                  </a:cubicBezTo>
                  <a:cubicBezTo>
                    <a:pt x="60849" y="29998"/>
                    <a:pt x="55082" y="47085"/>
                    <a:pt x="40985" y="53920"/>
                  </a:cubicBezTo>
                  <a:cubicBezTo>
                    <a:pt x="26888" y="60755"/>
                    <a:pt x="9800" y="54988"/>
                    <a:pt x="2965" y="40891"/>
                  </a:cubicBezTo>
                  <a:cubicBezTo>
                    <a:pt x="-4083" y="26794"/>
                    <a:pt x="1897" y="9707"/>
                    <a:pt x="15994" y="2872"/>
                  </a:cubicBezTo>
                </a:path>
              </a:pathLst>
            </a:custGeom>
            <a:solidFill>
              <a:srgbClr val="FFFFFF"/>
            </a:solidFill>
            <a:ln w="2129" cap="flat">
              <a:noFill/>
              <a:prstDash val="solid"/>
              <a:miter/>
            </a:ln>
          </p:spPr>
          <p:txBody>
            <a:bodyPr rtlCol="0" anchor="ctr"/>
            <a:lstStyle/>
            <a:p>
              <a:endParaRPr lang="en-US" sz="1765"/>
            </a:p>
          </p:txBody>
        </p:sp>
        <p:sp>
          <p:nvSpPr>
            <p:cNvPr id="21" name="Graphic 158">
              <a:extLst>
                <a:ext uri="{FF2B5EF4-FFF2-40B4-BE49-F238E27FC236}">
                  <a16:creationId xmlns:a16="http://schemas.microsoft.com/office/drawing/2014/main" id="{F565AD9B-7948-4791-A0BD-1A95BC2ED4A9}"/>
                </a:ext>
              </a:extLst>
            </p:cNvPr>
            <p:cNvSpPr/>
            <p:nvPr/>
          </p:nvSpPr>
          <p:spPr>
            <a:xfrm>
              <a:off x="6542155" y="2883619"/>
              <a:ext cx="534677" cy="430395"/>
            </a:xfrm>
            <a:custGeom>
              <a:avLst/>
              <a:gdLst>
                <a:gd name="connsiteX0" fmla="*/ 520335 w 534677"/>
                <a:gd name="connsiteY0" fmla="*/ 74562 h 430395"/>
                <a:gd name="connsiteX1" fmla="*/ 525034 w 534677"/>
                <a:gd name="connsiteY1" fmla="*/ 131591 h 430395"/>
                <a:gd name="connsiteX2" fmla="*/ 468005 w 534677"/>
                <a:gd name="connsiteY2" fmla="*/ 136290 h 430395"/>
                <a:gd name="connsiteX3" fmla="*/ 136512 w 534677"/>
                <a:gd name="connsiteY3" fmla="*/ 164056 h 430395"/>
                <a:gd name="connsiteX4" fmla="*/ 89522 w 534677"/>
                <a:gd name="connsiteY4" fmla="*/ 379143 h 430395"/>
                <a:gd name="connsiteX5" fmla="*/ 61328 w 534677"/>
                <a:gd name="connsiteY5" fmla="*/ 428909 h 430395"/>
                <a:gd name="connsiteX6" fmla="*/ 11562 w 534677"/>
                <a:gd name="connsiteY6" fmla="*/ 400715 h 430395"/>
                <a:gd name="connsiteX7" fmla="*/ 74571 w 534677"/>
                <a:gd name="connsiteY7" fmla="*/ 111727 h 430395"/>
                <a:gd name="connsiteX8" fmla="*/ 520335 w 534677"/>
                <a:gd name="connsiteY8" fmla="*/ 74562 h 4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677" h="430395">
                  <a:moveTo>
                    <a:pt x="520335" y="74562"/>
                  </a:moveTo>
                  <a:cubicBezTo>
                    <a:pt x="537422" y="89086"/>
                    <a:pt x="539558" y="114503"/>
                    <a:pt x="525034" y="131591"/>
                  </a:cubicBezTo>
                  <a:cubicBezTo>
                    <a:pt x="510510" y="148678"/>
                    <a:pt x="485093" y="150814"/>
                    <a:pt x="468005" y="136290"/>
                  </a:cubicBezTo>
                  <a:cubicBezTo>
                    <a:pt x="368899" y="52562"/>
                    <a:pt x="220240" y="64950"/>
                    <a:pt x="136512" y="164056"/>
                  </a:cubicBezTo>
                  <a:cubicBezTo>
                    <a:pt x="86318" y="223648"/>
                    <a:pt x="68590" y="303959"/>
                    <a:pt x="89522" y="379143"/>
                  </a:cubicBezTo>
                  <a:cubicBezTo>
                    <a:pt x="95503" y="400715"/>
                    <a:pt x="82901" y="422929"/>
                    <a:pt x="61328" y="428909"/>
                  </a:cubicBezTo>
                  <a:cubicBezTo>
                    <a:pt x="39756" y="434890"/>
                    <a:pt x="17542" y="422288"/>
                    <a:pt x="11562" y="400715"/>
                  </a:cubicBezTo>
                  <a:cubicBezTo>
                    <a:pt x="-16419" y="299687"/>
                    <a:pt x="7076" y="191610"/>
                    <a:pt x="74571" y="111727"/>
                  </a:cubicBezTo>
                  <a:cubicBezTo>
                    <a:pt x="187347" y="-21127"/>
                    <a:pt x="387268" y="-38001"/>
                    <a:pt x="520335" y="74562"/>
                  </a:cubicBezTo>
                  <a:close/>
                </a:path>
              </a:pathLst>
            </a:custGeom>
            <a:solidFill>
              <a:srgbClr val="D9D9D9"/>
            </a:solidFill>
            <a:ln w="2129" cap="flat">
              <a:noFill/>
              <a:prstDash val="solid"/>
              <a:miter/>
            </a:ln>
          </p:spPr>
          <p:txBody>
            <a:bodyPr rtlCol="0" anchor="ctr"/>
            <a:lstStyle/>
            <a:p>
              <a:endParaRPr lang="en-US" sz="1765"/>
            </a:p>
          </p:txBody>
        </p:sp>
        <p:sp>
          <p:nvSpPr>
            <p:cNvPr id="22" name="Graphic 158">
              <a:extLst>
                <a:ext uri="{FF2B5EF4-FFF2-40B4-BE49-F238E27FC236}">
                  <a16:creationId xmlns:a16="http://schemas.microsoft.com/office/drawing/2014/main" id="{2BD673F2-54C3-4A7F-997B-0077DCDD33AB}"/>
                </a:ext>
              </a:extLst>
            </p:cNvPr>
            <p:cNvSpPr/>
            <p:nvPr/>
          </p:nvSpPr>
          <p:spPr>
            <a:xfrm>
              <a:off x="7005866" y="2958586"/>
              <a:ext cx="56646" cy="56646"/>
            </a:xfrm>
            <a:custGeom>
              <a:avLst/>
              <a:gdLst>
                <a:gd name="connsiteX0" fmla="*/ 10061 w 56646"/>
                <a:gd name="connsiteY0" fmla="*/ 50003 h 56646"/>
                <a:gd name="connsiteX1" fmla="*/ 6644 w 56646"/>
                <a:gd name="connsiteY1" fmla="*/ 10061 h 56646"/>
                <a:gd name="connsiteX2" fmla="*/ 46585 w 56646"/>
                <a:gd name="connsiteY2" fmla="*/ 6644 h 56646"/>
                <a:gd name="connsiteX3" fmla="*/ 50003 w 56646"/>
                <a:gd name="connsiteY3" fmla="*/ 46585 h 56646"/>
                <a:gd name="connsiteX4" fmla="*/ 10061 w 56646"/>
                <a:gd name="connsiteY4" fmla="*/ 50003 h 56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6" h="56646">
                  <a:moveTo>
                    <a:pt x="10061" y="50003"/>
                  </a:moveTo>
                  <a:cubicBezTo>
                    <a:pt x="-1900" y="39964"/>
                    <a:pt x="-3395" y="22022"/>
                    <a:pt x="6644" y="10061"/>
                  </a:cubicBezTo>
                  <a:cubicBezTo>
                    <a:pt x="16683" y="-1900"/>
                    <a:pt x="34624" y="-3395"/>
                    <a:pt x="46585" y="6644"/>
                  </a:cubicBezTo>
                  <a:cubicBezTo>
                    <a:pt x="58546" y="16683"/>
                    <a:pt x="60042" y="34624"/>
                    <a:pt x="50003" y="46585"/>
                  </a:cubicBezTo>
                  <a:cubicBezTo>
                    <a:pt x="39964" y="58546"/>
                    <a:pt x="21809" y="60042"/>
                    <a:pt x="10061" y="50003"/>
                  </a:cubicBezTo>
                </a:path>
              </a:pathLst>
            </a:custGeom>
            <a:solidFill>
              <a:srgbClr val="FFFFFF"/>
            </a:solidFill>
            <a:ln w="2129" cap="flat">
              <a:noFill/>
              <a:prstDash val="solid"/>
              <a:miter/>
            </a:ln>
          </p:spPr>
          <p:txBody>
            <a:bodyPr rtlCol="0" anchor="ctr"/>
            <a:lstStyle/>
            <a:p>
              <a:endParaRPr lang="en-US" sz="1765"/>
            </a:p>
          </p:txBody>
        </p:sp>
        <p:sp>
          <p:nvSpPr>
            <p:cNvPr id="23" name="Graphic 158">
              <a:extLst>
                <a:ext uri="{FF2B5EF4-FFF2-40B4-BE49-F238E27FC236}">
                  <a16:creationId xmlns:a16="http://schemas.microsoft.com/office/drawing/2014/main" id="{DF22D59D-67D7-4BD7-84FF-9068E46847BE}"/>
                </a:ext>
              </a:extLst>
            </p:cNvPr>
            <p:cNvSpPr/>
            <p:nvPr/>
          </p:nvSpPr>
          <p:spPr>
            <a:xfrm>
              <a:off x="6886705" y="3008375"/>
              <a:ext cx="584338" cy="356483"/>
            </a:xfrm>
            <a:custGeom>
              <a:avLst/>
              <a:gdLst>
                <a:gd name="connsiteX0" fmla="*/ 0 w 584338"/>
                <a:gd name="connsiteY0" fmla="*/ 40369 h 356483"/>
                <a:gd name="connsiteX1" fmla="*/ 40369 w 584338"/>
                <a:gd name="connsiteY1" fmla="*/ 0 h 356483"/>
                <a:gd name="connsiteX2" fmla="*/ 80737 w 584338"/>
                <a:gd name="connsiteY2" fmla="*/ 40369 h 356483"/>
                <a:gd name="connsiteX3" fmla="*/ 315901 w 584338"/>
                <a:gd name="connsiteY3" fmla="*/ 275532 h 356483"/>
                <a:gd name="connsiteX4" fmla="*/ 510482 w 584338"/>
                <a:gd name="connsiteY4" fmla="*/ 172581 h 356483"/>
                <a:gd name="connsiteX5" fmla="*/ 566657 w 584338"/>
                <a:gd name="connsiteY5" fmla="*/ 161902 h 356483"/>
                <a:gd name="connsiteX6" fmla="*/ 577336 w 584338"/>
                <a:gd name="connsiteY6" fmla="*/ 218076 h 356483"/>
                <a:gd name="connsiteX7" fmla="*/ 315901 w 584338"/>
                <a:gd name="connsiteY7" fmla="*/ 356483 h 356483"/>
                <a:gd name="connsiteX8" fmla="*/ 0 w 584338"/>
                <a:gd name="connsiteY8" fmla="*/ 40369 h 356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338" h="356483">
                  <a:moveTo>
                    <a:pt x="0" y="40369"/>
                  </a:moveTo>
                  <a:cubicBezTo>
                    <a:pt x="0" y="17942"/>
                    <a:pt x="18155" y="0"/>
                    <a:pt x="40369" y="0"/>
                  </a:cubicBezTo>
                  <a:cubicBezTo>
                    <a:pt x="62582" y="0"/>
                    <a:pt x="80737" y="18155"/>
                    <a:pt x="80737" y="40369"/>
                  </a:cubicBezTo>
                  <a:cubicBezTo>
                    <a:pt x="80737" y="170018"/>
                    <a:pt x="186251" y="275532"/>
                    <a:pt x="315901" y="275532"/>
                  </a:cubicBezTo>
                  <a:cubicBezTo>
                    <a:pt x="393862" y="275532"/>
                    <a:pt x="466483" y="237086"/>
                    <a:pt x="510482" y="172581"/>
                  </a:cubicBezTo>
                  <a:cubicBezTo>
                    <a:pt x="523084" y="154213"/>
                    <a:pt x="548288" y="149300"/>
                    <a:pt x="566657" y="161902"/>
                  </a:cubicBezTo>
                  <a:cubicBezTo>
                    <a:pt x="585026" y="174504"/>
                    <a:pt x="589938" y="199708"/>
                    <a:pt x="577336" y="218076"/>
                  </a:cubicBezTo>
                  <a:cubicBezTo>
                    <a:pt x="518385" y="304794"/>
                    <a:pt x="420561" y="356483"/>
                    <a:pt x="315901" y="356483"/>
                  </a:cubicBezTo>
                  <a:cubicBezTo>
                    <a:pt x="141824" y="356483"/>
                    <a:pt x="0" y="214659"/>
                    <a:pt x="0" y="40369"/>
                  </a:cubicBezTo>
                  <a:close/>
                </a:path>
              </a:pathLst>
            </a:custGeom>
            <a:solidFill>
              <a:srgbClr val="FFB900"/>
            </a:solidFill>
            <a:ln w="2129" cap="flat">
              <a:noFill/>
              <a:prstDash val="solid"/>
              <a:miter/>
            </a:ln>
          </p:spPr>
          <p:txBody>
            <a:bodyPr rtlCol="0" anchor="ctr"/>
            <a:lstStyle/>
            <a:p>
              <a:endParaRPr lang="en-US" sz="1765"/>
            </a:p>
          </p:txBody>
        </p:sp>
        <p:sp>
          <p:nvSpPr>
            <p:cNvPr id="24" name="Graphic 158">
              <a:extLst>
                <a:ext uri="{FF2B5EF4-FFF2-40B4-BE49-F238E27FC236}">
                  <a16:creationId xmlns:a16="http://schemas.microsoft.com/office/drawing/2014/main" id="{13DE0D64-2A87-43AA-A83F-3AB6666181E9}"/>
                </a:ext>
              </a:extLst>
            </p:cNvPr>
            <p:cNvSpPr/>
            <p:nvPr/>
          </p:nvSpPr>
          <p:spPr>
            <a:xfrm>
              <a:off x="6898453" y="3023540"/>
              <a:ext cx="56815" cy="56815"/>
            </a:xfrm>
            <a:custGeom>
              <a:avLst/>
              <a:gdLst>
                <a:gd name="connsiteX0" fmla="*/ 56815 w 56815"/>
                <a:gd name="connsiteY0" fmla="*/ 28408 h 56815"/>
                <a:gd name="connsiteX1" fmla="*/ 28408 w 56815"/>
                <a:gd name="connsiteY1" fmla="*/ 56815 h 56815"/>
                <a:gd name="connsiteX2" fmla="*/ 0 w 56815"/>
                <a:gd name="connsiteY2" fmla="*/ 28408 h 56815"/>
                <a:gd name="connsiteX3" fmla="*/ 28408 w 56815"/>
                <a:gd name="connsiteY3" fmla="*/ 0 h 56815"/>
                <a:gd name="connsiteX4" fmla="*/ 56815 w 56815"/>
                <a:gd name="connsiteY4" fmla="*/ 28408 h 56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5" h="56815">
                  <a:moveTo>
                    <a:pt x="56815" y="28408"/>
                  </a:moveTo>
                  <a:cubicBezTo>
                    <a:pt x="56815" y="44000"/>
                    <a:pt x="44000" y="56815"/>
                    <a:pt x="28408" y="56815"/>
                  </a:cubicBezTo>
                  <a:cubicBezTo>
                    <a:pt x="12815" y="56815"/>
                    <a:pt x="0" y="44000"/>
                    <a:pt x="0" y="28408"/>
                  </a:cubicBezTo>
                  <a:cubicBezTo>
                    <a:pt x="0" y="12815"/>
                    <a:pt x="12815" y="0"/>
                    <a:pt x="28408" y="0"/>
                  </a:cubicBezTo>
                  <a:cubicBezTo>
                    <a:pt x="44213" y="0"/>
                    <a:pt x="56815" y="12815"/>
                    <a:pt x="56815" y="28408"/>
                  </a:cubicBezTo>
                </a:path>
              </a:pathLst>
            </a:custGeom>
            <a:solidFill>
              <a:srgbClr val="FFFFFF"/>
            </a:solidFill>
            <a:ln w="2129" cap="flat">
              <a:noFill/>
              <a:prstDash val="solid"/>
              <a:miter/>
            </a:ln>
          </p:spPr>
          <p:txBody>
            <a:bodyPr rtlCol="0" anchor="ctr"/>
            <a:lstStyle/>
            <a:p>
              <a:endParaRPr lang="en-US" sz="1765"/>
            </a:p>
          </p:txBody>
        </p:sp>
      </p:grpSp>
    </p:spTree>
    <p:extLst>
      <p:ext uri="{BB962C8B-B14F-4D97-AF65-F5344CB8AC3E}">
        <p14:creationId xmlns:p14="http://schemas.microsoft.com/office/powerpoint/2010/main" val="3069659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3_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6" name="Rectangle 5">
            <a:extLst>
              <a:ext uri="{FF2B5EF4-FFF2-40B4-BE49-F238E27FC236}">
                <a16:creationId xmlns:a16="http://schemas.microsoft.com/office/drawing/2014/main" id="{36B64CD5-DF3A-4DA7-9433-28ED5330D934}"/>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8B33874B-85C3-4491-8BA3-97D72FFC7E67}"/>
              </a:ext>
            </a:extLst>
          </p:cNvPr>
          <p:cNvGrpSpPr/>
          <p:nvPr userDrawn="1"/>
        </p:nvGrpSpPr>
        <p:grpSpPr bwMode="black">
          <a:xfrm>
            <a:off x="570602" y="574354"/>
            <a:ext cx="2263409" cy="288398"/>
            <a:chOff x="582043" y="585788"/>
            <a:chExt cx="2308795" cy="294139"/>
          </a:xfrm>
        </p:grpSpPr>
        <p:pic>
          <p:nvPicPr>
            <p:cNvPr id="11" name="Picture 10">
              <a:extLst>
                <a:ext uri="{FF2B5EF4-FFF2-40B4-BE49-F238E27FC236}">
                  <a16:creationId xmlns:a16="http://schemas.microsoft.com/office/drawing/2014/main" id="{E3F872FC-B565-4EBE-AC21-6DBEE9242E8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2" name="Picture 11">
              <a:extLst>
                <a:ext uri="{FF2B5EF4-FFF2-40B4-BE49-F238E27FC236}">
                  <a16:creationId xmlns:a16="http://schemas.microsoft.com/office/drawing/2014/main" id="{3E074A0A-BDEC-493A-9405-83B18E7D1FB5}"/>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36" name="Graphic 24">
            <a:extLst>
              <a:ext uri="{FF2B5EF4-FFF2-40B4-BE49-F238E27FC236}">
                <a16:creationId xmlns:a16="http://schemas.microsoft.com/office/drawing/2014/main" id="{B1A11655-EED1-48B5-8812-9C6717436471}"/>
              </a:ext>
            </a:extLst>
          </p:cNvPr>
          <p:cNvSpPr/>
          <p:nvPr/>
        </p:nvSpPr>
        <p:spPr>
          <a:xfrm>
            <a:off x="7694313" y="2334032"/>
            <a:ext cx="4497687" cy="3933845"/>
          </a:xfrm>
          <a:custGeom>
            <a:avLst/>
            <a:gdLst>
              <a:gd name="connsiteX0" fmla="*/ 3036311 w 3036310"/>
              <a:gd name="connsiteY0" fmla="*/ 1694594 h 2655294"/>
              <a:gd name="connsiteX1" fmla="*/ 1418258 w 3036310"/>
              <a:gd name="connsiteY1" fmla="*/ 1694594 h 2655294"/>
              <a:gd name="connsiteX2" fmla="*/ 1186947 w 3036310"/>
              <a:gd name="connsiteY2" fmla="*/ 1440771 h 2655294"/>
              <a:gd name="connsiteX3" fmla="*/ 1418258 w 3036310"/>
              <a:gd name="connsiteY3" fmla="*/ 1186947 h 2655294"/>
              <a:gd name="connsiteX4" fmla="*/ 3036311 w 3036310"/>
              <a:gd name="connsiteY4" fmla="*/ 1186947 h 2655294"/>
              <a:gd name="connsiteX5" fmla="*/ 3036311 w 3036310"/>
              <a:gd name="connsiteY5" fmla="*/ 0 h 2655294"/>
              <a:gd name="connsiteX6" fmla="*/ 1384490 w 3036310"/>
              <a:gd name="connsiteY6" fmla="*/ 0 h 2655294"/>
              <a:gd name="connsiteX7" fmla="*/ 0 w 3036310"/>
              <a:gd name="connsiteY7" fmla="*/ 1440771 h 2655294"/>
              <a:gd name="connsiteX8" fmla="*/ 651724 w 3036310"/>
              <a:gd name="connsiteY8" fmla="*/ 2655295 h 2655294"/>
              <a:gd name="connsiteX9" fmla="*/ 3036311 w 3036310"/>
              <a:gd name="connsiteY9" fmla="*/ 2655295 h 2655294"/>
              <a:gd name="connsiteX10" fmla="*/ 3036311 w 3036310"/>
              <a:gd name="connsiteY10" fmla="*/ 1694594 h 2655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36310" h="2655294">
                <a:moveTo>
                  <a:pt x="3036311" y="1694594"/>
                </a:moveTo>
                <a:lnTo>
                  <a:pt x="1418258" y="1694594"/>
                </a:lnTo>
                <a:cubicBezTo>
                  <a:pt x="1309075" y="1694594"/>
                  <a:pt x="1186947" y="1605108"/>
                  <a:pt x="1186947" y="1440771"/>
                </a:cubicBezTo>
                <a:cubicBezTo>
                  <a:pt x="1186947" y="1258986"/>
                  <a:pt x="1309638" y="1186947"/>
                  <a:pt x="1418258" y="1186947"/>
                </a:cubicBezTo>
                <a:lnTo>
                  <a:pt x="3036311" y="1186947"/>
                </a:lnTo>
                <a:lnTo>
                  <a:pt x="3036311" y="0"/>
                </a:lnTo>
                <a:lnTo>
                  <a:pt x="1384490" y="0"/>
                </a:lnTo>
                <a:cubicBezTo>
                  <a:pt x="621332" y="0"/>
                  <a:pt x="0" y="677612"/>
                  <a:pt x="0" y="1440771"/>
                </a:cubicBezTo>
                <a:cubicBezTo>
                  <a:pt x="0" y="1935472"/>
                  <a:pt x="260577" y="2393592"/>
                  <a:pt x="651724" y="2655295"/>
                </a:cubicBezTo>
                <a:lnTo>
                  <a:pt x="3036311" y="2655295"/>
                </a:lnTo>
                <a:lnTo>
                  <a:pt x="3036311" y="1694594"/>
                </a:lnTo>
                <a:close/>
              </a:path>
            </a:pathLst>
          </a:custGeom>
          <a:blipFill>
            <a:blip r:embed="rId3"/>
            <a:srcRect/>
            <a:stretch>
              <a:fillRect l="-102540" t="-45502" r="-24598" b="-27650"/>
            </a:stretch>
          </a:blipFill>
          <a:ln w="5627" cap="flat">
            <a:noFill/>
            <a:prstDash val="solid"/>
            <a:miter/>
          </a:ln>
        </p:spPr>
        <p:txBody>
          <a:bodyPr rtlCol="0" anchor="ctr"/>
          <a:lstStyle/>
          <a:p>
            <a:endParaRPr lang="en-US" sz="1765"/>
          </a:p>
        </p:txBody>
      </p:sp>
    </p:spTree>
    <p:extLst>
      <p:ext uri="{BB962C8B-B14F-4D97-AF65-F5344CB8AC3E}">
        <p14:creationId xmlns:p14="http://schemas.microsoft.com/office/powerpoint/2010/main" val="4232340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
        <p:nvSpPr>
          <p:cNvPr id="3" name="Rectangle 2">
            <a:extLst>
              <a:ext uri="{FF2B5EF4-FFF2-40B4-BE49-F238E27FC236}">
                <a16:creationId xmlns:a16="http://schemas.microsoft.com/office/drawing/2014/main" id="{D5B2A2D8-A45E-466C-B1BC-1A1998A00291}"/>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57988310-C20B-4D97-A72F-306590BB8B2B}"/>
              </a:ext>
            </a:extLst>
          </p:cNvPr>
          <p:cNvCxnSpPr/>
          <p:nvPr userDrawn="1"/>
        </p:nvCxnSpPr>
        <p:spPr>
          <a:xfrm flipH="1">
            <a:off x="0" y="0"/>
            <a:ext cx="12192000" cy="6858000"/>
          </a:xfrm>
          <a:prstGeom prst="line">
            <a:avLst/>
          </a:prstGeom>
          <a:ln w="762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319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1" y="0"/>
            <a:ext cx="4787900" cy="6858000"/>
          </a:xfrm>
          <a:prstGeom prst="rect">
            <a:avLst/>
          </a:prstGeom>
        </p:spPr>
      </p:pic>
      <p:sp>
        <p:nvSpPr>
          <p:cNvPr id="6" name="Rectangle 5">
            <a:extLst>
              <a:ext uri="{FF2B5EF4-FFF2-40B4-BE49-F238E27FC236}">
                <a16:creationId xmlns:a16="http://schemas.microsoft.com/office/drawing/2014/main" id="{36B64CD5-DF3A-4DA7-9433-28ED5330D934}"/>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94001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grpSp>
        <p:nvGrpSpPr>
          <p:cNvPr id="6" name="Threat detection">
            <a:extLst>
              <a:ext uri="{FF2B5EF4-FFF2-40B4-BE49-F238E27FC236}">
                <a16:creationId xmlns:a16="http://schemas.microsoft.com/office/drawing/2014/main" id="{3168A38A-4D25-4EB6-9233-64E858091C6D}"/>
              </a:ext>
            </a:extLst>
          </p:cNvPr>
          <p:cNvGrpSpPr/>
          <p:nvPr userDrawn="1"/>
        </p:nvGrpSpPr>
        <p:grpSpPr>
          <a:xfrm>
            <a:off x="7245617" y="2483271"/>
            <a:ext cx="4483929" cy="3909444"/>
            <a:chOff x="898231" y="1190761"/>
            <a:chExt cx="983586" cy="857568"/>
          </a:xfrm>
        </p:grpSpPr>
        <p:sp>
          <p:nvSpPr>
            <p:cNvPr id="8" name="Threat detection">
              <a:extLst>
                <a:ext uri="{FF2B5EF4-FFF2-40B4-BE49-F238E27FC236}">
                  <a16:creationId xmlns:a16="http://schemas.microsoft.com/office/drawing/2014/main" id="{9271BA66-3231-4C28-A16D-608B823B32D5}"/>
                </a:ext>
              </a:extLst>
            </p:cNvPr>
            <p:cNvSpPr/>
            <p:nvPr/>
          </p:nvSpPr>
          <p:spPr>
            <a:xfrm>
              <a:off x="898231" y="1749301"/>
              <a:ext cx="128154" cy="299027"/>
            </a:xfrm>
            <a:custGeom>
              <a:avLst/>
              <a:gdLst>
                <a:gd name="connsiteX0" fmla="*/ 64077 w 128154"/>
                <a:gd name="connsiteY0" fmla="*/ 299028 h 299027"/>
                <a:gd name="connsiteX1" fmla="*/ 0 w 128154"/>
                <a:gd name="connsiteY1" fmla="*/ 234950 h 299027"/>
                <a:gd name="connsiteX2" fmla="*/ 0 w 128154"/>
                <a:gd name="connsiteY2" fmla="*/ 64077 h 299027"/>
                <a:gd name="connsiteX3" fmla="*/ 64077 w 128154"/>
                <a:gd name="connsiteY3" fmla="*/ 0 h 299027"/>
                <a:gd name="connsiteX4" fmla="*/ 128155 w 128154"/>
                <a:gd name="connsiteY4" fmla="*/ 64077 h 299027"/>
                <a:gd name="connsiteX5" fmla="*/ 128155 w 128154"/>
                <a:gd name="connsiteY5" fmla="*/ 234950 h 299027"/>
                <a:gd name="connsiteX6" fmla="*/ 64077 w 128154"/>
                <a:gd name="connsiteY6" fmla="*/ 299028 h 29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54" h="299027">
                  <a:moveTo>
                    <a:pt x="64077" y="299028"/>
                  </a:moveTo>
                  <a:cubicBezTo>
                    <a:pt x="28621" y="299028"/>
                    <a:pt x="0" y="270406"/>
                    <a:pt x="0" y="234950"/>
                  </a:cubicBezTo>
                  <a:lnTo>
                    <a:pt x="0" y="64077"/>
                  </a:lnTo>
                  <a:cubicBezTo>
                    <a:pt x="0" y="28621"/>
                    <a:pt x="28621" y="0"/>
                    <a:pt x="64077" y="0"/>
                  </a:cubicBezTo>
                  <a:cubicBezTo>
                    <a:pt x="99533" y="0"/>
                    <a:pt x="128155" y="28621"/>
                    <a:pt x="128155" y="64077"/>
                  </a:cubicBezTo>
                  <a:lnTo>
                    <a:pt x="128155" y="234950"/>
                  </a:lnTo>
                  <a:cubicBezTo>
                    <a:pt x="128155" y="270406"/>
                    <a:pt x="99533" y="299028"/>
                    <a:pt x="64077" y="299028"/>
                  </a:cubicBezTo>
                  <a:close/>
                </a:path>
              </a:pathLst>
            </a:custGeom>
            <a:solidFill>
              <a:srgbClr val="FFFFFF"/>
            </a:solidFill>
            <a:ln w="2129" cap="flat">
              <a:noFill/>
              <a:prstDash val="solid"/>
              <a:miter/>
            </a:ln>
          </p:spPr>
          <p:txBody>
            <a:bodyPr rtlCol="0" anchor="ctr"/>
            <a:lstStyle/>
            <a:p>
              <a:endParaRPr lang="en-US" sz="1800"/>
            </a:p>
          </p:txBody>
        </p:sp>
        <p:grpSp>
          <p:nvGrpSpPr>
            <p:cNvPr id="11" name="Threat detection">
              <a:extLst>
                <a:ext uri="{FF2B5EF4-FFF2-40B4-BE49-F238E27FC236}">
                  <a16:creationId xmlns:a16="http://schemas.microsoft.com/office/drawing/2014/main" id="{6D71BEBF-785D-40F2-B703-D366BD4B0C4F}"/>
                </a:ext>
              </a:extLst>
            </p:cNvPr>
            <p:cNvGrpSpPr/>
            <p:nvPr/>
          </p:nvGrpSpPr>
          <p:grpSpPr>
            <a:xfrm>
              <a:off x="921726" y="1597438"/>
              <a:ext cx="81591" cy="89708"/>
              <a:chOff x="921726" y="1597438"/>
              <a:chExt cx="81591" cy="89708"/>
            </a:xfrm>
            <a:solidFill>
              <a:srgbClr val="FFFFFF"/>
            </a:solidFill>
          </p:grpSpPr>
          <p:sp>
            <p:nvSpPr>
              <p:cNvPr id="25" name="Threat detection">
                <a:extLst>
                  <a:ext uri="{FF2B5EF4-FFF2-40B4-BE49-F238E27FC236}">
                    <a16:creationId xmlns:a16="http://schemas.microsoft.com/office/drawing/2014/main" id="{F05C2033-E06D-4FFD-9956-CDA27D791FF4}"/>
                  </a:ext>
                </a:extLst>
              </p:cNvPr>
              <p:cNvSpPr/>
              <p:nvPr/>
            </p:nvSpPr>
            <p:spPr>
              <a:xfrm>
                <a:off x="921726" y="1597438"/>
                <a:ext cx="81591" cy="49339"/>
              </a:xfrm>
              <a:custGeom>
                <a:avLst/>
                <a:gdLst>
                  <a:gd name="connsiteX0" fmla="*/ 40582 w 81591"/>
                  <a:gd name="connsiteY0" fmla="*/ 49340 h 49339"/>
                  <a:gd name="connsiteX1" fmla="*/ 34602 w 81591"/>
                  <a:gd name="connsiteY1" fmla="*/ 46776 h 49339"/>
                  <a:gd name="connsiteX2" fmla="*/ 2563 w 81591"/>
                  <a:gd name="connsiteY2" fmla="*/ 14738 h 49339"/>
                  <a:gd name="connsiteX3" fmla="*/ 2563 w 81591"/>
                  <a:gd name="connsiteY3" fmla="*/ 2563 h 49339"/>
                  <a:gd name="connsiteX4" fmla="*/ 14738 w 81591"/>
                  <a:gd name="connsiteY4" fmla="*/ 2563 h 49339"/>
                  <a:gd name="connsiteX5" fmla="*/ 40796 w 81591"/>
                  <a:gd name="connsiteY5" fmla="*/ 28621 h 49339"/>
                  <a:gd name="connsiteX6" fmla="*/ 66854 w 81591"/>
                  <a:gd name="connsiteY6" fmla="*/ 2563 h 49339"/>
                  <a:gd name="connsiteX7" fmla="*/ 79029 w 81591"/>
                  <a:gd name="connsiteY7" fmla="*/ 2563 h 49339"/>
                  <a:gd name="connsiteX8" fmla="*/ 79029 w 81591"/>
                  <a:gd name="connsiteY8" fmla="*/ 14738 h 49339"/>
                  <a:gd name="connsiteX9" fmla="*/ 46990 w 81591"/>
                  <a:gd name="connsiteY9" fmla="*/ 46776 h 49339"/>
                  <a:gd name="connsiteX10" fmla="*/ 40582 w 81591"/>
                  <a:gd name="connsiteY10" fmla="*/ 49340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591" h="49339">
                    <a:moveTo>
                      <a:pt x="40582" y="49340"/>
                    </a:moveTo>
                    <a:cubicBezTo>
                      <a:pt x="38446" y="49340"/>
                      <a:pt x="36310" y="48485"/>
                      <a:pt x="34602" y="46776"/>
                    </a:cubicBezTo>
                    <a:lnTo>
                      <a:pt x="2563" y="14738"/>
                    </a:lnTo>
                    <a:cubicBezTo>
                      <a:pt x="-854" y="11320"/>
                      <a:pt x="-854" y="5981"/>
                      <a:pt x="2563" y="2563"/>
                    </a:cubicBezTo>
                    <a:cubicBezTo>
                      <a:pt x="5981" y="-854"/>
                      <a:pt x="11320" y="-854"/>
                      <a:pt x="14738" y="2563"/>
                    </a:cubicBezTo>
                    <a:lnTo>
                      <a:pt x="40796" y="28621"/>
                    </a:lnTo>
                    <a:lnTo>
                      <a:pt x="66854" y="2563"/>
                    </a:lnTo>
                    <a:cubicBezTo>
                      <a:pt x="70271" y="-854"/>
                      <a:pt x="75611" y="-854"/>
                      <a:pt x="79029" y="2563"/>
                    </a:cubicBezTo>
                    <a:cubicBezTo>
                      <a:pt x="82446" y="5981"/>
                      <a:pt x="82446" y="11320"/>
                      <a:pt x="79029" y="14738"/>
                    </a:cubicBezTo>
                    <a:lnTo>
                      <a:pt x="46990" y="46776"/>
                    </a:lnTo>
                    <a:cubicBezTo>
                      <a:pt x="45068" y="48699"/>
                      <a:pt x="42718" y="49340"/>
                      <a:pt x="40582" y="49340"/>
                    </a:cubicBezTo>
                    <a:close/>
                  </a:path>
                </a:pathLst>
              </a:custGeom>
              <a:solidFill>
                <a:srgbClr val="FFFFFF"/>
              </a:solidFill>
              <a:ln w="2129" cap="flat">
                <a:noFill/>
                <a:prstDash val="solid"/>
                <a:miter/>
              </a:ln>
            </p:spPr>
            <p:txBody>
              <a:bodyPr rtlCol="0" anchor="ctr"/>
              <a:lstStyle/>
              <a:p>
                <a:endParaRPr lang="en-US" sz="1800"/>
              </a:p>
            </p:txBody>
          </p:sp>
          <p:sp>
            <p:nvSpPr>
              <p:cNvPr id="26" name="Threat detection">
                <a:extLst>
                  <a:ext uri="{FF2B5EF4-FFF2-40B4-BE49-F238E27FC236}">
                    <a16:creationId xmlns:a16="http://schemas.microsoft.com/office/drawing/2014/main" id="{A232A345-88CE-4B29-AC16-BCAFB3E5585A}"/>
                  </a:ext>
                </a:extLst>
              </p:cNvPr>
              <p:cNvSpPr/>
              <p:nvPr/>
            </p:nvSpPr>
            <p:spPr>
              <a:xfrm>
                <a:off x="921726" y="1637807"/>
                <a:ext cx="81591" cy="49339"/>
              </a:xfrm>
              <a:custGeom>
                <a:avLst/>
                <a:gdLst>
                  <a:gd name="connsiteX0" fmla="*/ 40582 w 81591"/>
                  <a:gd name="connsiteY0" fmla="*/ 49340 h 49339"/>
                  <a:gd name="connsiteX1" fmla="*/ 34602 w 81591"/>
                  <a:gd name="connsiteY1" fmla="*/ 46776 h 49339"/>
                  <a:gd name="connsiteX2" fmla="*/ 2563 w 81591"/>
                  <a:gd name="connsiteY2" fmla="*/ 14738 h 49339"/>
                  <a:gd name="connsiteX3" fmla="*/ 2563 w 81591"/>
                  <a:gd name="connsiteY3" fmla="*/ 2563 h 49339"/>
                  <a:gd name="connsiteX4" fmla="*/ 14738 w 81591"/>
                  <a:gd name="connsiteY4" fmla="*/ 2563 h 49339"/>
                  <a:gd name="connsiteX5" fmla="*/ 40796 w 81591"/>
                  <a:gd name="connsiteY5" fmla="*/ 28621 h 49339"/>
                  <a:gd name="connsiteX6" fmla="*/ 66854 w 81591"/>
                  <a:gd name="connsiteY6" fmla="*/ 2563 h 49339"/>
                  <a:gd name="connsiteX7" fmla="*/ 79029 w 81591"/>
                  <a:gd name="connsiteY7" fmla="*/ 2563 h 49339"/>
                  <a:gd name="connsiteX8" fmla="*/ 79029 w 81591"/>
                  <a:gd name="connsiteY8" fmla="*/ 14738 h 49339"/>
                  <a:gd name="connsiteX9" fmla="*/ 46990 w 81591"/>
                  <a:gd name="connsiteY9" fmla="*/ 46776 h 49339"/>
                  <a:gd name="connsiteX10" fmla="*/ 40582 w 81591"/>
                  <a:gd name="connsiteY10" fmla="*/ 49340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591" h="49339">
                    <a:moveTo>
                      <a:pt x="40582" y="49340"/>
                    </a:moveTo>
                    <a:cubicBezTo>
                      <a:pt x="38446" y="49340"/>
                      <a:pt x="36310" y="48485"/>
                      <a:pt x="34602" y="46776"/>
                    </a:cubicBezTo>
                    <a:lnTo>
                      <a:pt x="2563" y="14738"/>
                    </a:lnTo>
                    <a:cubicBezTo>
                      <a:pt x="-854" y="11320"/>
                      <a:pt x="-854" y="5981"/>
                      <a:pt x="2563" y="2563"/>
                    </a:cubicBezTo>
                    <a:cubicBezTo>
                      <a:pt x="5981" y="-854"/>
                      <a:pt x="11320" y="-854"/>
                      <a:pt x="14738" y="2563"/>
                    </a:cubicBezTo>
                    <a:lnTo>
                      <a:pt x="40796" y="28621"/>
                    </a:lnTo>
                    <a:lnTo>
                      <a:pt x="66854" y="2563"/>
                    </a:lnTo>
                    <a:cubicBezTo>
                      <a:pt x="70271" y="-854"/>
                      <a:pt x="75611" y="-854"/>
                      <a:pt x="79029" y="2563"/>
                    </a:cubicBezTo>
                    <a:cubicBezTo>
                      <a:pt x="82446" y="5981"/>
                      <a:pt x="82446" y="11320"/>
                      <a:pt x="79029" y="14738"/>
                    </a:cubicBezTo>
                    <a:lnTo>
                      <a:pt x="46990" y="46776"/>
                    </a:lnTo>
                    <a:cubicBezTo>
                      <a:pt x="45068" y="48485"/>
                      <a:pt x="42718" y="49340"/>
                      <a:pt x="40582" y="49340"/>
                    </a:cubicBezTo>
                    <a:close/>
                  </a:path>
                </a:pathLst>
              </a:custGeom>
              <a:solidFill>
                <a:srgbClr val="FFFFFF"/>
              </a:solidFill>
              <a:ln w="2129" cap="flat">
                <a:noFill/>
                <a:prstDash val="solid"/>
                <a:miter/>
              </a:ln>
            </p:spPr>
            <p:txBody>
              <a:bodyPr rtlCol="0" anchor="ctr"/>
              <a:lstStyle/>
              <a:p>
                <a:endParaRPr lang="en-US" sz="1800"/>
              </a:p>
            </p:txBody>
          </p:sp>
        </p:grpSp>
        <p:sp>
          <p:nvSpPr>
            <p:cNvPr id="12" name="Threat detection">
              <a:extLst>
                <a:ext uri="{FF2B5EF4-FFF2-40B4-BE49-F238E27FC236}">
                  <a16:creationId xmlns:a16="http://schemas.microsoft.com/office/drawing/2014/main" id="{3ADAAD80-E6BC-4A8E-BB4D-882349BA239E}"/>
                </a:ext>
              </a:extLst>
            </p:cNvPr>
            <p:cNvSpPr/>
            <p:nvPr/>
          </p:nvSpPr>
          <p:spPr>
            <a:xfrm>
              <a:off x="898231" y="1190761"/>
              <a:ext cx="514347" cy="344949"/>
            </a:xfrm>
            <a:custGeom>
              <a:avLst/>
              <a:gdLst>
                <a:gd name="connsiteX0" fmla="*/ 64077 w 514347"/>
                <a:gd name="connsiteY0" fmla="*/ 344950 h 344949"/>
                <a:gd name="connsiteX1" fmla="*/ 0 w 514347"/>
                <a:gd name="connsiteY1" fmla="*/ 280872 h 344949"/>
                <a:gd name="connsiteX2" fmla="*/ 280872 w 514347"/>
                <a:gd name="connsiteY2" fmla="*/ 0 h 344949"/>
                <a:gd name="connsiteX3" fmla="*/ 500230 w 514347"/>
                <a:gd name="connsiteY3" fmla="*/ 105514 h 344949"/>
                <a:gd name="connsiteX4" fmla="*/ 490191 w 514347"/>
                <a:gd name="connsiteY4" fmla="*/ 195649 h 344949"/>
                <a:gd name="connsiteX5" fmla="*/ 400056 w 514347"/>
                <a:gd name="connsiteY5" fmla="*/ 185611 h 344949"/>
                <a:gd name="connsiteX6" fmla="*/ 280658 w 514347"/>
                <a:gd name="connsiteY6" fmla="*/ 128155 h 344949"/>
                <a:gd name="connsiteX7" fmla="*/ 127941 w 514347"/>
                <a:gd name="connsiteY7" fmla="*/ 280872 h 344949"/>
                <a:gd name="connsiteX8" fmla="*/ 64077 w 514347"/>
                <a:gd name="connsiteY8" fmla="*/ 344950 h 34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47" h="344949">
                  <a:moveTo>
                    <a:pt x="64077" y="344950"/>
                  </a:moveTo>
                  <a:cubicBezTo>
                    <a:pt x="28621" y="344950"/>
                    <a:pt x="0" y="316328"/>
                    <a:pt x="0" y="280872"/>
                  </a:cubicBezTo>
                  <a:cubicBezTo>
                    <a:pt x="0" y="126019"/>
                    <a:pt x="126019" y="0"/>
                    <a:pt x="280872" y="0"/>
                  </a:cubicBezTo>
                  <a:cubicBezTo>
                    <a:pt x="366736" y="0"/>
                    <a:pt x="446619" y="38446"/>
                    <a:pt x="500230" y="105514"/>
                  </a:cubicBezTo>
                  <a:cubicBezTo>
                    <a:pt x="522443" y="133067"/>
                    <a:pt x="517958" y="173436"/>
                    <a:pt x="490191" y="195649"/>
                  </a:cubicBezTo>
                  <a:cubicBezTo>
                    <a:pt x="462638" y="217863"/>
                    <a:pt x="422269" y="213378"/>
                    <a:pt x="400056" y="185611"/>
                  </a:cubicBezTo>
                  <a:cubicBezTo>
                    <a:pt x="370794" y="149087"/>
                    <a:pt x="327435" y="128155"/>
                    <a:pt x="280658" y="128155"/>
                  </a:cubicBezTo>
                  <a:cubicBezTo>
                    <a:pt x="196504" y="128155"/>
                    <a:pt x="127941" y="196717"/>
                    <a:pt x="127941" y="280872"/>
                  </a:cubicBezTo>
                  <a:cubicBezTo>
                    <a:pt x="128155" y="316328"/>
                    <a:pt x="99533" y="344950"/>
                    <a:pt x="64077" y="344950"/>
                  </a:cubicBezTo>
                  <a:close/>
                </a:path>
              </a:pathLst>
            </a:custGeom>
            <a:solidFill>
              <a:srgbClr val="FFFFFF"/>
            </a:solidFill>
            <a:ln w="2129" cap="flat">
              <a:noFill/>
              <a:prstDash val="solid"/>
              <a:miter/>
            </a:ln>
          </p:spPr>
          <p:txBody>
            <a:bodyPr rtlCol="0" anchor="ctr"/>
            <a:lstStyle/>
            <a:p>
              <a:endParaRPr lang="en-US" sz="1800"/>
            </a:p>
          </p:txBody>
        </p:sp>
        <p:grpSp>
          <p:nvGrpSpPr>
            <p:cNvPr id="13" name="Threat detection">
              <a:extLst>
                <a:ext uri="{FF2B5EF4-FFF2-40B4-BE49-F238E27FC236}">
                  <a16:creationId xmlns:a16="http://schemas.microsoft.com/office/drawing/2014/main" id="{CE9B7813-8C53-4C0A-BCD5-DF4AFD1C66CE}"/>
                </a:ext>
              </a:extLst>
            </p:cNvPr>
            <p:cNvGrpSpPr/>
            <p:nvPr/>
          </p:nvGrpSpPr>
          <p:grpSpPr>
            <a:xfrm>
              <a:off x="915318" y="1424643"/>
              <a:ext cx="966498" cy="623686"/>
              <a:chOff x="915318" y="1424643"/>
              <a:chExt cx="966498" cy="623686"/>
            </a:xfrm>
          </p:grpSpPr>
          <p:grpSp>
            <p:nvGrpSpPr>
              <p:cNvPr id="17" name="Threat detection">
                <a:extLst>
                  <a:ext uri="{FF2B5EF4-FFF2-40B4-BE49-F238E27FC236}">
                    <a16:creationId xmlns:a16="http://schemas.microsoft.com/office/drawing/2014/main" id="{A7F82673-DD12-4FD2-937C-46352BE22F28}"/>
                  </a:ext>
                </a:extLst>
              </p:cNvPr>
              <p:cNvGrpSpPr/>
              <p:nvPr/>
            </p:nvGrpSpPr>
            <p:grpSpPr>
              <a:xfrm>
                <a:off x="1753663" y="1920174"/>
                <a:ext cx="128154" cy="128154"/>
                <a:chOff x="1753663" y="1920174"/>
                <a:chExt cx="128154" cy="128154"/>
              </a:xfrm>
            </p:grpSpPr>
            <p:sp>
              <p:nvSpPr>
                <p:cNvPr id="23" name="Threat detection">
                  <a:extLst>
                    <a:ext uri="{FF2B5EF4-FFF2-40B4-BE49-F238E27FC236}">
                      <a16:creationId xmlns:a16="http://schemas.microsoft.com/office/drawing/2014/main" id="{169494FA-9E6E-4CCE-80D8-6887A139FD90}"/>
                    </a:ext>
                  </a:extLst>
                </p:cNvPr>
                <p:cNvSpPr/>
                <p:nvPr/>
              </p:nvSpPr>
              <p:spPr>
                <a:xfrm>
                  <a:off x="1753663" y="1920174"/>
                  <a:ext cx="128154" cy="128154"/>
                </a:xfrm>
                <a:custGeom>
                  <a:avLst/>
                  <a:gdLst>
                    <a:gd name="connsiteX0" fmla="*/ 64077 w 128154"/>
                    <a:gd name="connsiteY0" fmla="*/ 0 h 128154"/>
                    <a:gd name="connsiteX1" fmla="*/ 0 w 128154"/>
                    <a:gd name="connsiteY1" fmla="*/ 64077 h 128154"/>
                    <a:gd name="connsiteX2" fmla="*/ 64077 w 128154"/>
                    <a:gd name="connsiteY2" fmla="*/ 128155 h 128154"/>
                    <a:gd name="connsiteX3" fmla="*/ 128155 w 128154"/>
                    <a:gd name="connsiteY3" fmla="*/ 64077 h 128154"/>
                    <a:gd name="connsiteX4" fmla="*/ 64077 w 128154"/>
                    <a:gd name="connsiteY4" fmla="*/ 0 h 128154"/>
                    <a:gd name="connsiteX5" fmla="*/ 64077 w 128154"/>
                    <a:gd name="connsiteY5" fmla="*/ 0 h 12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54" h="128154">
                      <a:moveTo>
                        <a:pt x="64077" y="0"/>
                      </a:moveTo>
                      <a:cubicBezTo>
                        <a:pt x="28621" y="0"/>
                        <a:pt x="0" y="28621"/>
                        <a:pt x="0" y="64077"/>
                      </a:cubicBezTo>
                      <a:cubicBezTo>
                        <a:pt x="0" y="99533"/>
                        <a:pt x="28621" y="128155"/>
                        <a:pt x="64077" y="128155"/>
                      </a:cubicBezTo>
                      <a:cubicBezTo>
                        <a:pt x="99533" y="128155"/>
                        <a:pt x="128155" y="99533"/>
                        <a:pt x="128155" y="64077"/>
                      </a:cubicBezTo>
                      <a:cubicBezTo>
                        <a:pt x="128155" y="28621"/>
                        <a:pt x="99320" y="0"/>
                        <a:pt x="64077" y="0"/>
                      </a:cubicBezTo>
                      <a:lnTo>
                        <a:pt x="64077" y="0"/>
                      </a:lnTo>
                      <a:close/>
                    </a:path>
                  </a:pathLst>
                </a:custGeom>
                <a:solidFill>
                  <a:srgbClr val="FFFFFF"/>
                </a:solidFill>
                <a:ln w="2129" cap="flat">
                  <a:noFill/>
                  <a:prstDash val="solid"/>
                  <a:miter/>
                </a:ln>
              </p:spPr>
              <p:txBody>
                <a:bodyPr rtlCol="0" anchor="ctr"/>
                <a:lstStyle/>
                <a:p>
                  <a:endParaRPr lang="en-US" sz="1800"/>
                </a:p>
              </p:txBody>
            </p:sp>
            <p:sp>
              <p:nvSpPr>
                <p:cNvPr id="24" name="Threat detection">
                  <a:extLst>
                    <a:ext uri="{FF2B5EF4-FFF2-40B4-BE49-F238E27FC236}">
                      <a16:creationId xmlns:a16="http://schemas.microsoft.com/office/drawing/2014/main" id="{C25DD78F-CE7E-482D-9D89-38C310DD4D6D}"/>
                    </a:ext>
                  </a:extLst>
                </p:cNvPr>
                <p:cNvSpPr/>
                <p:nvPr/>
              </p:nvSpPr>
              <p:spPr>
                <a:xfrm>
                  <a:off x="1770750" y="1937262"/>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5" y="0"/>
                        <a:pt x="93980" y="21146"/>
                        <a:pt x="93980" y="46990"/>
                      </a:cubicBezTo>
                      <a:cubicBezTo>
                        <a:pt x="93980" y="72835"/>
                        <a:pt x="72835" y="93980"/>
                        <a:pt x="46990" y="93980"/>
                      </a:cubicBezTo>
                      <a:cubicBezTo>
                        <a:pt x="21146" y="93980"/>
                        <a:pt x="0" y="72835"/>
                        <a:pt x="0" y="46990"/>
                      </a:cubicBezTo>
                      <a:cubicBezTo>
                        <a:pt x="0" y="21146"/>
                        <a:pt x="20932" y="0"/>
                        <a:pt x="46990" y="0"/>
                      </a:cubicBezTo>
                    </a:path>
                  </a:pathLst>
                </a:custGeom>
                <a:solidFill>
                  <a:srgbClr val="FFB900"/>
                </a:solidFill>
                <a:ln w="2129" cap="flat">
                  <a:noFill/>
                  <a:prstDash val="solid"/>
                  <a:miter/>
                </a:ln>
              </p:spPr>
              <p:txBody>
                <a:bodyPr rtlCol="0" anchor="ctr"/>
                <a:lstStyle/>
                <a:p>
                  <a:endParaRPr lang="en-US" sz="1800"/>
                </a:p>
              </p:txBody>
            </p:sp>
          </p:grpSp>
          <p:grpSp>
            <p:nvGrpSpPr>
              <p:cNvPr id="18" name="Threat detection">
                <a:extLst>
                  <a:ext uri="{FF2B5EF4-FFF2-40B4-BE49-F238E27FC236}">
                    <a16:creationId xmlns:a16="http://schemas.microsoft.com/office/drawing/2014/main" id="{CAF1A5A4-3393-4B2E-9194-0F0D4F584F04}"/>
                  </a:ext>
                </a:extLst>
              </p:cNvPr>
              <p:cNvGrpSpPr/>
              <p:nvPr/>
            </p:nvGrpSpPr>
            <p:grpSpPr>
              <a:xfrm>
                <a:off x="1239977" y="1920174"/>
                <a:ext cx="128154" cy="128154"/>
                <a:chOff x="1239977" y="1920174"/>
                <a:chExt cx="128154" cy="128154"/>
              </a:xfrm>
            </p:grpSpPr>
            <p:sp>
              <p:nvSpPr>
                <p:cNvPr id="21" name="Threat detection">
                  <a:extLst>
                    <a:ext uri="{FF2B5EF4-FFF2-40B4-BE49-F238E27FC236}">
                      <a16:creationId xmlns:a16="http://schemas.microsoft.com/office/drawing/2014/main" id="{C037C024-1851-44A2-B374-C99927D706BC}"/>
                    </a:ext>
                  </a:extLst>
                </p:cNvPr>
                <p:cNvSpPr/>
                <p:nvPr/>
              </p:nvSpPr>
              <p:spPr>
                <a:xfrm>
                  <a:off x="1239977" y="1920174"/>
                  <a:ext cx="128154" cy="128154"/>
                </a:xfrm>
                <a:custGeom>
                  <a:avLst/>
                  <a:gdLst>
                    <a:gd name="connsiteX0" fmla="*/ 64077 w 128154"/>
                    <a:gd name="connsiteY0" fmla="*/ 0 h 128154"/>
                    <a:gd name="connsiteX1" fmla="*/ 0 w 128154"/>
                    <a:gd name="connsiteY1" fmla="*/ 64077 h 128154"/>
                    <a:gd name="connsiteX2" fmla="*/ 64077 w 128154"/>
                    <a:gd name="connsiteY2" fmla="*/ 128155 h 128154"/>
                    <a:gd name="connsiteX3" fmla="*/ 128155 w 128154"/>
                    <a:gd name="connsiteY3" fmla="*/ 64077 h 128154"/>
                    <a:gd name="connsiteX4" fmla="*/ 64077 w 128154"/>
                    <a:gd name="connsiteY4" fmla="*/ 0 h 128154"/>
                    <a:gd name="connsiteX5" fmla="*/ 64077 w 128154"/>
                    <a:gd name="connsiteY5" fmla="*/ 0 h 12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54" h="128154">
                      <a:moveTo>
                        <a:pt x="64077" y="0"/>
                      </a:moveTo>
                      <a:cubicBezTo>
                        <a:pt x="28621" y="0"/>
                        <a:pt x="0" y="28621"/>
                        <a:pt x="0" y="64077"/>
                      </a:cubicBezTo>
                      <a:cubicBezTo>
                        <a:pt x="0" y="99533"/>
                        <a:pt x="28621" y="128155"/>
                        <a:pt x="64077" y="128155"/>
                      </a:cubicBezTo>
                      <a:cubicBezTo>
                        <a:pt x="99533" y="128155"/>
                        <a:pt x="128155" y="99533"/>
                        <a:pt x="128155" y="64077"/>
                      </a:cubicBezTo>
                      <a:cubicBezTo>
                        <a:pt x="128155" y="28621"/>
                        <a:pt x="99533" y="0"/>
                        <a:pt x="64077" y="0"/>
                      </a:cubicBezTo>
                      <a:lnTo>
                        <a:pt x="64077" y="0"/>
                      </a:lnTo>
                      <a:close/>
                    </a:path>
                  </a:pathLst>
                </a:custGeom>
                <a:solidFill>
                  <a:srgbClr val="FFFFFF"/>
                </a:solidFill>
                <a:ln w="2129" cap="flat">
                  <a:noFill/>
                  <a:prstDash val="solid"/>
                  <a:miter/>
                </a:ln>
              </p:spPr>
              <p:txBody>
                <a:bodyPr rtlCol="0" anchor="ctr"/>
                <a:lstStyle/>
                <a:p>
                  <a:endParaRPr lang="en-US" sz="1800"/>
                </a:p>
              </p:txBody>
            </p:sp>
            <p:sp>
              <p:nvSpPr>
                <p:cNvPr id="22" name="Threat detection">
                  <a:extLst>
                    <a:ext uri="{FF2B5EF4-FFF2-40B4-BE49-F238E27FC236}">
                      <a16:creationId xmlns:a16="http://schemas.microsoft.com/office/drawing/2014/main" id="{2758C907-F22D-48A5-8409-0ED9AFA8FCAB}"/>
                    </a:ext>
                  </a:extLst>
                </p:cNvPr>
                <p:cNvSpPr/>
                <p:nvPr/>
              </p:nvSpPr>
              <p:spPr>
                <a:xfrm>
                  <a:off x="1257064" y="1937262"/>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5" y="0"/>
                        <a:pt x="93980" y="21146"/>
                        <a:pt x="93980" y="46990"/>
                      </a:cubicBezTo>
                      <a:cubicBezTo>
                        <a:pt x="93980" y="72835"/>
                        <a:pt x="72835" y="93980"/>
                        <a:pt x="46990" y="93980"/>
                      </a:cubicBezTo>
                      <a:cubicBezTo>
                        <a:pt x="21145" y="93980"/>
                        <a:pt x="0" y="72835"/>
                        <a:pt x="0" y="46990"/>
                      </a:cubicBezTo>
                      <a:cubicBezTo>
                        <a:pt x="0" y="21146"/>
                        <a:pt x="21145" y="0"/>
                        <a:pt x="46990" y="0"/>
                      </a:cubicBezTo>
                    </a:path>
                  </a:pathLst>
                </a:custGeom>
                <a:solidFill>
                  <a:srgbClr val="107C10"/>
                </a:solidFill>
                <a:ln w="2129" cap="flat">
                  <a:noFill/>
                  <a:prstDash val="solid"/>
                  <a:miter/>
                </a:ln>
              </p:spPr>
              <p:txBody>
                <a:bodyPr rtlCol="0" anchor="ctr"/>
                <a:lstStyle/>
                <a:p>
                  <a:endParaRPr lang="en-US" sz="1800"/>
                </a:p>
              </p:txBody>
            </p:sp>
          </p:grpSp>
          <p:sp>
            <p:nvSpPr>
              <p:cNvPr id="19" name="Threat detection">
                <a:extLst>
                  <a:ext uri="{FF2B5EF4-FFF2-40B4-BE49-F238E27FC236}">
                    <a16:creationId xmlns:a16="http://schemas.microsoft.com/office/drawing/2014/main" id="{AAB99EF9-7B92-4A4F-96EA-56A1B1A6D7DC}"/>
                  </a:ext>
                </a:extLst>
              </p:cNvPr>
              <p:cNvSpPr/>
              <p:nvPr/>
            </p:nvSpPr>
            <p:spPr>
              <a:xfrm>
                <a:off x="915318" y="1766175"/>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4" y="0"/>
                      <a:pt x="93980" y="21146"/>
                      <a:pt x="93980" y="46990"/>
                    </a:cubicBezTo>
                    <a:cubicBezTo>
                      <a:pt x="93980" y="72835"/>
                      <a:pt x="72834" y="93980"/>
                      <a:pt x="46990" y="93980"/>
                    </a:cubicBezTo>
                    <a:cubicBezTo>
                      <a:pt x="21145" y="93980"/>
                      <a:pt x="0" y="72835"/>
                      <a:pt x="0" y="46990"/>
                    </a:cubicBezTo>
                    <a:cubicBezTo>
                      <a:pt x="0" y="21146"/>
                      <a:pt x="21145" y="0"/>
                      <a:pt x="46990" y="0"/>
                    </a:cubicBezTo>
                  </a:path>
                </a:pathLst>
              </a:custGeom>
              <a:solidFill>
                <a:srgbClr val="D83B01"/>
              </a:solidFill>
              <a:ln w="2129" cap="flat">
                <a:noFill/>
                <a:prstDash val="solid"/>
                <a:miter/>
              </a:ln>
            </p:spPr>
            <p:txBody>
              <a:bodyPr rtlCol="0" anchor="ctr"/>
              <a:lstStyle/>
              <a:p>
                <a:endParaRPr lang="en-US" sz="1800"/>
              </a:p>
            </p:txBody>
          </p:sp>
          <p:sp>
            <p:nvSpPr>
              <p:cNvPr id="20" name="Threat detection">
                <a:extLst>
                  <a:ext uri="{FF2B5EF4-FFF2-40B4-BE49-F238E27FC236}">
                    <a16:creationId xmlns:a16="http://schemas.microsoft.com/office/drawing/2014/main" id="{F80C183B-0442-4A3B-95BC-8A56750CAA3D}"/>
                  </a:ext>
                </a:extLst>
              </p:cNvPr>
              <p:cNvSpPr/>
              <p:nvPr/>
            </p:nvSpPr>
            <p:spPr>
              <a:xfrm>
                <a:off x="915318" y="1424643"/>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4" y="0"/>
                      <a:pt x="93980" y="21146"/>
                      <a:pt x="93980" y="46990"/>
                    </a:cubicBezTo>
                    <a:cubicBezTo>
                      <a:pt x="93980" y="72835"/>
                      <a:pt x="72834" y="93980"/>
                      <a:pt x="46990" y="93980"/>
                    </a:cubicBezTo>
                    <a:cubicBezTo>
                      <a:pt x="21145" y="93980"/>
                      <a:pt x="0" y="72835"/>
                      <a:pt x="0" y="46990"/>
                    </a:cubicBezTo>
                    <a:cubicBezTo>
                      <a:pt x="0" y="21146"/>
                      <a:pt x="21145" y="0"/>
                      <a:pt x="46990" y="0"/>
                    </a:cubicBezTo>
                  </a:path>
                </a:pathLst>
              </a:custGeom>
              <a:solidFill>
                <a:srgbClr val="737373"/>
              </a:solidFill>
              <a:ln w="2129" cap="flat">
                <a:noFill/>
                <a:prstDash val="solid"/>
                <a:miter/>
              </a:ln>
            </p:spPr>
            <p:txBody>
              <a:bodyPr rtlCol="0" anchor="ctr"/>
              <a:lstStyle/>
              <a:p>
                <a:endParaRPr lang="en-US" sz="1800"/>
              </a:p>
            </p:txBody>
          </p:sp>
        </p:grpSp>
        <p:sp>
          <p:nvSpPr>
            <p:cNvPr id="14" name="Threat detection">
              <a:extLst>
                <a:ext uri="{FF2B5EF4-FFF2-40B4-BE49-F238E27FC236}">
                  <a16:creationId xmlns:a16="http://schemas.microsoft.com/office/drawing/2014/main" id="{7F0D195C-E35D-460D-98D5-CB21938BF103}"/>
                </a:ext>
              </a:extLst>
            </p:cNvPr>
            <p:cNvSpPr/>
            <p:nvPr/>
          </p:nvSpPr>
          <p:spPr>
            <a:xfrm>
              <a:off x="1409995" y="1920174"/>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FFFFFF"/>
            </a:solidFill>
            <a:ln w="2129" cap="flat">
              <a:noFill/>
              <a:prstDash val="solid"/>
              <a:miter/>
            </a:ln>
          </p:spPr>
          <p:txBody>
            <a:bodyPr rtlCol="0" anchor="ctr"/>
            <a:lstStyle/>
            <a:p>
              <a:endParaRPr lang="en-US" sz="1800"/>
            </a:p>
          </p:txBody>
        </p:sp>
        <p:sp>
          <p:nvSpPr>
            <p:cNvPr id="15" name="Threat detection">
              <a:extLst>
                <a:ext uri="{FF2B5EF4-FFF2-40B4-BE49-F238E27FC236}">
                  <a16:creationId xmlns:a16="http://schemas.microsoft.com/office/drawing/2014/main" id="{CDFAC31C-2E8B-4EF5-AB79-4318E8870300}"/>
                </a:ext>
              </a:extLst>
            </p:cNvPr>
            <p:cNvSpPr/>
            <p:nvPr/>
          </p:nvSpPr>
          <p:spPr>
            <a:xfrm>
              <a:off x="1069104" y="1920174"/>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FFFFFF"/>
            </a:solidFill>
            <a:ln w="2129" cap="flat">
              <a:noFill/>
              <a:prstDash val="solid"/>
              <a:miter/>
            </a:ln>
          </p:spPr>
          <p:txBody>
            <a:bodyPr rtlCol="0" anchor="ctr"/>
            <a:lstStyle/>
            <a:p>
              <a:endParaRPr lang="en-US" sz="1800"/>
            </a:p>
          </p:txBody>
        </p:sp>
        <p:sp>
          <p:nvSpPr>
            <p:cNvPr id="16" name="Threat detection">
              <a:extLst>
                <a:ext uri="{FF2B5EF4-FFF2-40B4-BE49-F238E27FC236}">
                  <a16:creationId xmlns:a16="http://schemas.microsoft.com/office/drawing/2014/main" id="{306FA00E-9827-435F-AE77-7CE361AEF92A}"/>
                </a:ext>
              </a:extLst>
            </p:cNvPr>
            <p:cNvSpPr/>
            <p:nvPr/>
          </p:nvSpPr>
          <p:spPr>
            <a:xfrm>
              <a:off x="1581722" y="1920174"/>
              <a:ext cx="128154" cy="128154"/>
            </a:xfrm>
            <a:custGeom>
              <a:avLst/>
              <a:gdLst>
                <a:gd name="connsiteX0" fmla="*/ 128154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4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4" y="64077"/>
                  </a:moveTo>
                  <a:cubicBezTo>
                    <a:pt x="128154" y="99466"/>
                    <a:pt x="99466" y="128155"/>
                    <a:pt x="64077" y="128155"/>
                  </a:cubicBezTo>
                  <a:cubicBezTo>
                    <a:pt x="28688" y="128155"/>
                    <a:pt x="0" y="99466"/>
                    <a:pt x="0" y="64077"/>
                  </a:cubicBezTo>
                  <a:cubicBezTo>
                    <a:pt x="0" y="28688"/>
                    <a:pt x="28688" y="0"/>
                    <a:pt x="64077" y="0"/>
                  </a:cubicBezTo>
                  <a:cubicBezTo>
                    <a:pt x="99466" y="0"/>
                    <a:pt x="128154" y="28688"/>
                    <a:pt x="128154" y="64077"/>
                  </a:cubicBezTo>
                  <a:close/>
                </a:path>
              </a:pathLst>
            </a:custGeom>
            <a:solidFill>
              <a:srgbClr val="FFFFFF"/>
            </a:solidFill>
            <a:ln w="2129" cap="flat">
              <a:noFill/>
              <a:prstDash val="solid"/>
              <a:miter/>
            </a:ln>
          </p:spPr>
          <p:txBody>
            <a:bodyPr rtlCol="0" anchor="ctr"/>
            <a:lstStyle/>
            <a:p>
              <a:endParaRPr lang="en-US" sz="1800"/>
            </a:p>
          </p:txBody>
        </p:sp>
      </p:grpSp>
      <p:sp>
        <p:nvSpPr>
          <p:cNvPr id="27" name="Rectangle 26">
            <a:extLst>
              <a:ext uri="{FF2B5EF4-FFF2-40B4-BE49-F238E27FC236}">
                <a16:creationId xmlns:a16="http://schemas.microsoft.com/office/drawing/2014/main" id="{667BA80C-6FEC-43CB-BA30-32C646895D04}"/>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06122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1" y="0"/>
            <a:ext cx="4787900" cy="6858000"/>
          </a:xfrm>
          <a:prstGeom prst="rect">
            <a:avLst/>
          </a:prstGeom>
        </p:spPr>
      </p:pic>
      <p:sp>
        <p:nvSpPr>
          <p:cNvPr id="8" name="Rectangle 7">
            <a:extLst>
              <a:ext uri="{FF2B5EF4-FFF2-40B4-BE49-F238E27FC236}">
                <a16:creationId xmlns:a16="http://schemas.microsoft.com/office/drawing/2014/main" id="{6D8066F8-69FA-4F06-8ACB-D294208C6737}"/>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83628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773560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
        <p:nvSpPr>
          <p:cNvPr id="6" name="Rectangle 5">
            <a:extLst>
              <a:ext uri="{FF2B5EF4-FFF2-40B4-BE49-F238E27FC236}">
                <a16:creationId xmlns:a16="http://schemas.microsoft.com/office/drawing/2014/main" id="{65223E32-1958-4157-9CB9-9451A1D387DD}"/>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33007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1" y="0"/>
            <a:ext cx="4787900" cy="6858000"/>
          </a:xfrm>
          <a:prstGeom prst="rect">
            <a:avLst/>
          </a:prstGeom>
        </p:spPr>
      </p:pic>
      <p:sp>
        <p:nvSpPr>
          <p:cNvPr id="6" name="Rectangle 5">
            <a:extLst>
              <a:ext uri="{FF2B5EF4-FFF2-40B4-BE49-F238E27FC236}">
                <a16:creationId xmlns:a16="http://schemas.microsoft.com/office/drawing/2014/main" id="{3D343DAD-F987-4917-A1BF-590B2A8E4A2D}"/>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63076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AD85BCBE-5E8A-43F9-9B4D-A08A0234A2DF}"/>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487289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
        <p:nvSpPr>
          <p:cNvPr id="8" name="Rectangle 7">
            <a:extLst>
              <a:ext uri="{FF2B5EF4-FFF2-40B4-BE49-F238E27FC236}">
                <a16:creationId xmlns:a16="http://schemas.microsoft.com/office/drawing/2014/main" id="{63915D71-7AB8-4DF9-8D9A-91A227CED9D9}"/>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29848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1"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Rectangle 6">
            <a:extLst>
              <a:ext uri="{FF2B5EF4-FFF2-40B4-BE49-F238E27FC236}">
                <a16:creationId xmlns:a16="http://schemas.microsoft.com/office/drawing/2014/main" id="{25CA80ED-BD54-47D6-AB2C-7D78B46EFA4A}"/>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3023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4" y="585789"/>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Rectangle 11">
            <a:extLst>
              <a:ext uri="{FF2B5EF4-FFF2-40B4-BE49-F238E27FC236}">
                <a16:creationId xmlns:a16="http://schemas.microsoft.com/office/drawing/2014/main" id="{A63DB2F6-1164-462E-ABBB-1413D086842F}"/>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3536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9"/>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1"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Rectangle 7">
            <a:extLst>
              <a:ext uri="{FF2B5EF4-FFF2-40B4-BE49-F238E27FC236}">
                <a16:creationId xmlns:a16="http://schemas.microsoft.com/office/drawing/2014/main" id="{7E1DDD49-E6AA-4091-BA77-B4708B4D8A96}"/>
              </a:ext>
            </a:extLst>
          </p:cNvPr>
          <p:cNvSpPr/>
          <p:nvPr userDrawn="1"/>
        </p:nvSpPr>
        <p:spPr bwMode="auto">
          <a:xfrm>
            <a:off x="445770" y="6275071"/>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35022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C34D2FD4-781B-4DBF-BDE2-B33EDEEAE38F}"/>
              </a:ext>
            </a:extLst>
          </p:cNvPr>
          <p:cNvSpPr/>
          <p:nvPr userDrawn="1"/>
        </p:nvSpPr>
        <p:spPr bwMode="auto">
          <a:xfrm>
            <a:off x="445770" y="6275071"/>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23904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06E57F7F-5F21-4B86-AA18-BC6DB298BB40}"/>
              </a:ext>
            </a:extLst>
          </p:cNvPr>
          <p:cNvSpPr/>
          <p:nvPr userDrawn="1"/>
        </p:nvSpPr>
        <p:spPr bwMode="auto">
          <a:xfrm>
            <a:off x="445770" y="6275071"/>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92847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A3B4FE4C-7C04-4225-8F08-F10F79124DEE}"/>
              </a:ext>
            </a:extLst>
          </p:cNvPr>
          <p:cNvSpPr/>
          <p:nvPr userDrawn="1"/>
        </p:nvSpPr>
        <p:spPr bwMode="auto">
          <a:xfrm>
            <a:off x="445770" y="6275071"/>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3270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408097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6" name="Rectangle 5">
            <a:extLst>
              <a:ext uri="{FF2B5EF4-FFF2-40B4-BE49-F238E27FC236}">
                <a16:creationId xmlns:a16="http://schemas.microsoft.com/office/drawing/2014/main" id="{BA669B47-9049-489D-8705-03BC28E1A59F}"/>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493041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913244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826933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1521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3354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4081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444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9557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612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1925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pic>
        <p:nvPicPr>
          <p:cNvPr id="2" name="Picture 1" descr="A blue background with colorful circles&#10;&#10;Description automatically generated">
            <a:extLst>
              <a:ext uri="{FF2B5EF4-FFF2-40B4-BE49-F238E27FC236}">
                <a16:creationId xmlns:a16="http://schemas.microsoft.com/office/drawing/2014/main" id="{F5B13830-DE45-9151-2CA2-E57F08D908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Picture 9" descr="A black and white logo&#10;&#10;Description automatically generated">
            <a:extLst>
              <a:ext uri="{FF2B5EF4-FFF2-40B4-BE49-F238E27FC236}">
                <a16:creationId xmlns:a16="http://schemas.microsoft.com/office/drawing/2014/main" id="{D301B91F-AAAC-E538-5F45-5CA0DDF041B4}"/>
              </a:ext>
            </a:extLst>
          </p:cNvPr>
          <p:cNvPicPr>
            <a:picLocks noChangeAspect="1"/>
          </p:cNvPicPr>
          <p:nvPr userDrawn="1"/>
        </p:nvPicPr>
        <p:blipFill rotWithShape="1">
          <a:blip r:embed="rId3"/>
          <a:srcRect l="9831" t="30470" r="9778" b="31934"/>
          <a:stretch/>
        </p:blipFill>
        <p:spPr>
          <a:xfrm>
            <a:off x="565402" y="560565"/>
            <a:ext cx="2354775" cy="331610"/>
          </a:xfrm>
          <a:prstGeom prst="rect">
            <a:avLst/>
          </a:prstGeom>
        </p:spPr>
      </p:pic>
      <p:sp>
        <p:nvSpPr>
          <p:cNvPr id="11" name="Title 1">
            <a:extLst>
              <a:ext uri="{FF2B5EF4-FFF2-40B4-BE49-F238E27FC236}">
                <a16:creationId xmlns:a16="http://schemas.microsoft.com/office/drawing/2014/main" id="{0E8DA97C-7A91-D5D5-D481-7D716921A7F9}"/>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a:t>Event name or presentation title </a:t>
            </a:r>
          </a:p>
        </p:txBody>
      </p:sp>
      <p:sp>
        <p:nvSpPr>
          <p:cNvPr id="12" name="Text Placeholder 4">
            <a:extLst>
              <a:ext uri="{FF2B5EF4-FFF2-40B4-BE49-F238E27FC236}">
                <a16:creationId xmlns:a16="http://schemas.microsoft.com/office/drawing/2014/main" id="{80EE20D7-51F8-E10A-ECDE-30D3C939FA2D}"/>
              </a:ext>
            </a:extLst>
          </p:cNvPr>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b="0" i="0" spc="0" baseline="0">
                <a:solidFill>
                  <a:schemeClr val="bg1"/>
                </a:solidFill>
                <a:latin typeface="Segoe Sans Display" pitchFamily="2" charset="0"/>
                <a:cs typeface="Segoe Sans Display" pitchFamily="2" charset="0"/>
              </a:defRPr>
            </a:lvl1pPr>
          </a:lstStyle>
          <a:p>
            <a:pPr lvl="0"/>
            <a:r>
              <a:rPr lang="en-US"/>
              <a:t>Speaker name or subtitle</a:t>
            </a:r>
          </a:p>
        </p:txBody>
      </p:sp>
    </p:spTree>
    <p:extLst>
      <p:ext uri="{BB962C8B-B14F-4D97-AF65-F5344CB8AC3E}">
        <p14:creationId xmlns:p14="http://schemas.microsoft.com/office/powerpoint/2010/main" val="2570031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194290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685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9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806473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25715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44822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552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2951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9263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1376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2056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39824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4443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9459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9317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7700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0283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854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2435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1"/>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7252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4838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8845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276999"/>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276999"/>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276999"/>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3604762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16"/>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8068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6718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0101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972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7228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40913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130855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030588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7" name="Rectangle 6">
            <a:extLst>
              <a:ext uri="{FF2B5EF4-FFF2-40B4-BE49-F238E27FC236}">
                <a16:creationId xmlns:a16="http://schemas.microsoft.com/office/drawing/2014/main" id="{26DA047C-2E03-4828-AC23-73639AA55754}"/>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051082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7" name="Rectangle 6">
            <a:extLst>
              <a:ext uri="{FF2B5EF4-FFF2-40B4-BE49-F238E27FC236}">
                <a16:creationId xmlns:a16="http://schemas.microsoft.com/office/drawing/2014/main" id="{1A0CCCA2-D9EC-4D28-8F5E-6D904B19BFA9}"/>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928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2910334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1758091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
        <p:nvSpPr>
          <p:cNvPr id="6" name="Rectangle 5">
            <a:extLst>
              <a:ext uri="{FF2B5EF4-FFF2-40B4-BE49-F238E27FC236}">
                <a16:creationId xmlns:a16="http://schemas.microsoft.com/office/drawing/2014/main" id="{F3412D18-6045-4538-80DC-FACFA609648D}"/>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50728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
        <p:nvSpPr>
          <p:cNvPr id="7" name="Rectangle 6">
            <a:extLst>
              <a:ext uri="{FF2B5EF4-FFF2-40B4-BE49-F238E27FC236}">
                <a16:creationId xmlns:a16="http://schemas.microsoft.com/office/drawing/2014/main" id="{E74EB6F8-A9C7-44CD-9D9B-99AE262A672D}"/>
              </a:ext>
            </a:extLst>
          </p:cNvPr>
          <p:cNvSpPr/>
          <p:nvPr userDrawn="1"/>
        </p:nvSpPr>
        <p:spPr bwMode="auto">
          <a:xfrm>
            <a:off x="445770" y="6275071"/>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73290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
        <p:nvSpPr>
          <p:cNvPr id="6" name="Rectangle 5">
            <a:extLst>
              <a:ext uri="{FF2B5EF4-FFF2-40B4-BE49-F238E27FC236}">
                <a16:creationId xmlns:a16="http://schemas.microsoft.com/office/drawing/2014/main" id="{B77902B3-3661-4DBA-8AB6-058F6B16AEEE}"/>
              </a:ext>
            </a:extLst>
          </p:cNvPr>
          <p:cNvSpPr/>
          <p:nvPr userDrawn="1"/>
        </p:nvSpPr>
        <p:spPr bwMode="auto">
          <a:xfrm>
            <a:off x="445770" y="6275071"/>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53363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0CD875CD-BD02-4A68-9932-26CB72FF6ED0}"/>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27238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8CD0715A-291C-4329-8F01-81DC99F47B83}"/>
              </a:ext>
            </a:extLst>
          </p:cNvPr>
          <p:cNvSpPr/>
          <p:nvPr userDrawn="1"/>
        </p:nvSpPr>
        <p:spPr bwMode="auto">
          <a:xfrm>
            <a:off x="445770" y="6275071"/>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5676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93BF9E25-FC43-48B6-8455-325193C5BCD9}"/>
              </a:ext>
            </a:extLst>
          </p:cNvPr>
          <p:cNvSpPr/>
          <p:nvPr userDrawn="1"/>
        </p:nvSpPr>
        <p:spPr bwMode="auto">
          <a:xfrm>
            <a:off x="445770" y="6275071"/>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12923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E24BF76D-E507-47BB-BE2F-CF019E9FC639}"/>
              </a:ext>
            </a:extLst>
          </p:cNvPr>
          <p:cNvSpPr/>
          <p:nvPr userDrawn="1"/>
        </p:nvSpPr>
        <p:spPr bwMode="auto">
          <a:xfrm>
            <a:off x="445770" y="6275071"/>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16841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62CBD4FD-2680-4251-94F8-5A68F6AED701}"/>
              </a:ext>
            </a:extLst>
          </p:cNvPr>
          <p:cNvSpPr/>
          <p:nvPr userDrawn="1"/>
        </p:nvSpPr>
        <p:spPr bwMode="auto">
          <a:xfrm>
            <a:off x="445770" y="6275071"/>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07323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837FB58A-DE2D-4D56-900D-BCC0C3E09379}"/>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788485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276999"/>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2036137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3296050B-F008-4E86-921E-A32EF3354C7C}"/>
              </a:ext>
            </a:extLst>
          </p:cNvPr>
          <p:cNvSpPr/>
          <p:nvPr userDrawn="1"/>
        </p:nvSpPr>
        <p:spPr bwMode="auto">
          <a:xfrm>
            <a:off x="445770" y="6275071"/>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84082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604D0E54-2C94-41E7-9BFE-B0C10ED35762}"/>
              </a:ext>
            </a:extLst>
          </p:cNvPr>
          <p:cNvSpPr/>
          <p:nvPr userDrawn="1"/>
        </p:nvSpPr>
        <p:spPr bwMode="auto">
          <a:xfrm>
            <a:off x="445770" y="6275071"/>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11121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Title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9DC4D32B-4650-4C0B-B518-9E5518B2902F}"/>
              </a:ext>
            </a:extLst>
          </p:cNvPr>
          <p:cNvSpPr/>
          <p:nvPr userDrawn="1"/>
        </p:nvSpPr>
        <p:spPr bwMode="auto">
          <a:xfrm>
            <a:off x="445770" y="6275071"/>
            <a:ext cx="2697480" cy="294139"/>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15309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6A016A22-CD12-4EFC-B847-A15F423A18AA}"/>
              </a:ext>
            </a:extLst>
          </p:cNvPr>
          <p:cNvSpPr/>
          <p:nvPr userDrawn="1"/>
        </p:nvSpPr>
        <p:spPr bwMode="auto">
          <a:xfrm>
            <a:off x="445770" y="6275071"/>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89529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81D169E8-AA8B-40F0-B063-7B756DD2B3BF}"/>
              </a:ext>
            </a:extLst>
          </p:cNvPr>
          <p:cNvSpPr/>
          <p:nvPr userDrawn="1"/>
        </p:nvSpPr>
        <p:spPr bwMode="auto">
          <a:xfrm>
            <a:off x="445770" y="6275071"/>
            <a:ext cx="2697480" cy="29413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58780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A26A3CB4-1671-4BB0-9126-855196791F38}"/>
              </a:ext>
            </a:extLst>
          </p:cNvPr>
          <p:cNvSpPr/>
          <p:nvPr userDrawn="1"/>
        </p:nvSpPr>
        <p:spPr bwMode="auto">
          <a:xfrm>
            <a:off x="445770" y="6275071"/>
            <a:ext cx="2697480" cy="294139"/>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904513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552454C0-3DA9-453A-ADEB-52992320C6CD}"/>
              </a:ext>
            </a:extLst>
          </p:cNvPr>
          <p:cNvSpPr/>
          <p:nvPr userDrawn="1"/>
        </p:nvSpPr>
        <p:spPr bwMode="auto">
          <a:xfrm>
            <a:off x="445770" y="6275071"/>
            <a:ext cx="2697480" cy="294139"/>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920777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3"/>
            <a:ext cx="5024048" cy="4379659"/>
          </a:xfrm>
          <a:prstGeom prst="rect">
            <a:avLst/>
          </a:prstGeom>
        </p:spPr>
      </p:pic>
      <p:sp>
        <p:nvSpPr>
          <p:cNvPr id="7" name="Rectangle 6">
            <a:extLst>
              <a:ext uri="{FF2B5EF4-FFF2-40B4-BE49-F238E27FC236}">
                <a16:creationId xmlns:a16="http://schemas.microsoft.com/office/drawing/2014/main" id="{F04085EA-61AE-4D49-811B-263ED25D13AE}"/>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07386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
        <p:nvSpPr>
          <p:cNvPr id="5" name="Rectangle 4">
            <a:extLst>
              <a:ext uri="{FF2B5EF4-FFF2-40B4-BE49-F238E27FC236}">
                <a16:creationId xmlns:a16="http://schemas.microsoft.com/office/drawing/2014/main" id="{0CD8631A-C992-4E30-BEC8-A1B373C82A09}"/>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04527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5"/>
            <a:ext cx="6921500" cy="2294285"/>
          </a:xfrm>
          <a:prstGeom prst="rect">
            <a:avLst/>
          </a:prstGeom>
        </p:spPr>
      </p:pic>
      <p:sp>
        <p:nvSpPr>
          <p:cNvPr id="5" name="Rectangle 4">
            <a:extLst>
              <a:ext uri="{FF2B5EF4-FFF2-40B4-BE49-F238E27FC236}">
                <a16:creationId xmlns:a16="http://schemas.microsoft.com/office/drawing/2014/main" id="{25DBBB16-1AD8-44CB-9C28-F1663FD5DF6C}"/>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67706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4285740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500" y="-1"/>
            <a:ext cx="6921501" cy="6858001"/>
          </a:xfrm>
          <a:prstGeom prst="rect">
            <a:avLst/>
          </a:prstGeom>
        </p:spPr>
      </p:pic>
      <p:sp>
        <p:nvSpPr>
          <p:cNvPr id="5" name="Rectangle 4">
            <a:extLst>
              <a:ext uri="{FF2B5EF4-FFF2-40B4-BE49-F238E27FC236}">
                <a16:creationId xmlns:a16="http://schemas.microsoft.com/office/drawing/2014/main" id="{3A3EB518-CCCD-44BF-A6CF-BEC933354536}"/>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10532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700"/>
            <a:ext cx="6245934" cy="4735013"/>
          </a:xfrm>
          <a:prstGeom prst="rect">
            <a:avLst/>
          </a:prstGeom>
        </p:spPr>
      </p:pic>
      <p:sp>
        <p:nvSpPr>
          <p:cNvPr id="5" name="Rectangle 4">
            <a:extLst>
              <a:ext uri="{FF2B5EF4-FFF2-40B4-BE49-F238E27FC236}">
                <a16:creationId xmlns:a16="http://schemas.microsoft.com/office/drawing/2014/main" id="{EA1F3F05-F8DF-403A-86A7-7C23888A2C7C}"/>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64469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1" y="0"/>
            <a:ext cx="4787900" cy="6858000"/>
          </a:xfrm>
          <a:prstGeom prst="rect">
            <a:avLst/>
          </a:prstGeom>
        </p:spPr>
      </p:pic>
      <p:sp>
        <p:nvSpPr>
          <p:cNvPr id="5" name="Rectangle 4">
            <a:extLst>
              <a:ext uri="{FF2B5EF4-FFF2-40B4-BE49-F238E27FC236}">
                <a16:creationId xmlns:a16="http://schemas.microsoft.com/office/drawing/2014/main" id="{377200BA-B594-4077-A868-9B5ED7580509}"/>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96248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2_Section title - 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2" name="Graphic 11">
            <a:extLst>
              <a:ext uri="{FF2B5EF4-FFF2-40B4-BE49-F238E27FC236}">
                <a16:creationId xmlns:a16="http://schemas.microsoft.com/office/drawing/2014/main" id="{CF645E30-9FC9-4FBB-A3FC-E541130195D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1" y="0"/>
            <a:ext cx="4787900" cy="6858000"/>
          </a:xfrm>
          <a:prstGeom prst="rect">
            <a:avLst/>
          </a:prstGeom>
        </p:spPr>
      </p:pic>
    </p:spTree>
    <p:extLst>
      <p:ext uri="{BB962C8B-B14F-4D97-AF65-F5344CB8AC3E}">
        <p14:creationId xmlns:p14="http://schemas.microsoft.com/office/powerpoint/2010/main" val="2257257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Section title - Risk mitiga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6" name="Graphic 15">
            <a:extLst>
              <a:ext uri="{FF2B5EF4-FFF2-40B4-BE49-F238E27FC236}">
                <a16:creationId xmlns:a16="http://schemas.microsoft.com/office/drawing/2014/main" id="{7DA5974C-7223-419B-8185-AF58A26B6AC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1" y="0"/>
            <a:ext cx="4787900" cy="6858000"/>
          </a:xfrm>
          <a:prstGeom prst="rect">
            <a:avLst/>
          </a:prstGeom>
        </p:spPr>
      </p:pic>
    </p:spTree>
    <p:extLst>
      <p:ext uri="{BB962C8B-B14F-4D97-AF65-F5344CB8AC3E}">
        <p14:creationId xmlns:p14="http://schemas.microsoft.com/office/powerpoint/2010/main" val="2351800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3_Section title - Risk mitiga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49" name="Group 48">
            <a:extLst>
              <a:ext uri="{FF2B5EF4-FFF2-40B4-BE49-F238E27FC236}">
                <a16:creationId xmlns:a16="http://schemas.microsoft.com/office/drawing/2014/main" id="{87FFE31E-2D0B-4B54-A47A-36652B8309D5}"/>
              </a:ext>
            </a:extLst>
          </p:cNvPr>
          <p:cNvGrpSpPr/>
          <p:nvPr userDrawn="1"/>
        </p:nvGrpSpPr>
        <p:grpSpPr>
          <a:xfrm>
            <a:off x="6793348" y="1219698"/>
            <a:ext cx="4419077" cy="4418604"/>
            <a:chOff x="8482596" y="2604867"/>
            <a:chExt cx="855645" cy="855432"/>
          </a:xfrm>
        </p:grpSpPr>
        <p:sp>
          <p:nvSpPr>
            <p:cNvPr id="50" name="Graphic 184">
              <a:extLst>
                <a:ext uri="{FF2B5EF4-FFF2-40B4-BE49-F238E27FC236}">
                  <a16:creationId xmlns:a16="http://schemas.microsoft.com/office/drawing/2014/main" id="{AC7CDBA8-87BC-49CC-A781-7BD83EBCA310}"/>
                </a:ext>
              </a:extLst>
            </p:cNvPr>
            <p:cNvSpPr/>
            <p:nvPr/>
          </p:nvSpPr>
          <p:spPr>
            <a:xfrm>
              <a:off x="8482596" y="2605081"/>
              <a:ext cx="855645" cy="855218"/>
            </a:xfrm>
            <a:custGeom>
              <a:avLst/>
              <a:gdLst>
                <a:gd name="connsiteX0" fmla="*/ 427823 w 855645"/>
                <a:gd name="connsiteY0" fmla="*/ 855218 h 855218"/>
                <a:gd name="connsiteX1" fmla="*/ 125378 w 855645"/>
                <a:gd name="connsiteY1" fmla="*/ 729840 h 855218"/>
                <a:gd name="connsiteX2" fmla="*/ 0 w 855645"/>
                <a:gd name="connsiteY2" fmla="*/ 427395 h 855218"/>
                <a:gd name="connsiteX3" fmla="*/ 125378 w 855645"/>
                <a:gd name="connsiteY3" fmla="*/ 124951 h 855218"/>
                <a:gd name="connsiteX4" fmla="*/ 427823 w 855645"/>
                <a:gd name="connsiteY4" fmla="*/ 0 h 855218"/>
                <a:gd name="connsiteX5" fmla="*/ 730267 w 855645"/>
                <a:gd name="connsiteY5" fmla="*/ 125378 h 855218"/>
                <a:gd name="connsiteX6" fmla="*/ 855645 w 855645"/>
                <a:gd name="connsiteY6" fmla="*/ 427823 h 855218"/>
                <a:gd name="connsiteX7" fmla="*/ 730267 w 855645"/>
                <a:gd name="connsiteY7" fmla="*/ 730267 h 855218"/>
                <a:gd name="connsiteX8" fmla="*/ 427823 w 855645"/>
                <a:gd name="connsiteY8" fmla="*/ 855218 h 855218"/>
                <a:gd name="connsiteX9" fmla="*/ 427823 w 855645"/>
                <a:gd name="connsiteY9" fmla="*/ 106155 h 855218"/>
                <a:gd name="connsiteX10" fmla="*/ 106368 w 855645"/>
                <a:gd name="connsiteY10" fmla="*/ 427609 h 855218"/>
                <a:gd name="connsiteX11" fmla="*/ 427823 w 855645"/>
                <a:gd name="connsiteY11" fmla="*/ 749063 h 855218"/>
                <a:gd name="connsiteX12" fmla="*/ 749277 w 855645"/>
                <a:gd name="connsiteY12" fmla="*/ 427609 h 855218"/>
                <a:gd name="connsiteX13" fmla="*/ 427823 w 855645"/>
                <a:gd name="connsiteY13" fmla="*/ 106155 h 85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5645" h="855218">
                  <a:moveTo>
                    <a:pt x="427823" y="855218"/>
                  </a:moveTo>
                  <a:cubicBezTo>
                    <a:pt x="313551" y="855218"/>
                    <a:pt x="206115" y="810791"/>
                    <a:pt x="125378" y="729840"/>
                  </a:cubicBezTo>
                  <a:cubicBezTo>
                    <a:pt x="44641" y="648889"/>
                    <a:pt x="0" y="541667"/>
                    <a:pt x="0" y="427395"/>
                  </a:cubicBezTo>
                  <a:cubicBezTo>
                    <a:pt x="0" y="313124"/>
                    <a:pt x="44427" y="205688"/>
                    <a:pt x="125378" y="124951"/>
                  </a:cubicBezTo>
                  <a:cubicBezTo>
                    <a:pt x="206329" y="44213"/>
                    <a:pt x="313551" y="0"/>
                    <a:pt x="427823" y="0"/>
                  </a:cubicBezTo>
                  <a:cubicBezTo>
                    <a:pt x="542094" y="0"/>
                    <a:pt x="649530" y="44427"/>
                    <a:pt x="730267" y="125378"/>
                  </a:cubicBezTo>
                  <a:cubicBezTo>
                    <a:pt x="811005" y="206329"/>
                    <a:pt x="855645" y="313552"/>
                    <a:pt x="855645" y="427823"/>
                  </a:cubicBezTo>
                  <a:cubicBezTo>
                    <a:pt x="855645" y="542094"/>
                    <a:pt x="811218" y="649530"/>
                    <a:pt x="730267" y="730267"/>
                  </a:cubicBezTo>
                  <a:cubicBezTo>
                    <a:pt x="649316" y="811005"/>
                    <a:pt x="542094" y="855218"/>
                    <a:pt x="427823" y="855218"/>
                  </a:cubicBezTo>
                  <a:close/>
                  <a:moveTo>
                    <a:pt x="427823" y="106155"/>
                  </a:moveTo>
                  <a:cubicBezTo>
                    <a:pt x="250542" y="106155"/>
                    <a:pt x="106368" y="250329"/>
                    <a:pt x="106368" y="427609"/>
                  </a:cubicBezTo>
                  <a:cubicBezTo>
                    <a:pt x="106368" y="604890"/>
                    <a:pt x="250542" y="749063"/>
                    <a:pt x="427823" y="749063"/>
                  </a:cubicBezTo>
                  <a:cubicBezTo>
                    <a:pt x="605103" y="749063"/>
                    <a:pt x="749277" y="604890"/>
                    <a:pt x="749277" y="427609"/>
                  </a:cubicBezTo>
                  <a:cubicBezTo>
                    <a:pt x="749277" y="250329"/>
                    <a:pt x="605103" y="106155"/>
                    <a:pt x="427823" y="106155"/>
                  </a:cubicBezTo>
                  <a:close/>
                </a:path>
              </a:pathLst>
            </a:custGeom>
            <a:solidFill>
              <a:srgbClr val="FFFFFF"/>
            </a:solidFill>
            <a:ln w="2129" cap="flat">
              <a:noFill/>
              <a:prstDash val="solid"/>
              <a:miter/>
            </a:ln>
          </p:spPr>
          <p:txBody>
            <a:bodyPr rtlCol="0" anchor="ctr"/>
            <a:lstStyle/>
            <a:p>
              <a:endParaRPr lang="en-US" sz="1765"/>
            </a:p>
          </p:txBody>
        </p:sp>
        <p:sp>
          <p:nvSpPr>
            <p:cNvPr id="51" name="Graphic 184">
              <a:extLst>
                <a:ext uri="{FF2B5EF4-FFF2-40B4-BE49-F238E27FC236}">
                  <a16:creationId xmlns:a16="http://schemas.microsoft.com/office/drawing/2014/main" id="{43ED7D0F-1A68-4697-B3D2-D384EB2EB6C8}"/>
                </a:ext>
              </a:extLst>
            </p:cNvPr>
            <p:cNvSpPr/>
            <p:nvPr/>
          </p:nvSpPr>
          <p:spPr>
            <a:xfrm>
              <a:off x="8857234" y="2979292"/>
              <a:ext cx="481006" cy="481006"/>
            </a:xfrm>
            <a:custGeom>
              <a:avLst/>
              <a:gdLst>
                <a:gd name="connsiteX0" fmla="*/ 53184 w 481006"/>
                <a:gd name="connsiteY0" fmla="*/ 481007 h 481006"/>
                <a:gd name="connsiteX1" fmla="*/ 0 w 481006"/>
                <a:gd name="connsiteY1" fmla="*/ 427823 h 481006"/>
                <a:gd name="connsiteX2" fmla="*/ 53184 w 481006"/>
                <a:gd name="connsiteY2" fmla="*/ 374638 h 481006"/>
                <a:gd name="connsiteX3" fmla="*/ 374638 w 481006"/>
                <a:gd name="connsiteY3" fmla="*/ 53184 h 481006"/>
                <a:gd name="connsiteX4" fmla="*/ 427823 w 481006"/>
                <a:gd name="connsiteY4" fmla="*/ 0 h 481006"/>
                <a:gd name="connsiteX5" fmla="*/ 481007 w 481006"/>
                <a:gd name="connsiteY5" fmla="*/ 53184 h 481006"/>
                <a:gd name="connsiteX6" fmla="*/ 355629 w 481006"/>
                <a:gd name="connsiteY6" fmla="*/ 355629 h 481006"/>
                <a:gd name="connsiteX7" fmla="*/ 53184 w 481006"/>
                <a:gd name="connsiteY7" fmla="*/ 481007 h 48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006" h="481006">
                  <a:moveTo>
                    <a:pt x="53184" y="481007"/>
                  </a:moveTo>
                  <a:cubicBezTo>
                    <a:pt x="23922" y="481007"/>
                    <a:pt x="0" y="457298"/>
                    <a:pt x="0" y="427823"/>
                  </a:cubicBezTo>
                  <a:cubicBezTo>
                    <a:pt x="0" y="398561"/>
                    <a:pt x="23709" y="374638"/>
                    <a:pt x="53184" y="374638"/>
                  </a:cubicBezTo>
                  <a:cubicBezTo>
                    <a:pt x="230465" y="374638"/>
                    <a:pt x="374638" y="230465"/>
                    <a:pt x="374638" y="53184"/>
                  </a:cubicBezTo>
                  <a:cubicBezTo>
                    <a:pt x="374638" y="23922"/>
                    <a:pt x="398347" y="0"/>
                    <a:pt x="427823" y="0"/>
                  </a:cubicBezTo>
                  <a:cubicBezTo>
                    <a:pt x="457084" y="0"/>
                    <a:pt x="481007" y="23709"/>
                    <a:pt x="481007" y="53184"/>
                  </a:cubicBezTo>
                  <a:cubicBezTo>
                    <a:pt x="481007" y="167455"/>
                    <a:pt x="436580" y="274892"/>
                    <a:pt x="355629" y="355629"/>
                  </a:cubicBezTo>
                  <a:cubicBezTo>
                    <a:pt x="274678" y="436366"/>
                    <a:pt x="167455" y="481007"/>
                    <a:pt x="53184" y="481007"/>
                  </a:cubicBezTo>
                  <a:close/>
                </a:path>
              </a:pathLst>
            </a:custGeom>
            <a:solidFill>
              <a:srgbClr val="D2D2D2"/>
            </a:solidFill>
            <a:ln w="2129" cap="flat">
              <a:noFill/>
              <a:prstDash val="solid"/>
              <a:miter/>
            </a:ln>
          </p:spPr>
          <p:txBody>
            <a:bodyPr rtlCol="0" anchor="ctr"/>
            <a:lstStyle/>
            <a:p>
              <a:endParaRPr lang="en-US" sz="1765"/>
            </a:p>
          </p:txBody>
        </p:sp>
        <p:sp>
          <p:nvSpPr>
            <p:cNvPr id="52" name="Graphic 184">
              <a:extLst>
                <a:ext uri="{FF2B5EF4-FFF2-40B4-BE49-F238E27FC236}">
                  <a16:creationId xmlns:a16="http://schemas.microsoft.com/office/drawing/2014/main" id="{770D99AA-5997-491F-BEED-DF34FAFCED3D}"/>
                </a:ext>
              </a:extLst>
            </p:cNvPr>
            <p:cNvSpPr/>
            <p:nvPr/>
          </p:nvSpPr>
          <p:spPr>
            <a:xfrm>
              <a:off x="8850399" y="2983137"/>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765"/>
            </a:p>
          </p:txBody>
        </p:sp>
        <p:sp>
          <p:nvSpPr>
            <p:cNvPr id="53" name="Graphic 184">
              <a:extLst>
                <a:ext uri="{FF2B5EF4-FFF2-40B4-BE49-F238E27FC236}">
                  <a16:creationId xmlns:a16="http://schemas.microsoft.com/office/drawing/2014/main" id="{47298A2D-FE22-42B2-9AFB-37C70E3878C4}"/>
                </a:ext>
              </a:extLst>
            </p:cNvPr>
            <p:cNvSpPr/>
            <p:nvPr/>
          </p:nvSpPr>
          <p:spPr>
            <a:xfrm>
              <a:off x="8861933" y="2994671"/>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D83B01"/>
            </a:solidFill>
            <a:ln w="2129" cap="flat">
              <a:noFill/>
              <a:prstDash val="solid"/>
              <a:miter/>
            </a:ln>
          </p:spPr>
          <p:txBody>
            <a:bodyPr rtlCol="0" anchor="ctr"/>
            <a:lstStyle/>
            <a:p>
              <a:endParaRPr lang="en-US" sz="1765"/>
            </a:p>
          </p:txBody>
        </p:sp>
        <p:sp>
          <p:nvSpPr>
            <p:cNvPr id="54" name="Graphic 184">
              <a:extLst>
                <a:ext uri="{FF2B5EF4-FFF2-40B4-BE49-F238E27FC236}">
                  <a16:creationId xmlns:a16="http://schemas.microsoft.com/office/drawing/2014/main" id="{BF7BF4E9-F41E-4224-B386-4589FA55BAA7}"/>
                </a:ext>
              </a:extLst>
            </p:cNvPr>
            <p:cNvSpPr/>
            <p:nvPr/>
          </p:nvSpPr>
          <p:spPr>
            <a:xfrm>
              <a:off x="8857234" y="2604867"/>
              <a:ext cx="481006" cy="481006"/>
            </a:xfrm>
            <a:custGeom>
              <a:avLst/>
              <a:gdLst>
                <a:gd name="connsiteX0" fmla="*/ 427823 w 481006"/>
                <a:gd name="connsiteY0" fmla="*/ 481007 h 481006"/>
                <a:gd name="connsiteX1" fmla="*/ 374638 w 481006"/>
                <a:gd name="connsiteY1" fmla="*/ 427823 h 481006"/>
                <a:gd name="connsiteX2" fmla="*/ 53184 w 481006"/>
                <a:gd name="connsiteY2" fmla="*/ 106368 h 481006"/>
                <a:gd name="connsiteX3" fmla="*/ 0 w 481006"/>
                <a:gd name="connsiteY3" fmla="*/ 53184 h 481006"/>
                <a:gd name="connsiteX4" fmla="*/ 53184 w 481006"/>
                <a:gd name="connsiteY4" fmla="*/ 0 h 481006"/>
                <a:gd name="connsiteX5" fmla="*/ 355629 w 481006"/>
                <a:gd name="connsiteY5" fmla="*/ 125378 h 481006"/>
                <a:gd name="connsiteX6" fmla="*/ 481007 w 481006"/>
                <a:gd name="connsiteY6" fmla="*/ 427823 h 481006"/>
                <a:gd name="connsiteX7" fmla="*/ 427823 w 481006"/>
                <a:gd name="connsiteY7" fmla="*/ 481007 h 48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006" h="481006">
                  <a:moveTo>
                    <a:pt x="427823" y="481007"/>
                  </a:moveTo>
                  <a:cubicBezTo>
                    <a:pt x="398561" y="481007"/>
                    <a:pt x="374638" y="457298"/>
                    <a:pt x="374638" y="427823"/>
                  </a:cubicBezTo>
                  <a:cubicBezTo>
                    <a:pt x="374638" y="250542"/>
                    <a:pt x="230465" y="106368"/>
                    <a:pt x="53184" y="106368"/>
                  </a:cubicBezTo>
                  <a:cubicBezTo>
                    <a:pt x="23922" y="106368"/>
                    <a:pt x="0" y="82660"/>
                    <a:pt x="0" y="53184"/>
                  </a:cubicBezTo>
                  <a:cubicBezTo>
                    <a:pt x="0" y="23709"/>
                    <a:pt x="23709" y="0"/>
                    <a:pt x="53184" y="0"/>
                  </a:cubicBezTo>
                  <a:cubicBezTo>
                    <a:pt x="167455" y="0"/>
                    <a:pt x="274891" y="44427"/>
                    <a:pt x="355629" y="125378"/>
                  </a:cubicBezTo>
                  <a:cubicBezTo>
                    <a:pt x="436366" y="206329"/>
                    <a:pt x="481007" y="313552"/>
                    <a:pt x="481007" y="427823"/>
                  </a:cubicBezTo>
                  <a:cubicBezTo>
                    <a:pt x="480793" y="457085"/>
                    <a:pt x="457084" y="481007"/>
                    <a:pt x="427823" y="481007"/>
                  </a:cubicBezTo>
                  <a:close/>
                </a:path>
              </a:pathLst>
            </a:custGeom>
            <a:solidFill>
              <a:srgbClr val="FFFFFF"/>
            </a:solidFill>
            <a:ln w="2129" cap="flat">
              <a:noFill/>
              <a:prstDash val="solid"/>
              <a:miter/>
            </a:ln>
          </p:spPr>
          <p:txBody>
            <a:bodyPr rtlCol="0" anchor="ctr"/>
            <a:lstStyle/>
            <a:p>
              <a:endParaRPr lang="en-US" sz="1765"/>
            </a:p>
          </p:txBody>
        </p:sp>
        <p:sp>
          <p:nvSpPr>
            <p:cNvPr id="55" name="Graphic 184">
              <a:extLst>
                <a:ext uri="{FF2B5EF4-FFF2-40B4-BE49-F238E27FC236}">
                  <a16:creationId xmlns:a16="http://schemas.microsoft.com/office/drawing/2014/main" id="{8BBC7C95-20AE-4CBE-AF7F-DE7AC9A7F74B}"/>
                </a:ext>
              </a:extLst>
            </p:cNvPr>
            <p:cNvSpPr/>
            <p:nvPr/>
          </p:nvSpPr>
          <p:spPr>
            <a:xfrm>
              <a:off x="8482596" y="2605081"/>
              <a:ext cx="481006" cy="480793"/>
            </a:xfrm>
            <a:custGeom>
              <a:avLst/>
              <a:gdLst>
                <a:gd name="connsiteX0" fmla="*/ 53184 w 481006"/>
                <a:gd name="connsiteY0" fmla="*/ 480793 h 480793"/>
                <a:gd name="connsiteX1" fmla="*/ 0 w 481006"/>
                <a:gd name="connsiteY1" fmla="*/ 427609 h 480793"/>
                <a:gd name="connsiteX2" fmla="*/ 125378 w 481006"/>
                <a:gd name="connsiteY2" fmla="*/ 125164 h 480793"/>
                <a:gd name="connsiteX3" fmla="*/ 427823 w 481006"/>
                <a:gd name="connsiteY3" fmla="*/ 0 h 480793"/>
                <a:gd name="connsiteX4" fmla="*/ 481007 w 481006"/>
                <a:gd name="connsiteY4" fmla="*/ 53184 h 480793"/>
                <a:gd name="connsiteX5" fmla="*/ 427823 w 481006"/>
                <a:gd name="connsiteY5" fmla="*/ 106368 h 480793"/>
                <a:gd name="connsiteX6" fmla="*/ 106368 w 481006"/>
                <a:gd name="connsiteY6" fmla="*/ 427823 h 480793"/>
                <a:gd name="connsiteX7" fmla="*/ 53184 w 481006"/>
                <a:gd name="connsiteY7" fmla="*/ 480793 h 48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006" h="480793">
                  <a:moveTo>
                    <a:pt x="53184" y="480793"/>
                  </a:moveTo>
                  <a:cubicBezTo>
                    <a:pt x="23922" y="480793"/>
                    <a:pt x="0" y="457085"/>
                    <a:pt x="0" y="427609"/>
                  </a:cubicBezTo>
                  <a:cubicBezTo>
                    <a:pt x="0" y="313338"/>
                    <a:pt x="44427" y="205902"/>
                    <a:pt x="125378" y="125164"/>
                  </a:cubicBezTo>
                  <a:cubicBezTo>
                    <a:pt x="206329" y="44427"/>
                    <a:pt x="313551" y="0"/>
                    <a:pt x="427823" y="0"/>
                  </a:cubicBezTo>
                  <a:cubicBezTo>
                    <a:pt x="457085" y="0"/>
                    <a:pt x="481007" y="23709"/>
                    <a:pt x="481007" y="53184"/>
                  </a:cubicBezTo>
                  <a:cubicBezTo>
                    <a:pt x="481007" y="82660"/>
                    <a:pt x="457298" y="106368"/>
                    <a:pt x="427823" y="106368"/>
                  </a:cubicBezTo>
                  <a:cubicBezTo>
                    <a:pt x="250542" y="106368"/>
                    <a:pt x="106368" y="250542"/>
                    <a:pt x="106368" y="427823"/>
                  </a:cubicBezTo>
                  <a:cubicBezTo>
                    <a:pt x="106368" y="456871"/>
                    <a:pt x="82660" y="480793"/>
                    <a:pt x="53184" y="480793"/>
                  </a:cubicBezTo>
                  <a:close/>
                </a:path>
              </a:pathLst>
            </a:custGeom>
            <a:solidFill>
              <a:srgbClr val="FFB900"/>
            </a:solidFill>
            <a:ln w="2129" cap="flat">
              <a:noFill/>
              <a:prstDash val="solid"/>
              <a:miter/>
            </a:ln>
          </p:spPr>
          <p:txBody>
            <a:bodyPr rtlCol="0" anchor="ctr"/>
            <a:lstStyle/>
            <a:p>
              <a:endParaRPr lang="en-US" sz="1765"/>
            </a:p>
          </p:txBody>
        </p:sp>
        <p:sp>
          <p:nvSpPr>
            <p:cNvPr id="56" name="Graphic 184">
              <a:extLst>
                <a:ext uri="{FF2B5EF4-FFF2-40B4-BE49-F238E27FC236}">
                  <a16:creationId xmlns:a16="http://schemas.microsoft.com/office/drawing/2014/main" id="{0E09ABD3-476C-451E-8AED-9B8D518218C2}"/>
                </a:ext>
              </a:extLst>
            </p:cNvPr>
            <p:cNvSpPr/>
            <p:nvPr/>
          </p:nvSpPr>
          <p:spPr>
            <a:xfrm>
              <a:off x="8482810" y="2979506"/>
              <a:ext cx="222309" cy="377415"/>
            </a:xfrm>
            <a:custGeom>
              <a:avLst/>
              <a:gdLst>
                <a:gd name="connsiteX0" fmla="*/ 169164 w 222309"/>
                <a:gd name="connsiteY0" fmla="*/ 377415 h 377415"/>
                <a:gd name="connsiteX1" fmla="*/ 132426 w 222309"/>
                <a:gd name="connsiteY1" fmla="*/ 362677 h 377415"/>
                <a:gd name="connsiteX2" fmla="*/ 35670 w 222309"/>
                <a:gd name="connsiteY2" fmla="*/ 224484 h 377415"/>
                <a:gd name="connsiteX3" fmla="*/ 0 w 222309"/>
                <a:gd name="connsiteY3" fmla="*/ 53184 h 377415"/>
                <a:gd name="connsiteX4" fmla="*/ 53184 w 222309"/>
                <a:gd name="connsiteY4" fmla="*/ 0 h 377415"/>
                <a:gd name="connsiteX5" fmla="*/ 106368 w 222309"/>
                <a:gd name="connsiteY5" fmla="*/ 53184 h 377415"/>
                <a:gd name="connsiteX6" fmla="*/ 205902 w 222309"/>
                <a:gd name="connsiteY6" fmla="*/ 285785 h 377415"/>
                <a:gd name="connsiteX7" fmla="*/ 207610 w 222309"/>
                <a:gd name="connsiteY7" fmla="*/ 360969 h 377415"/>
                <a:gd name="connsiteX8" fmla="*/ 169164 w 222309"/>
                <a:gd name="connsiteY8" fmla="*/ 377415 h 37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309" h="377415">
                  <a:moveTo>
                    <a:pt x="169164" y="377415"/>
                  </a:moveTo>
                  <a:cubicBezTo>
                    <a:pt x="155921" y="377415"/>
                    <a:pt x="142679" y="372503"/>
                    <a:pt x="132426" y="362677"/>
                  </a:cubicBezTo>
                  <a:cubicBezTo>
                    <a:pt x="90990" y="323163"/>
                    <a:pt x="58524" y="276600"/>
                    <a:pt x="35670" y="224484"/>
                  </a:cubicBezTo>
                  <a:cubicBezTo>
                    <a:pt x="11961" y="170446"/>
                    <a:pt x="0" y="112776"/>
                    <a:pt x="0" y="53184"/>
                  </a:cubicBezTo>
                  <a:cubicBezTo>
                    <a:pt x="0" y="23922"/>
                    <a:pt x="23709" y="0"/>
                    <a:pt x="53184" y="0"/>
                  </a:cubicBezTo>
                  <a:cubicBezTo>
                    <a:pt x="82660" y="0"/>
                    <a:pt x="106368" y="23709"/>
                    <a:pt x="106368" y="53184"/>
                  </a:cubicBezTo>
                  <a:cubicBezTo>
                    <a:pt x="106368" y="141824"/>
                    <a:pt x="141824" y="224484"/>
                    <a:pt x="205902" y="285785"/>
                  </a:cubicBezTo>
                  <a:cubicBezTo>
                    <a:pt x="227047" y="306076"/>
                    <a:pt x="227902" y="339610"/>
                    <a:pt x="207610" y="360969"/>
                  </a:cubicBezTo>
                  <a:cubicBezTo>
                    <a:pt x="197144" y="371862"/>
                    <a:pt x="183047" y="377415"/>
                    <a:pt x="169164" y="377415"/>
                  </a:cubicBezTo>
                  <a:close/>
                </a:path>
              </a:pathLst>
            </a:custGeom>
            <a:solidFill>
              <a:srgbClr val="FFFFFF"/>
            </a:solidFill>
            <a:ln w="2129" cap="flat">
              <a:noFill/>
              <a:prstDash val="solid"/>
              <a:miter/>
            </a:ln>
          </p:spPr>
          <p:txBody>
            <a:bodyPr rtlCol="0" anchor="ctr"/>
            <a:lstStyle/>
            <a:p>
              <a:endParaRPr lang="en-US" sz="1765"/>
            </a:p>
          </p:txBody>
        </p:sp>
        <p:sp>
          <p:nvSpPr>
            <p:cNvPr id="57" name="Graphic 184">
              <a:extLst>
                <a:ext uri="{FF2B5EF4-FFF2-40B4-BE49-F238E27FC236}">
                  <a16:creationId xmlns:a16="http://schemas.microsoft.com/office/drawing/2014/main" id="{CB93723E-6BA4-4857-920A-3B70BC2D6F22}"/>
                </a:ext>
              </a:extLst>
            </p:cNvPr>
            <p:cNvSpPr/>
            <p:nvPr/>
          </p:nvSpPr>
          <p:spPr>
            <a:xfrm>
              <a:off x="8494343" y="2994671"/>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D2D2D2"/>
            </a:solidFill>
            <a:ln w="2129" cap="flat">
              <a:noFill/>
              <a:prstDash val="solid"/>
              <a:miter/>
            </a:ln>
          </p:spPr>
          <p:txBody>
            <a:bodyPr rtlCol="0" anchor="ctr"/>
            <a:lstStyle/>
            <a:p>
              <a:endParaRPr lang="en-US" sz="1765"/>
            </a:p>
          </p:txBody>
        </p:sp>
        <p:sp>
          <p:nvSpPr>
            <p:cNvPr id="58" name="Graphic 184">
              <a:extLst>
                <a:ext uri="{FF2B5EF4-FFF2-40B4-BE49-F238E27FC236}">
                  <a16:creationId xmlns:a16="http://schemas.microsoft.com/office/drawing/2014/main" id="{1FCA488E-46F8-4464-B9DC-30B62467A91F}"/>
                </a:ext>
              </a:extLst>
            </p:cNvPr>
            <p:cNvSpPr/>
            <p:nvPr/>
          </p:nvSpPr>
          <p:spPr>
            <a:xfrm>
              <a:off x="9245115" y="2988049"/>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8" y="83300"/>
                    <a:pt x="0" y="64653"/>
                    <a:pt x="0" y="41650"/>
                  </a:cubicBezTo>
                  <a:cubicBezTo>
                    <a:pt x="0" y="18647"/>
                    <a:pt x="18648" y="0"/>
                    <a:pt x="41650" y="0"/>
                  </a:cubicBezTo>
                  <a:cubicBezTo>
                    <a:pt x="64653" y="0"/>
                    <a:pt x="83300" y="18647"/>
                    <a:pt x="83300" y="41650"/>
                  </a:cubicBezTo>
                  <a:close/>
                </a:path>
              </a:pathLst>
            </a:custGeom>
            <a:solidFill>
              <a:srgbClr val="FFB900"/>
            </a:solidFill>
            <a:ln w="2129" cap="flat">
              <a:noFill/>
              <a:prstDash val="solid"/>
              <a:miter/>
            </a:ln>
          </p:spPr>
          <p:txBody>
            <a:bodyPr rtlCol="0" anchor="ctr"/>
            <a:lstStyle/>
            <a:p>
              <a:endParaRPr lang="en-US" sz="1765"/>
            </a:p>
          </p:txBody>
        </p:sp>
      </p:grpSp>
    </p:spTree>
    <p:extLst>
      <p:ext uri="{BB962C8B-B14F-4D97-AF65-F5344CB8AC3E}">
        <p14:creationId xmlns:p14="http://schemas.microsoft.com/office/powerpoint/2010/main" val="2705676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5_Section title - Risk mitiga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9" name="Graphic 18">
            <a:extLst>
              <a:ext uri="{FF2B5EF4-FFF2-40B4-BE49-F238E27FC236}">
                <a16:creationId xmlns:a16="http://schemas.microsoft.com/office/drawing/2014/main" id="{9407B427-F5D0-4772-8503-A298C22597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1" y="0"/>
            <a:ext cx="4787900" cy="6858000"/>
          </a:xfrm>
          <a:prstGeom prst="rect">
            <a:avLst/>
          </a:prstGeom>
        </p:spPr>
      </p:pic>
    </p:spTree>
    <p:extLst>
      <p:ext uri="{BB962C8B-B14F-4D97-AF65-F5344CB8AC3E}">
        <p14:creationId xmlns:p14="http://schemas.microsoft.com/office/powerpoint/2010/main" val="40966034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2_Section title - Risk mitiga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19" name="Graphic 23">
            <a:extLst>
              <a:ext uri="{FF2B5EF4-FFF2-40B4-BE49-F238E27FC236}">
                <a16:creationId xmlns:a16="http://schemas.microsoft.com/office/drawing/2014/main" id="{7DDAA02E-03C1-4DCD-A528-068B212D7BED}"/>
              </a:ext>
            </a:extLst>
          </p:cNvPr>
          <p:cNvGrpSpPr/>
          <p:nvPr userDrawn="1"/>
        </p:nvGrpSpPr>
        <p:grpSpPr>
          <a:xfrm>
            <a:off x="5428221" y="2365902"/>
            <a:ext cx="6265716" cy="3953238"/>
            <a:chOff x="739747" y="5439685"/>
            <a:chExt cx="1311661" cy="827451"/>
          </a:xfrm>
        </p:grpSpPr>
        <p:grpSp>
          <p:nvGrpSpPr>
            <p:cNvPr id="30" name="Graphic 23">
              <a:extLst>
                <a:ext uri="{FF2B5EF4-FFF2-40B4-BE49-F238E27FC236}">
                  <a16:creationId xmlns:a16="http://schemas.microsoft.com/office/drawing/2014/main" id="{B596A824-9FD5-47FA-AF8C-C342EF61D128}"/>
                </a:ext>
              </a:extLst>
            </p:cNvPr>
            <p:cNvGrpSpPr/>
            <p:nvPr/>
          </p:nvGrpSpPr>
          <p:grpSpPr>
            <a:xfrm>
              <a:off x="739747" y="5918983"/>
              <a:ext cx="187105" cy="348153"/>
              <a:chOff x="739747" y="5918983"/>
              <a:chExt cx="187105" cy="348153"/>
            </a:xfrm>
          </p:grpSpPr>
          <p:sp>
            <p:nvSpPr>
              <p:cNvPr id="39" name="Graphic 23">
                <a:extLst>
                  <a:ext uri="{FF2B5EF4-FFF2-40B4-BE49-F238E27FC236}">
                    <a16:creationId xmlns:a16="http://schemas.microsoft.com/office/drawing/2014/main" id="{06DCE4C1-281A-497D-9B6F-11A5E8E4AE3B}"/>
                  </a:ext>
                </a:extLst>
              </p:cNvPr>
              <p:cNvSpPr/>
              <p:nvPr/>
            </p:nvSpPr>
            <p:spPr>
              <a:xfrm>
                <a:off x="739747" y="5918983"/>
                <a:ext cx="187105" cy="348153"/>
              </a:xfrm>
              <a:custGeom>
                <a:avLst/>
                <a:gdLst>
                  <a:gd name="connsiteX0" fmla="*/ 93553 w 187105"/>
                  <a:gd name="connsiteY0" fmla="*/ 0 h 348153"/>
                  <a:gd name="connsiteX1" fmla="*/ 93553 w 187105"/>
                  <a:gd name="connsiteY1" fmla="*/ 0 h 348153"/>
                  <a:gd name="connsiteX2" fmla="*/ 187106 w 187105"/>
                  <a:gd name="connsiteY2" fmla="*/ 93553 h 348153"/>
                  <a:gd name="connsiteX3" fmla="*/ 187106 w 187105"/>
                  <a:gd name="connsiteY3" fmla="*/ 254600 h 348153"/>
                  <a:gd name="connsiteX4" fmla="*/ 93553 w 187105"/>
                  <a:gd name="connsiteY4" fmla="*/ 348153 h 348153"/>
                  <a:gd name="connsiteX5" fmla="*/ 93553 w 187105"/>
                  <a:gd name="connsiteY5" fmla="*/ 348153 h 348153"/>
                  <a:gd name="connsiteX6" fmla="*/ 0 w 187105"/>
                  <a:gd name="connsiteY6" fmla="*/ 254600 h 348153"/>
                  <a:gd name="connsiteX7" fmla="*/ 0 w 187105"/>
                  <a:gd name="connsiteY7" fmla="*/ 93553 h 348153"/>
                  <a:gd name="connsiteX8" fmla="*/ 93553 w 187105"/>
                  <a:gd name="connsiteY8" fmla="*/ 0 h 34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105" h="348153">
                    <a:moveTo>
                      <a:pt x="93553" y="0"/>
                    </a:moveTo>
                    <a:lnTo>
                      <a:pt x="93553" y="0"/>
                    </a:lnTo>
                    <a:cubicBezTo>
                      <a:pt x="145242" y="0"/>
                      <a:pt x="187106" y="41864"/>
                      <a:pt x="187106" y="93553"/>
                    </a:cubicBezTo>
                    <a:lnTo>
                      <a:pt x="187106" y="254600"/>
                    </a:lnTo>
                    <a:cubicBezTo>
                      <a:pt x="187106" y="306289"/>
                      <a:pt x="145242" y="348153"/>
                      <a:pt x="93553" y="348153"/>
                    </a:cubicBezTo>
                    <a:lnTo>
                      <a:pt x="93553" y="348153"/>
                    </a:lnTo>
                    <a:cubicBezTo>
                      <a:pt x="41864" y="348153"/>
                      <a:pt x="0" y="306289"/>
                      <a:pt x="0" y="254600"/>
                    </a:cubicBezTo>
                    <a:lnTo>
                      <a:pt x="0" y="93553"/>
                    </a:lnTo>
                    <a:cubicBezTo>
                      <a:pt x="0" y="42077"/>
                      <a:pt x="41864" y="0"/>
                      <a:pt x="93553" y="0"/>
                    </a:cubicBezTo>
                    <a:close/>
                  </a:path>
                </a:pathLst>
              </a:custGeom>
              <a:solidFill>
                <a:srgbClr val="FFFFFF"/>
              </a:solidFill>
              <a:ln w="2129" cap="flat">
                <a:noFill/>
                <a:prstDash val="solid"/>
                <a:miter/>
              </a:ln>
            </p:spPr>
            <p:txBody>
              <a:bodyPr rtlCol="0" anchor="ctr"/>
              <a:lstStyle/>
              <a:p>
                <a:endParaRPr lang="en-US" sz="1765"/>
              </a:p>
            </p:txBody>
          </p:sp>
          <p:sp>
            <p:nvSpPr>
              <p:cNvPr id="40" name="Graphic 23">
                <a:extLst>
                  <a:ext uri="{FF2B5EF4-FFF2-40B4-BE49-F238E27FC236}">
                    <a16:creationId xmlns:a16="http://schemas.microsoft.com/office/drawing/2014/main" id="{8BE50679-0E07-48D4-9602-A0FAA3586D61}"/>
                  </a:ext>
                </a:extLst>
              </p:cNvPr>
              <p:cNvSpPr/>
              <p:nvPr/>
            </p:nvSpPr>
            <p:spPr>
              <a:xfrm>
                <a:off x="739747" y="5919197"/>
                <a:ext cx="187105" cy="187105"/>
              </a:xfrm>
              <a:custGeom>
                <a:avLst/>
                <a:gdLst>
                  <a:gd name="connsiteX0" fmla="*/ 187106 w 187105"/>
                  <a:gd name="connsiteY0" fmla="*/ 93553 h 187105"/>
                  <a:gd name="connsiteX1" fmla="*/ 93553 w 187105"/>
                  <a:gd name="connsiteY1" fmla="*/ 187106 h 187105"/>
                  <a:gd name="connsiteX2" fmla="*/ 0 w 187105"/>
                  <a:gd name="connsiteY2" fmla="*/ 93553 h 187105"/>
                  <a:gd name="connsiteX3" fmla="*/ 93553 w 187105"/>
                  <a:gd name="connsiteY3" fmla="*/ 0 h 187105"/>
                  <a:gd name="connsiteX4" fmla="*/ 187106 w 187105"/>
                  <a:gd name="connsiteY4" fmla="*/ 93553 h 18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5" h="187105">
                    <a:moveTo>
                      <a:pt x="187106" y="93553"/>
                    </a:moveTo>
                    <a:cubicBezTo>
                      <a:pt x="187106" y="145221"/>
                      <a:pt x="145221" y="187106"/>
                      <a:pt x="93553" y="187106"/>
                    </a:cubicBezTo>
                    <a:cubicBezTo>
                      <a:pt x="41885" y="187106"/>
                      <a:pt x="0" y="145221"/>
                      <a:pt x="0" y="93553"/>
                    </a:cubicBezTo>
                    <a:cubicBezTo>
                      <a:pt x="0" y="41885"/>
                      <a:pt x="41885" y="0"/>
                      <a:pt x="93553" y="0"/>
                    </a:cubicBezTo>
                    <a:cubicBezTo>
                      <a:pt x="145221" y="0"/>
                      <a:pt x="187106" y="41885"/>
                      <a:pt x="187106" y="93553"/>
                    </a:cubicBezTo>
                    <a:close/>
                  </a:path>
                </a:pathLst>
              </a:custGeom>
              <a:solidFill>
                <a:srgbClr val="63A402"/>
              </a:solidFill>
              <a:ln w="2129" cap="flat">
                <a:noFill/>
                <a:prstDash val="solid"/>
                <a:miter/>
              </a:ln>
            </p:spPr>
            <p:txBody>
              <a:bodyPr rtlCol="0" anchor="ctr"/>
              <a:lstStyle/>
              <a:p>
                <a:endParaRPr lang="en-US" sz="1765"/>
              </a:p>
            </p:txBody>
          </p:sp>
        </p:grpSp>
        <p:sp>
          <p:nvSpPr>
            <p:cNvPr id="31" name="Graphic 23">
              <a:extLst>
                <a:ext uri="{FF2B5EF4-FFF2-40B4-BE49-F238E27FC236}">
                  <a16:creationId xmlns:a16="http://schemas.microsoft.com/office/drawing/2014/main" id="{2748FE63-2081-4462-BD2E-517DBBD88D40}"/>
                </a:ext>
              </a:extLst>
            </p:cNvPr>
            <p:cNvSpPr/>
            <p:nvPr/>
          </p:nvSpPr>
          <p:spPr>
            <a:xfrm>
              <a:off x="964658" y="6080031"/>
              <a:ext cx="187105" cy="187105"/>
            </a:xfrm>
            <a:custGeom>
              <a:avLst/>
              <a:gdLst>
                <a:gd name="connsiteX0" fmla="*/ 187106 w 187105"/>
                <a:gd name="connsiteY0" fmla="*/ 93553 h 187105"/>
                <a:gd name="connsiteX1" fmla="*/ 93553 w 187105"/>
                <a:gd name="connsiteY1" fmla="*/ 187106 h 187105"/>
                <a:gd name="connsiteX2" fmla="*/ 0 w 187105"/>
                <a:gd name="connsiteY2" fmla="*/ 93553 h 187105"/>
                <a:gd name="connsiteX3" fmla="*/ 93553 w 187105"/>
                <a:gd name="connsiteY3" fmla="*/ 0 h 187105"/>
                <a:gd name="connsiteX4" fmla="*/ 187106 w 187105"/>
                <a:gd name="connsiteY4" fmla="*/ 93553 h 18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5" h="187105">
                  <a:moveTo>
                    <a:pt x="187106" y="93553"/>
                  </a:moveTo>
                  <a:cubicBezTo>
                    <a:pt x="187106" y="145221"/>
                    <a:pt x="145221" y="187106"/>
                    <a:pt x="93553" y="187106"/>
                  </a:cubicBezTo>
                  <a:cubicBezTo>
                    <a:pt x="41885" y="187106"/>
                    <a:pt x="0" y="145221"/>
                    <a:pt x="0" y="93553"/>
                  </a:cubicBezTo>
                  <a:cubicBezTo>
                    <a:pt x="0" y="41885"/>
                    <a:pt x="41885" y="0"/>
                    <a:pt x="93553" y="0"/>
                  </a:cubicBezTo>
                  <a:cubicBezTo>
                    <a:pt x="145221" y="0"/>
                    <a:pt x="187106" y="41885"/>
                    <a:pt x="187106" y="93553"/>
                  </a:cubicBezTo>
                  <a:close/>
                </a:path>
              </a:pathLst>
            </a:custGeom>
            <a:solidFill>
              <a:srgbClr val="FFFFFF"/>
            </a:solidFill>
            <a:ln w="2129" cap="flat">
              <a:noFill/>
              <a:prstDash val="solid"/>
              <a:miter/>
            </a:ln>
          </p:spPr>
          <p:txBody>
            <a:bodyPr rtlCol="0" anchor="ctr"/>
            <a:lstStyle/>
            <a:p>
              <a:endParaRPr lang="en-US" sz="1765"/>
            </a:p>
          </p:txBody>
        </p:sp>
        <p:sp>
          <p:nvSpPr>
            <p:cNvPr id="32" name="Graphic 23">
              <a:extLst>
                <a:ext uri="{FF2B5EF4-FFF2-40B4-BE49-F238E27FC236}">
                  <a16:creationId xmlns:a16="http://schemas.microsoft.com/office/drawing/2014/main" id="{B9EB8B44-BE0D-4F75-B0BF-2BD2BB9BAAA7}"/>
                </a:ext>
              </a:extLst>
            </p:cNvPr>
            <p:cNvSpPr/>
            <p:nvPr/>
          </p:nvSpPr>
          <p:spPr>
            <a:xfrm>
              <a:off x="1189569" y="6080031"/>
              <a:ext cx="187105" cy="187105"/>
            </a:xfrm>
            <a:custGeom>
              <a:avLst/>
              <a:gdLst>
                <a:gd name="connsiteX0" fmla="*/ 187106 w 187105"/>
                <a:gd name="connsiteY0" fmla="*/ 93553 h 187105"/>
                <a:gd name="connsiteX1" fmla="*/ 93553 w 187105"/>
                <a:gd name="connsiteY1" fmla="*/ 187106 h 187105"/>
                <a:gd name="connsiteX2" fmla="*/ 0 w 187105"/>
                <a:gd name="connsiteY2" fmla="*/ 93553 h 187105"/>
                <a:gd name="connsiteX3" fmla="*/ 93553 w 187105"/>
                <a:gd name="connsiteY3" fmla="*/ 0 h 187105"/>
                <a:gd name="connsiteX4" fmla="*/ 187106 w 187105"/>
                <a:gd name="connsiteY4" fmla="*/ 93553 h 18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5" h="187105">
                  <a:moveTo>
                    <a:pt x="187106" y="93553"/>
                  </a:moveTo>
                  <a:cubicBezTo>
                    <a:pt x="187106" y="145221"/>
                    <a:pt x="145221" y="187106"/>
                    <a:pt x="93553" y="187106"/>
                  </a:cubicBezTo>
                  <a:cubicBezTo>
                    <a:pt x="41885" y="187106"/>
                    <a:pt x="0" y="145221"/>
                    <a:pt x="0" y="93553"/>
                  </a:cubicBezTo>
                  <a:cubicBezTo>
                    <a:pt x="0" y="41885"/>
                    <a:pt x="41885" y="0"/>
                    <a:pt x="93553" y="0"/>
                  </a:cubicBezTo>
                  <a:cubicBezTo>
                    <a:pt x="145221" y="0"/>
                    <a:pt x="187106" y="41885"/>
                    <a:pt x="187106" y="93553"/>
                  </a:cubicBezTo>
                  <a:close/>
                </a:path>
              </a:pathLst>
            </a:custGeom>
            <a:solidFill>
              <a:srgbClr val="FFFFFF"/>
            </a:solidFill>
            <a:ln w="2129" cap="flat">
              <a:noFill/>
              <a:prstDash val="solid"/>
              <a:miter/>
            </a:ln>
          </p:spPr>
          <p:txBody>
            <a:bodyPr rtlCol="0" anchor="ctr"/>
            <a:lstStyle/>
            <a:p>
              <a:endParaRPr lang="en-US" sz="1765"/>
            </a:p>
          </p:txBody>
        </p:sp>
        <p:grpSp>
          <p:nvGrpSpPr>
            <p:cNvPr id="33" name="Graphic 23">
              <a:extLst>
                <a:ext uri="{FF2B5EF4-FFF2-40B4-BE49-F238E27FC236}">
                  <a16:creationId xmlns:a16="http://schemas.microsoft.com/office/drawing/2014/main" id="{CA695063-785D-42BA-804C-73F906732F7D}"/>
                </a:ext>
              </a:extLst>
            </p:cNvPr>
            <p:cNvGrpSpPr/>
            <p:nvPr/>
          </p:nvGrpSpPr>
          <p:grpSpPr>
            <a:xfrm>
              <a:off x="1414480" y="5634266"/>
              <a:ext cx="187105" cy="627743"/>
              <a:chOff x="1414480" y="5634266"/>
              <a:chExt cx="187105" cy="627743"/>
            </a:xfrm>
          </p:grpSpPr>
          <p:sp>
            <p:nvSpPr>
              <p:cNvPr id="37" name="Graphic 23">
                <a:extLst>
                  <a:ext uri="{FF2B5EF4-FFF2-40B4-BE49-F238E27FC236}">
                    <a16:creationId xmlns:a16="http://schemas.microsoft.com/office/drawing/2014/main" id="{67A4AC76-E88E-464F-AAF0-E9FC4A21ABA4}"/>
                  </a:ext>
                </a:extLst>
              </p:cNvPr>
              <p:cNvSpPr/>
              <p:nvPr/>
            </p:nvSpPr>
            <p:spPr>
              <a:xfrm>
                <a:off x="1414480" y="5634266"/>
                <a:ext cx="187105" cy="627743"/>
              </a:xfrm>
              <a:custGeom>
                <a:avLst/>
                <a:gdLst>
                  <a:gd name="connsiteX0" fmla="*/ 93553 w 187105"/>
                  <a:gd name="connsiteY0" fmla="*/ 0 h 627743"/>
                  <a:gd name="connsiteX1" fmla="*/ 93553 w 187105"/>
                  <a:gd name="connsiteY1" fmla="*/ 0 h 627743"/>
                  <a:gd name="connsiteX2" fmla="*/ 187106 w 187105"/>
                  <a:gd name="connsiteY2" fmla="*/ 93553 h 627743"/>
                  <a:gd name="connsiteX3" fmla="*/ 187106 w 187105"/>
                  <a:gd name="connsiteY3" fmla="*/ 534191 h 627743"/>
                  <a:gd name="connsiteX4" fmla="*/ 93553 w 187105"/>
                  <a:gd name="connsiteY4" fmla="*/ 627744 h 627743"/>
                  <a:gd name="connsiteX5" fmla="*/ 93553 w 187105"/>
                  <a:gd name="connsiteY5" fmla="*/ 627744 h 627743"/>
                  <a:gd name="connsiteX6" fmla="*/ 0 w 187105"/>
                  <a:gd name="connsiteY6" fmla="*/ 534191 h 627743"/>
                  <a:gd name="connsiteX7" fmla="*/ 0 w 187105"/>
                  <a:gd name="connsiteY7" fmla="*/ 93766 h 627743"/>
                  <a:gd name="connsiteX8" fmla="*/ 93553 w 187105"/>
                  <a:gd name="connsiteY8" fmla="*/ 0 h 62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105" h="627743">
                    <a:moveTo>
                      <a:pt x="93553" y="0"/>
                    </a:moveTo>
                    <a:lnTo>
                      <a:pt x="93553" y="0"/>
                    </a:lnTo>
                    <a:cubicBezTo>
                      <a:pt x="145242" y="0"/>
                      <a:pt x="187106" y="41864"/>
                      <a:pt x="187106" y="93553"/>
                    </a:cubicBezTo>
                    <a:lnTo>
                      <a:pt x="187106" y="534191"/>
                    </a:lnTo>
                    <a:cubicBezTo>
                      <a:pt x="187106" y="585880"/>
                      <a:pt x="145242" y="627744"/>
                      <a:pt x="93553" y="627744"/>
                    </a:cubicBezTo>
                    <a:lnTo>
                      <a:pt x="93553" y="627744"/>
                    </a:lnTo>
                    <a:cubicBezTo>
                      <a:pt x="41864" y="627744"/>
                      <a:pt x="0" y="585880"/>
                      <a:pt x="0" y="534191"/>
                    </a:cubicBezTo>
                    <a:lnTo>
                      <a:pt x="0" y="93766"/>
                    </a:lnTo>
                    <a:cubicBezTo>
                      <a:pt x="0" y="42077"/>
                      <a:pt x="41864" y="0"/>
                      <a:pt x="93553" y="0"/>
                    </a:cubicBezTo>
                    <a:close/>
                  </a:path>
                </a:pathLst>
              </a:custGeom>
              <a:solidFill>
                <a:srgbClr val="FFFFFF"/>
              </a:solidFill>
              <a:ln w="2129" cap="flat">
                <a:noFill/>
                <a:prstDash val="solid"/>
                <a:miter/>
              </a:ln>
            </p:spPr>
            <p:txBody>
              <a:bodyPr rtlCol="0" anchor="ctr"/>
              <a:lstStyle/>
              <a:p>
                <a:endParaRPr lang="en-US" sz="1765"/>
              </a:p>
            </p:txBody>
          </p:sp>
          <p:sp>
            <p:nvSpPr>
              <p:cNvPr id="38" name="Graphic 23">
                <a:extLst>
                  <a:ext uri="{FF2B5EF4-FFF2-40B4-BE49-F238E27FC236}">
                    <a16:creationId xmlns:a16="http://schemas.microsoft.com/office/drawing/2014/main" id="{DE43AA4C-4024-420F-890C-9457071A38C4}"/>
                  </a:ext>
                </a:extLst>
              </p:cNvPr>
              <p:cNvSpPr/>
              <p:nvPr/>
            </p:nvSpPr>
            <p:spPr>
              <a:xfrm>
                <a:off x="1414480" y="5634480"/>
                <a:ext cx="187105" cy="187105"/>
              </a:xfrm>
              <a:custGeom>
                <a:avLst/>
                <a:gdLst>
                  <a:gd name="connsiteX0" fmla="*/ 187106 w 187105"/>
                  <a:gd name="connsiteY0" fmla="*/ 93553 h 187105"/>
                  <a:gd name="connsiteX1" fmla="*/ 93553 w 187105"/>
                  <a:gd name="connsiteY1" fmla="*/ 187106 h 187105"/>
                  <a:gd name="connsiteX2" fmla="*/ 0 w 187105"/>
                  <a:gd name="connsiteY2" fmla="*/ 93553 h 187105"/>
                  <a:gd name="connsiteX3" fmla="*/ 93553 w 187105"/>
                  <a:gd name="connsiteY3" fmla="*/ 0 h 187105"/>
                  <a:gd name="connsiteX4" fmla="*/ 187106 w 187105"/>
                  <a:gd name="connsiteY4" fmla="*/ 93553 h 18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5" h="187105">
                    <a:moveTo>
                      <a:pt x="187106" y="93553"/>
                    </a:moveTo>
                    <a:cubicBezTo>
                      <a:pt x="187106" y="145221"/>
                      <a:pt x="145221" y="187106"/>
                      <a:pt x="93553" y="187106"/>
                    </a:cubicBezTo>
                    <a:cubicBezTo>
                      <a:pt x="41885" y="187106"/>
                      <a:pt x="0" y="145221"/>
                      <a:pt x="0" y="93553"/>
                    </a:cubicBezTo>
                    <a:cubicBezTo>
                      <a:pt x="0" y="41885"/>
                      <a:pt x="41885" y="0"/>
                      <a:pt x="93553" y="0"/>
                    </a:cubicBezTo>
                    <a:cubicBezTo>
                      <a:pt x="145221" y="0"/>
                      <a:pt x="187106" y="41885"/>
                      <a:pt x="187106" y="93553"/>
                    </a:cubicBezTo>
                    <a:close/>
                  </a:path>
                </a:pathLst>
              </a:custGeom>
              <a:solidFill>
                <a:srgbClr val="63A402"/>
              </a:solidFill>
              <a:ln w="2129" cap="flat">
                <a:noFill/>
                <a:prstDash val="solid"/>
                <a:miter/>
              </a:ln>
            </p:spPr>
            <p:txBody>
              <a:bodyPr rtlCol="0" anchor="ctr"/>
              <a:lstStyle/>
              <a:p>
                <a:endParaRPr lang="en-US" sz="1765"/>
              </a:p>
            </p:txBody>
          </p:sp>
        </p:grpSp>
        <p:sp>
          <p:nvSpPr>
            <p:cNvPr id="34" name="Graphic 23">
              <a:extLst>
                <a:ext uri="{FF2B5EF4-FFF2-40B4-BE49-F238E27FC236}">
                  <a16:creationId xmlns:a16="http://schemas.microsoft.com/office/drawing/2014/main" id="{D0F02BAA-F915-495E-B1E3-477762A26EE6}"/>
                </a:ext>
              </a:extLst>
            </p:cNvPr>
            <p:cNvSpPr/>
            <p:nvPr/>
          </p:nvSpPr>
          <p:spPr>
            <a:xfrm>
              <a:off x="1639392" y="6080031"/>
              <a:ext cx="187105" cy="187105"/>
            </a:xfrm>
            <a:custGeom>
              <a:avLst/>
              <a:gdLst>
                <a:gd name="connsiteX0" fmla="*/ 187106 w 187105"/>
                <a:gd name="connsiteY0" fmla="*/ 93553 h 187105"/>
                <a:gd name="connsiteX1" fmla="*/ 93553 w 187105"/>
                <a:gd name="connsiteY1" fmla="*/ 187106 h 187105"/>
                <a:gd name="connsiteX2" fmla="*/ 0 w 187105"/>
                <a:gd name="connsiteY2" fmla="*/ 93553 h 187105"/>
                <a:gd name="connsiteX3" fmla="*/ 93553 w 187105"/>
                <a:gd name="connsiteY3" fmla="*/ 0 h 187105"/>
                <a:gd name="connsiteX4" fmla="*/ 187106 w 187105"/>
                <a:gd name="connsiteY4" fmla="*/ 93553 h 18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5" h="187105">
                  <a:moveTo>
                    <a:pt x="187106" y="93553"/>
                  </a:moveTo>
                  <a:cubicBezTo>
                    <a:pt x="187106" y="145221"/>
                    <a:pt x="145221" y="187106"/>
                    <a:pt x="93553" y="187106"/>
                  </a:cubicBezTo>
                  <a:cubicBezTo>
                    <a:pt x="41885" y="187106"/>
                    <a:pt x="0" y="145221"/>
                    <a:pt x="0" y="93553"/>
                  </a:cubicBezTo>
                  <a:cubicBezTo>
                    <a:pt x="0" y="41885"/>
                    <a:pt x="41885" y="0"/>
                    <a:pt x="93553" y="0"/>
                  </a:cubicBezTo>
                  <a:cubicBezTo>
                    <a:pt x="145221" y="0"/>
                    <a:pt x="187106" y="41885"/>
                    <a:pt x="187106" y="93553"/>
                  </a:cubicBezTo>
                  <a:close/>
                </a:path>
              </a:pathLst>
            </a:custGeom>
            <a:solidFill>
              <a:srgbClr val="FFFFFF"/>
            </a:solidFill>
            <a:ln w="2129" cap="flat">
              <a:noFill/>
              <a:prstDash val="solid"/>
              <a:miter/>
            </a:ln>
          </p:spPr>
          <p:txBody>
            <a:bodyPr rtlCol="0" anchor="ctr"/>
            <a:lstStyle/>
            <a:p>
              <a:endParaRPr lang="en-US" sz="1765"/>
            </a:p>
          </p:txBody>
        </p:sp>
        <p:sp>
          <p:nvSpPr>
            <p:cNvPr id="35" name="Graphic 23">
              <a:extLst>
                <a:ext uri="{FF2B5EF4-FFF2-40B4-BE49-F238E27FC236}">
                  <a16:creationId xmlns:a16="http://schemas.microsoft.com/office/drawing/2014/main" id="{081B9E18-F175-48A9-B136-FB01FA4E2CBB}"/>
                </a:ext>
              </a:extLst>
            </p:cNvPr>
            <p:cNvSpPr/>
            <p:nvPr/>
          </p:nvSpPr>
          <p:spPr>
            <a:xfrm>
              <a:off x="1864303" y="6080031"/>
              <a:ext cx="187105" cy="187105"/>
            </a:xfrm>
            <a:custGeom>
              <a:avLst/>
              <a:gdLst>
                <a:gd name="connsiteX0" fmla="*/ 187106 w 187105"/>
                <a:gd name="connsiteY0" fmla="*/ 93553 h 187105"/>
                <a:gd name="connsiteX1" fmla="*/ 93553 w 187105"/>
                <a:gd name="connsiteY1" fmla="*/ 187106 h 187105"/>
                <a:gd name="connsiteX2" fmla="*/ 0 w 187105"/>
                <a:gd name="connsiteY2" fmla="*/ 93553 h 187105"/>
                <a:gd name="connsiteX3" fmla="*/ 93553 w 187105"/>
                <a:gd name="connsiteY3" fmla="*/ 0 h 187105"/>
                <a:gd name="connsiteX4" fmla="*/ 187106 w 187105"/>
                <a:gd name="connsiteY4" fmla="*/ 93553 h 18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5" h="187105">
                  <a:moveTo>
                    <a:pt x="187106" y="93553"/>
                  </a:moveTo>
                  <a:cubicBezTo>
                    <a:pt x="187106" y="145221"/>
                    <a:pt x="145221" y="187106"/>
                    <a:pt x="93553" y="187106"/>
                  </a:cubicBezTo>
                  <a:cubicBezTo>
                    <a:pt x="41885" y="187106"/>
                    <a:pt x="0" y="145221"/>
                    <a:pt x="0" y="93553"/>
                  </a:cubicBezTo>
                  <a:cubicBezTo>
                    <a:pt x="0" y="41885"/>
                    <a:pt x="41885" y="0"/>
                    <a:pt x="93553" y="0"/>
                  </a:cubicBezTo>
                  <a:cubicBezTo>
                    <a:pt x="145221" y="0"/>
                    <a:pt x="187106" y="41885"/>
                    <a:pt x="187106" y="93553"/>
                  </a:cubicBezTo>
                  <a:close/>
                </a:path>
              </a:pathLst>
            </a:custGeom>
            <a:solidFill>
              <a:srgbClr val="FFFFFF"/>
            </a:solidFill>
            <a:ln w="2129" cap="flat">
              <a:noFill/>
              <a:prstDash val="solid"/>
              <a:miter/>
            </a:ln>
          </p:spPr>
          <p:txBody>
            <a:bodyPr rtlCol="0" anchor="ctr"/>
            <a:lstStyle/>
            <a:p>
              <a:endParaRPr lang="en-US" sz="1765"/>
            </a:p>
          </p:txBody>
        </p:sp>
        <p:sp>
          <p:nvSpPr>
            <p:cNvPr id="36" name="Graphic 23">
              <a:extLst>
                <a:ext uri="{FF2B5EF4-FFF2-40B4-BE49-F238E27FC236}">
                  <a16:creationId xmlns:a16="http://schemas.microsoft.com/office/drawing/2014/main" id="{93F9AF0E-E22D-46FC-A312-039A04FDB186}"/>
                </a:ext>
              </a:extLst>
            </p:cNvPr>
            <p:cNvSpPr/>
            <p:nvPr/>
          </p:nvSpPr>
          <p:spPr>
            <a:xfrm>
              <a:off x="1414053" y="5439685"/>
              <a:ext cx="186892" cy="125805"/>
            </a:xfrm>
            <a:custGeom>
              <a:avLst/>
              <a:gdLst>
                <a:gd name="connsiteX0" fmla="*/ 186892 w 186892"/>
                <a:gd name="connsiteY0" fmla="*/ 0 h 125805"/>
                <a:gd name="connsiteX1" fmla="*/ 93553 w 186892"/>
                <a:gd name="connsiteY1" fmla="*/ 125805 h 125805"/>
                <a:gd name="connsiteX2" fmla="*/ 0 w 186892"/>
                <a:gd name="connsiteY2" fmla="*/ 0 h 125805"/>
              </a:gdLst>
              <a:ahLst/>
              <a:cxnLst>
                <a:cxn ang="0">
                  <a:pos x="connsiteX0" y="connsiteY0"/>
                </a:cxn>
                <a:cxn ang="0">
                  <a:pos x="connsiteX1" y="connsiteY1"/>
                </a:cxn>
                <a:cxn ang="0">
                  <a:pos x="connsiteX2" y="connsiteY2"/>
                </a:cxn>
              </a:cxnLst>
              <a:rect l="l" t="t" r="r" b="b"/>
              <a:pathLst>
                <a:path w="186892" h="125805">
                  <a:moveTo>
                    <a:pt x="186892" y="0"/>
                  </a:moveTo>
                  <a:lnTo>
                    <a:pt x="93553" y="125805"/>
                  </a:lnTo>
                  <a:lnTo>
                    <a:pt x="0" y="0"/>
                  </a:lnTo>
                  <a:close/>
                </a:path>
              </a:pathLst>
            </a:custGeom>
            <a:solidFill>
              <a:srgbClr val="FFB900"/>
            </a:solidFill>
            <a:ln w="2129" cap="flat">
              <a:noFill/>
              <a:prstDash val="solid"/>
              <a:miter/>
            </a:ln>
          </p:spPr>
          <p:txBody>
            <a:bodyPr rtlCol="0" anchor="ctr"/>
            <a:lstStyle/>
            <a:p>
              <a:endParaRPr lang="en-US" sz="1765"/>
            </a:p>
          </p:txBody>
        </p:sp>
      </p:grpSp>
    </p:spTree>
    <p:extLst>
      <p:ext uri="{BB962C8B-B14F-4D97-AF65-F5344CB8AC3E}">
        <p14:creationId xmlns:p14="http://schemas.microsoft.com/office/powerpoint/2010/main" val="34443810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8_Section title - Risk mitiga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21" name="Graphic 20">
            <a:extLst>
              <a:ext uri="{FF2B5EF4-FFF2-40B4-BE49-F238E27FC236}">
                <a16:creationId xmlns:a16="http://schemas.microsoft.com/office/drawing/2014/main" id="{2071775D-ABBE-418A-AA4F-A3040AED738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1" y="0"/>
            <a:ext cx="4787900" cy="6858000"/>
          </a:xfrm>
          <a:prstGeom prst="rect">
            <a:avLst/>
          </a:prstGeom>
        </p:spPr>
      </p:pic>
    </p:spTree>
    <p:extLst>
      <p:ext uri="{BB962C8B-B14F-4D97-AF65-F5344CB8AC3E}">
        <p14:creationId xmlns:p14="http://schemas.microsoft.com/office/powerpoint/2010/main" val="715135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10_Section title - Risk mitiga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aphic 15">
            <a:extLst>
              <a:ext uri="{FF2B5EF4-FFF2-40B4-BE49-F238E27FC236}">
                <a16:creationId xmlns:a16="http://schemas.microsoft.com/office/drawing/2014/main" id="{C86BB376-248B-47FA-87FE-9E74BF9A363A}"/>
              </a:ext>
            </a:extLst>
          </p:cNvPr>
          <p:cNvGrpSpPr/>
          <p:nvPr/>
        </p:nvGrpSpPr>
        <p:grpSpPr>
          <a:xfrm>
            <a:off x="7498665" y="1236038"/>
            <a:ext cx="3141420" cy="5733753"/>
            <a:chOff x="5971592" y="3047011"/>
            <a:chExt cx="493555" cy="900714"/>
          </a:xfrm>
        </p:grpSpPr>
        <p:sp>
          <p:nvSpPr>
            <p:cNvPr id="6" name="Freeform: Shape 5">
              <a:extLst>
                <a:ext uri="{FF2B5EF4-FFF2-40B4-BE49-F238E27FC236}">
                  <a16:creationId xmlns:a16="http://schemas.microsoft.com/office/drawing/2014/main" id="{C2FEFB1E-FAC7-462A-B282-76655AF5F140}"/>
                </a:ext>
              </a:extLst>
            </p:cNvPr>
            <p:cNvSpPr/>
            <p:nvPr/>
          </p:nvSpPr>
          <p:spPr>
            <a:xfrm>
              <a:off x="6037537" y="3047011"/>
              <a:ext cx="427610" cy="900714"/>
            </a:xfrm>
            <a:custGeom>
              <a:avLst/>
              <a:gdLst>
                <a:gd name="connsiteX0" fmla="*/ 215 w 427610"/>
                <a:gd name="connsiteY0" fmla="*/ 269767 h 900714"/>
                <a:gd name="connsiteX1" fmla="*/ 1 w 427610"/>
                <a:gd name="connsiteY1" fmla="*/ 212311 h 900714"/>
                <a:gd name="connsiteX2" fmla="*/ 210602 w 427610"/>
                <a:gd name="connsiteY2" fmla="*/ 1 h 900714"/>
                <a:gd name="connsiteX3" fmla="*/ 210602 w 427610"/>
                <a:gd name="connsiteY3" fmla="*/ 1 h 900714"/>
                <a:gd name="connsiteX4" fmla="*/ 422911 w 427610"/>
                <a:gd name="connsiteY4" fmla="*/ 210602 h 900714"/>
                <a:gd name="connsiteX5" fmla="*/ 427610 w 427610"/>
                <a:gd name="connsiteY5" fmla="*/ 900714 h 900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610" h="900714">
                  <a:moveTo>
                    <a:pt x="215" y="269767"/>
                  </a:moveTo>
                  <a:lnTo>
                    <a:pt x="1" y="212311"/>
                  </a:lnTo>
                  <a:cubicBezTo>
                    <a:pt x="-426" y="96117"/>
                    <a:pt x="94195" y="429"/>
                    <a:pt x="210602" y="1"/>
                  </a:cubicBezTo>
                  <a:lnTo>
                    <a:pt x="210602" y="1"/>
                  </a:lnTo>
                  <a:cubicBezTo>
                    <a:pt x="326796" y="-426"/>
                    <a:pt x="422484" y="94195"/>
                    <a:pt x="422911" y="210602"/>
                  </a:cubicBezTo>
                  <a:lnTo>
                    <a:pt x="427610" y="900714"/>
                  </a:lnTo>
                </a:path>
              </a:pathLst>
            </a:custGeom>
            <a:noFill/>
            <a:ln w="825500" cap="rnd">
              <a:solidFill>
                <a:srgbClr val="FFFFFF"/>
              </a:solidFill>
              <a:prstDash val="solid"/>
              <a:miter/>
            </a:ln>
          </p:spPr>
          <p:txBody>
            <a:bodyPr rtlCol="0" anchor="ctr"/>
            <a:lstStyle/>
            <a:p>
              <a:endParaRPr lang="en-US" sz="1765"/>
            </a:p>
          </p:txBody>
        </p:sp>
        <p:sp>
          <p:nvSpPr>
            <p:cNvPr id="8" name="Freeform: Shape 7">
              <a:extLst>
                <a:ext uri="{FF2B5EF4-FFF2-40B4-BE49-F238E27FC236}">
                  <a16:creationId xmlns:a16="http://schemas.microsoft.com/office/drawing/2014/main" id="{A33E45C5-E706-4B61-9DDA-F3FFC2F89356}"/>
                </a:ext>
              </a:extLst>
            </p:cNvPr>
            <p:cNvSpPr/>
            <p:nvPr/>
          </p:nvSpPr>
          <p:spPr>
            <a:xfrm>
              <a:off x="6249848" y="3457320"/>
              <a:ext cx="2349" cy="490191"/>
            </a:xfrm>
            <a:custGeom>
              <a:avLst/>
              <a:gdLst>
                <a:gd name="connsiteX0" fmla="*/ 0 w 2349"/>
                <a:gd name="connsiteY0" fmla="*/ 0 h 490191"/>
                <a:gd name="connsiteX1" fmla="*/ 2349 w 2349"/>
                <a:gd name="connsiteY1" fmla="*/ 490191 h 490191"/>
              </a:gdLst>
              <a:ahLst/>
              <a:cxnLst>
                <a:cxn ang="0">
                  <a:pos x="connsiteX0" y="connsiteY0"/>
                </a:cxn>
                <a:cxn ang="0">
                  <a:pos x="connsiteX1" y="connsiteY1"/>
                </a:cxn>
              </a:cxnLst>
              <a:rect l="l" t="t" r="r" b="b"/>
              <a:pathLst>
                <a:path w="2349" h="490191">
                  <a:moveTo>
                    <a:pt x="0" y="0"/>
                  </a:moveTo>
                  <a:lnTo>
                    <a:pt x="2349" y="490191"/>
                  </a:lnTo>
                </a:path>
              </a:pathLst>
            </a:custGeom>
            <a:ln w="825500" cap="rnd">
              <a:solidFill>
                <a:schemeClr val="bg1"/>
              </a:solidFill>
              <a:prstDash val="solid"/>
              <a:miter/>
            </a:ln>
          </p:spPr>
          <p:txBody>
            <a:bodyPr rtlCol="0" anchor="ctr"/>
            <a:lstStyle/>
            <a:p>
              <a:endParaRPr lang="en-US" sz="1765"/>
            </a:p>
          </p:txBody>
        </p:sp>
        <p:sp>
          <p:nvSpPr>
            <p:cNvPr id="9" name="Freeform: Shape 8">
              <a:extLst>
                <a:ext uri="{FF2B5EF4-FFF2-40B4-BE49-F238E27FC236}">
                  <a16:creationId xmlns:a16="http://schemas.microsoft.com/office/drawing/2014/main" id="{F2D9C82B-47A1-41D1-B83C-C07ACA2A15AA}"/>
                </a:ext>
              </a:extLst>
            </p:cNvPr>
            <p:cNvSpPr/>
            <p:nvPr/>
          </p:nvSpPr>
          <p:spPr>
            <a:xfrm>
              <a:off x="6039461" y="3721960"/>
              <a:ext cx="1067" cy="223416"/>
            </a:xfrm>
            <a:custGeom>
              <a:avLst/>
              <a:gdLst>
                <a:gd name="connsiteX0" fmla="*/ 0 w 1067"/>
                <a:gd name="connsiteY0" fmla="*/ 0 h 223416"/>
                <a:gd name="connsiteX1" fmla="*/ 1068 w 1067"/>
                <a:gd name="connsiteY1" fmla="*/ 223416 h 223416"/>
              </a:gdLst>
              <a:ahLst/>
              <a:cxnLst>
                <a:cxn ang="0">
                  <a:pos x="connsiteX0" y="connsiteY0"/>
                </a:cxn>
                <a:cxn ang="0">
                  <a:pos x="connsiteX1" y="connsiteY1"/>
                </a:cxn>
              </a:cxnLst>
              <a:rect l="l" t="t" r="r" b="b"/>
              <a:pathLst>
                <a:path w="1067" h="223416">
                  <a:moveTo>
                    <a:pt x="0" y="0"/>
                  </a:moveTo>
                  <a:lnTo>
                    <a:pt x="1068" y="223416"/>
                  </a:lnTo>
                </a:path>
              </a:pathLst>
            </a:custGeom>
            <a:ln w="825500" cap="rnd">
              <a:solidFill>
                <a:srgbClr val="FFFFFF"/>
              </a:solidFill>
              <a:prstDash val="solid"/>
              <a:miter/>
            </a:ln>
          </p:spPr>
          <p:txBody>
            <a:bodyPr rtlCol="0" anchor="ctr"/>
            <a:lstStyle/>
            <a:p>
              <a:endParaRPr lang="en-US" sz="1765"/>
            </a:p>
          </p:txBody>
        </p:sp>
        <p:grpSp>
          <p:nvGrpSpPr>
            <p:cNvPr id="22" name="Graphic 15">
              <a:extLst>
                <a:ext uri="{FF2B5EF4-FFF2-40B4-BE49-F238E27FC236}">
                  <a16:creationId xmlns:a16="http://schemas.microsoft.com/office/drawing/2014/main" id="{EAEA59A0-43C5-4D6A-A607-FF5403158C1F}"/>
                </a:ext>
              </a:extLst>
            </p:cNvPr>
            <p:cNvGrpSpPr/>
            <p:nvPr/>
          </p:nvGrpSpPr>
          <p:grpSpPr>
            <a:xfrm>
              <a:off x="5971592" y="3441355"/>
              <a:ext cx="129756" cy="143052"/>
              <a:chOff x="5971592" y="3441355"/>
              <a:chExt cx="129756" cy="143052"/>
            </a:xfrm>
            <a:solidFill>
              <a:srgbClr val="409640"/>
            </a:solidFill>
          </p:grpSpPr>
          <p:sp>
            <p:nvSpPr>
              <p:cNvPr id="23" name="Freeform: Shape 22">
                <a:extLst>
                  <a:ext uri="{FF2B5EF4-FFF2-40B4-BE49-F238E27FC236}">
                    <a16:creationId xmlns:a16="http://schemas.microsoft.com/office/drawing/2014/main" id="{C1EA1C54-8A11-4068-ACE3-6ABF80C032DF}"/>
                  </a:ext>
                </a:extLst>
              </p:cNvPr>
              <p:cNvSpPr/>
              <p:nvPr/>
            </p:nvSpPr>
            <p:spPr>
              <a:xfrm>
                <a:off x="5971592" y="3441355"/>
                <a:ext cx="129542" cy="78548"/>
              </a:xfrm>
              <a:custGeom>
                <a:avLst/>
                <a:gdLst>
                  <a:gd name="connsiteX0" fmla="*/ 65092 w 129542"/>
                  <a:gd name="connsiteY0" fmla="*/ 78548 h 78548"/>
                  <a:gd name="connsiteX1" fmla="*/ 55480 w 129542"/>
                  <a:gd name="connsiteY1" fmla="*/ 74490 h 78548"/>
                  <a:gd name="connsiteX2" fmla="*/ 4005 w 129542"/>
                  <a:gd name="connsiteY2" fmla="*/ 23442 h 78548"/>
                  <a:gd name="connsiteX3" fmla="*/ 4005 w 129542"/>
                  <a:gd name="connsiteY3" fmla="*/ 4218 h 78548"/>
                  <a:gd name="connsiteX4" fmla="*/ 23228 w 129542"/>
                  <a:gd name="connsiteY4" fmla="*/ 4218 h 78548"/>
                  <a:gd name="connsiteX5" fmla="*/ 64878 w 129542"/>
                  <a:gd name="connsiteY5" fmla="*/ 45655 h 78548"/>
                  <a:gd name="connsiteX6" fmla="*/ 106315 w 129542"/>
                  <a:gd name="connsiteY6" fmla="*/ 4005 h 78548"/>
                  <a:gd name="connsiteX7" fmla="*/ 125538 w 129542"/>
                  <a:gd name="connsiteY7" fmla="*/ 4005 h 78548"/>
                  <a:gd name="connsiteX8" fmla="*/ 125538 w 129542"/>
                  <a:gd name="connsiteY8" fmla="*/ 23228 h 78548"/>
                  <a:gd name="connsiteX9" fmla="*/ 74490 w 129542"/>
                  <a:gd name="connsiteY9" fmla="*/ 74703 h 78548"/>
                  <a:gd name="connsiteX10" fmla="*/ 65092 w 129542"/>
                  <a:gd name="connsiteY10" fmla="*/ 78548 h 7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542" h="78548">
                    <a:moveTo>
                      <a:pt x="65092" y="78548"/>
                    </a:moveTo>
                    <a:cubicBezTo>
                      <a:pt x="61674" y="78548"/>
                      <a:pt x="58043" y="77267"/>
                      <a:pt x="55480" y="74490"/>
                    </a:cubicBezTo>
                    <a:lnTo>
                      <a:pt x="4005" y="23442"/>
                    </a:lnTo>
                    <a:cubicBezTo>
                      <a:pt x="-1335" y="18102"/>
                      <a:pt x="-1335" y="9558"/>
                      <a:pt x="4005" y="4218"/>
                    </a:cubicBezTo>
                    <a:cubicBezTo>
                      <a:pt x="9345" y="-1121"/>
                      <a:pt x="17888" y="-1121"/>
                      <a:pt x="23228" y="4218"/>
                    </a:cubicBezTo>
                    <a:lnTo>
                      <a:pt x="64878" y="45655"/>
                    </a:lnTo>
                    <a:lnTo>
                      <a:pt x="106315" y="4005"/>
                    </a:lnTo>
                    <a:cubicBezTo>
                      <a:pt x="111655" y="-1335"/>
                      <a:pt x="120198" y="-1335"/>
                      <a:pt x="125538" y="4005"/>
                    </a:cubicBezTo>
                    <a:cubicBezTo>
                      <a:pt x="130878" y="9345"/>
                      <a:pt x="130878" y="17888"/>
                      <a:pt x="125538" y="23228"/>
                    </a:cubicBezTo>
                    <a:lnTo>
                      <a:pt x="74490" y="74703"/>
                    </a:lnTo>
                    <a:cubicBezTo>
                      <a:pt x="71927" y="77267"/>
                      <a:pt x="68509" y="78548"/>
                      <a:pt x="65092" y="78548"/>
                    </a:cubicBezTo>
                    <a:close/>
                  </a:path>
                </a:pathLst>
              </a:custGeom>
              <a:solidFill>
                <a:srgbClr val="409640"/>
              </a:solidFill>
              <a:ln w="2129" cap="flat">
                <a:noFill/>
                <a:prstDash val="solid"/>
                <a:miter/>
              </a:ln>
            </p:spPr>
            <p:txBody>
              <a:bodyPr rtlCol="0" anchor="ctr"/>
              <a:lstStyle/>
              <a:p>
                <a:endParaRPr lang="en-US" sz="1765"/>
              </a:p>
            </p:txBody>
          </p:sp>
          <p:sp>
            <p:nvSpPr>
              <p:cNvPr id="24" name="Freeform: Shape 23">
                <a:extLst>
                  <a:ext uri="{FF2B5EF4-FFF2-40B4-BE49-F238E27FC236}">
                    <a16:creationId xmlns:a16="http://schemas.microsoft.com/office/drawing/2014/main" id="{07376679-30EF-4A73-884D-5E742079FC16}"/>
                  </a:ext>
                </a:extLst>
              </p:cNvPr>
              <p:cNvSpPr/>
              <p:nvPr/>
            </p:nvSpPr>
            <p:spPr>
              <a:xfrm>
                <a:off x="5971806" y="3505859"/>
                <a:ext cx="129542" cy="78548"/>
              </a:xfrm>
              <a:custGeom>
                <a:avLst/>
                <a:gdLst>
                  <a:gd name="connsiteX0" fmla="*/ 65092 w 129542"/>
                  <a:gd name="connsiteY0" fmla="*/ 78548 h 78548"/>
                  <a:gd name="connsiteX1" fmla="*/ 55480 w 129542"/>
                  <a:gd name="connsiteY1" fmla="*/ 74490 h 78548"/>
                  <a:gd name="connsiteX2" fmla="*/ 4005 w 129542"/>
                  <a:gd name="connsiteY2" fmla="*/ 23442 h 78548"/>
                  <a:gd name="connsiteX3" fmla="*/ 4005 w 129542"/>
                  <a:gd name="connsiteY3" fmla="*/ 4218 h 78548"/>
                  <a:gd name="connsiteX4" fmla="*/ 23228 w 129542"/>
                  <a:gd name="connsiteY4" fmla="*/ 4218 h 78548"/>
                  <a:gd name="connsiteX5" fmla="*/ 64878 w 129542"/>
                  <a:gd name="connsiteY5" fmla="*/ 45655 h 78548"/>
                  <a:gd name="connsiteX6" fmla="*/ 106315 w 129542"/>
                  <a:gd name="connsiteY6" fmla="*/ 4005 h 78548"/>
                  <a:gd name="connsiteX7" fmla="*/ 125538 w 129542"/>
                  <a:gd name="connsiteY7" fmla="*/ 4005 h 78548"/>
                  <a:gd name="connsiteX8" fmla="*/ 125538 w 129542"/>
                  <a:gd name="connsiteY8" fmla="*/ 23228 h 78548"/>
                  <a:gd name="connsiteX9" fmla="*/ 74490 w 129542"/>
                  <a:gd name="connsiteY9" fmla="*/ 74703 h 78548"/>
                  <a:gd name="connsiteX10" fmla="*/ 65092 w 129542"/>
                  <a:gd name="connsiteY10" fmla="*/ 78548 h 7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542" h="78548">
                    <a:moveTo>
                      <a:pt x="65092" y="78548"/>
                    </a:moveTo>
                    <a:cubicBezTo>
                      <a:pt x="61674" y="78548"/>
                      <a:pt x="58043" y="77267"/>
                      <a:pt x="55480" y="74490"/>
                    </a:cubicBezTo>
                    <a:lnTo>
                      <a:pt x="4005" y="23442"/>
                    </a:lnTo>
                    <a:cubicBezTo>
                      <a:pt x="-1335" y="18102"/>
                      <a:pt x="-1335" y="9558"/>
                      <a:pt x="4005" y="4218"/>
                    </a:cubicBezTo>
                    <a:cubicBezTo>
                      <a:pt x="9345" y="-1121"/>
                      <a:pt x="17888" y="-1121"/>
                      <a:pt x="23228" y="4218"/>
                    </a:cubicBezTo>
                    <a:lnTo>
                      <a:pt x="64878" y="45655"/>
                    </a:lnTo>
                    <a:lnTo>
                      <a:pt x="106315" y="4005"/>
                    </a:lnTo>
                    <a:cubicBezTo>
                      <a:pt x="111655" y="-1335"/>
                      <a:pt x="120198" y="-1335"/>
                      <a:pt x="125538" y="4005"/>
                    </a:cubicBezTo>
                    <a:cubicBezTo>
                      <a:pt x="130878" y="9345"/>
                      <a:pt x="130878" y="17888"/>
                      <a:pt x="125538" y="23228"/>
                    </a:cubicBezTo>
                    <a:lnTo>
                      <a:pt x="74490" y="74703"/>
                    </a:lnTo>
                    <a:cubicBezTo>
                      <a:pt x="72140" y="77267"/>
                      <a:pt x="68509" y="78548"/>
                      <a:pt x="65092" y="78548"/>
                    </a:cubicBezTo>
                    <a:close/>
                  </a:path>
                </a:pathLst>
              </a:custGeom>
              <a:solidFill>
                <a:srgbClr val="409640"/>
              </a:solidFill>
              <a:ln w="2129" cap="flat">
                <a:noFill/>
                <a:prstDash val="solid"/>
                <a:miter/>
              </a:ln>
            </p:spPr>
            <p:txBody>
              <a:bodyPr rtlCol="0" anchor="ctr"/>
              <a:lstStyle/>
              <a:p>
                <a:endParaRPr lang="en-US" sz="1765"/>
              </a:p>
            </p:txBody>
          </p:sp>
        </p:grpSp>
        <p:sp>
          <p:nvSpPr>
            <p:cNvPr id="25" name="Freeform: Shape 24">
              <a:extLst>
                <a:ext uri="{FF2B5EF4-FFF2-40B4-BE49-F238E27FC236}">
                  <a16:creationId xmlns:a16="http://schemas.microsoft.com/office/drawing/2014/main" id="{8F5F491F-FCD4-41B9-A1A9-D6165ED917AA}"/>
                </a:ext>
              </a:extLst>
            </p:cNvPr>
            <p:cNvSpPr/>
            <p:nvPr/>
          </p:nvSpPr>
          <p:spPr>
            <a:xfrm>
              <a:off x="5973461" y="3252273"/>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000000"/>
            </a:solidFill>
            <a:ln w="2129" cap="flat">
              <a:noFill/>
              <a:prstDash val="solid"/>
              <a:miter/>
            </a:ln>
          </p:spPr>
          <p:txBody>
            <a:bodyPr rtlCol="0" anchor="ctr"/>
            <a:lstStyle/>
            <a:p>
              <a:endParaRPr lang="en-US" sz="1765"/>
            </a:p>
          </p:txBody>
        </p:sp>
        <p:sp>
          <p:nvSpPr>
            <p:cNvPr id="26" name="Freeform: Shape 25">
              <a:extLst>
                <a:ext uri="{FF2B5EF4-FFF2-40B4-BE49-F238E27FC236}">
                  <a16:creationId xmlns:a16="http://schemas.microsoft.com/office/drawing/2014/main" id="{E4EDD300-11AB-4A42-BD8E-B1566EEA8A9D}"/>
                </a:ext>
              </a:extLst>
            </p:cNvPr>
            <p:cNvSpPr/>
            <p:nvPr/>
          </p:nvSpPr>
          <p:spPr>
            <a:xfrm>
              <a:off x="5992044" y="3674329"/>
              <a:ext cx="93552" cy="93552"/>
            </a:xfrm>
            <a:custGeom>
              <a:avLst/>
              <a:gdLst>
                <a:gd name="connsiteX0" fmla="*/ 93553 w 93552"/>
                <a:gd name="connsiteY0" fmla="*/ 46776 h 93552"/>
                <a:gd name="connsiteX1" fmla="*/ 46776 w 93552"/>
                <a:gd name="connsiteY1" fmla="*/ 93553 h 93552"/>
                <a:gd name="connsiteX2" fmla="*/ 0 w 93552"/>
                <a:gd name="connsiteY2" fmla="*/ 46776 h 93552"/>
                <a:gd name="connsiteX3" fmla="*/ 46776 w 93552"/>
                <a:gd name="connsiteY3" fmla="*/ 0 h 93552"/>
                <a:gd name="connsiteX4" fmla="*/ 93553 w 93552"/>
                <a:gd name="connsiteY4" fmla="*/ 46776 h 9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52" h="93552">
                  <a:moveTo>
                    <a:pt x="93553" y="46776"/>
                  </a:moveTo>
                  <a:cubicBezTo>
                    <a:pt x="93553" y="72610"/>
                    <a:pt x="72610" y="93553"/>
                    <a:pt x="46776" y="93553"/>
                  </a:cubicBezTo>
                  <a:cubicBezTo>
                    <a:pt x="20943" y="93553"/>
                    <a:pt x="0" y="72610"/>
                    <a:pt x="0" y="46776"/>
                  </a:cubicBezTo>
                  <a:cubicBezTo>
                    <a:pt x="0" y="20942"/>
                    <a:pt x="20943" y="0"/>
                    <a:pt x="46776" y="0"/>
                  </a:cubicBezTo>
                  <a:cubicBezTo>
                    <a:pt x="72610" y="0"/>
                    <a:pt x="93553" y="20942"/>
                    <a:pt x="93553" y="46776"/>
                  </a:cubicBezTo>
                  <a:close/>
                </a:path>
              </a:pathLst>
            </a:custGeom>
            <a:solidFill>
              <a:srgbClr val="107C10"/>
            </a:solidFill>
            <a:ln w="2129" cap="flat">
              <a:noFill/>
              <a:prstDash val="solid"/>
              <a:miter/>
            </a:ln>
          </p:spPr>
          <p:txBody>
            <a:bodyPr rtlCol="0" anchor="ctr"/>
            <a:lstStyle/>
            <a:p>
              <a:endParaRPr lang="en-US" sz="1765"/>
            </a:p>
          </p:txBody>
        </p:sp>
        <p:sp>
          <p:nvSpPr>
            <p:cNvPr id="27" name="Freeform: Shape 26">
              <a:extLst>
                <a:ext uri="{FF2B5EF4-FFF2-40B4-BE49-F238E27FC236}">
                  <a16:creationId xmlns:a16="http://schemas.microsoft.com/office/drawing/2014/main" id="{61E1F52D-9FEE-4656-A9CD-56E6A95D0DF0}"/>
                </a:ext>
              </a:extLst>
            </p:cNvPr>
            <p:cNvSpPr/>
            <p:nvPr/>
          </p:nvSpPr>
          <p:spPr>
            <a:xfrm>
              <a:off x="6187052" y="3391534"/>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000000"/>
            </a:solidFill>
            <a:ln w="2129" cap="flat">
              <a:noFill/>
              <a:prstDash val="solid"/>
              <a:miter/>
            </a:ln>
          </p:spPr>
          <p:txBody>
            <a:bodyPr rtlCol="0" anchor="ctr"/>
            <a:lstStyle/>
            <a:p>
              <a:endParaRPr lang="en-US" sz="1765"/>
            </a:p>
          </p:txBody>
        </p:sp>
      </p:grpSp>
    </p:spTree>
    <p:extLst>
      <p:ext uri="{BB962C8B-B14F-4D97-AF65-F5344CB8AC3E}">
        <p14:creationId xmlns:p14="http://schemas.microsoft.com/office/powerpoint/2010/main" val="2707152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968431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490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450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Rectangle 2">
            <a:extLst>
              <a:ext uri="{FF2B5EF4-FFF2-40B4-BE49-F238E27FC236}">
                <a16:creationId xmlns:a16="http://schemas.microsoft.com/office/drawing/2014/main" id="{DAEBC98B-8A43-41A2-9274-31DFDD434032}"/>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56430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8268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3" name="Rectangle 2">
            <a:extLst>
              <a:ext uri="{FF2B5EF4-FFF2-40B4-BE49-F238E27FC236}">
                <a16:creationId xmlns:a16="http://schemas.microsoft.com/office/drawing/2014/main" id="{0E780C73-45B6-45A1-B67A-4CFC0D3DB53A}"/>
              </a:ext>
            </a:extLst>
          </p:cNvPr>
          <p:cNvSpPr/>
          <p:nvPr userDrawn="1"/>
        </p:nvSpPr>
        <p:spPr bwMode="auto">
          <a:xfrm>
            <a:off x="387275" y="6269039"/>
            <a:ext cx="2796989"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ext Box 3" descr="This is a copyright notice that should be included on the final slide."/>
          <p:cNvSpPr txBox="1">
            <a:spLocks noChangeArrowheads="1"/>
          </p:cNvSpPr>
          <p:nvPr userDrawn="1"/>
        </p:nvSpPr>
        <p:spPr bwMode="blackWhite">
          <a:xfrm>
            <a:off x="584200" y="6308385"/>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2045977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41092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3E2A-5F19-4E49-87B1-E4A2431B5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CF8054-CE45-430C-B754-770BDF3A8F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5AD08C-2BC7-4E6A-AE4C-9D70C935E9A6}"/>
              </a:ext>
            </a:extLst>
          </p:cNvPr>
          <p:cNvSpPr>
            <a:spLocks noGrp="1"/>
          </p:cNvSpPr>
          <p:nvPr>
            <p:ph type="dt" sz="half" idx="10"/>
          </p:nvPr>
        </p:nvSpPr>
        <p:spPr/>
        <p:txBody>
          <a:bodyPr/>
          <a:lstStyle/>
          <a:p>
            <a:fld id="{7FA834C8-3177-43D9-A636-FD5C06B3010F}" type="datetimeFigureOut">
              <a:rPr lang="en-US" smtClean="0"/>
              <a:t>2/11/25</a:t>
            </a:fld>
            <a:endParaRPr lang="en-US"/>
          </a:p>
        </p:txBody>
      </p:sp>
      <p:sp>
        <p:nvSpPr>
          <p:cNvPr id="5" name="Footer Placeholder 4">
            <a:extLst>
              <a:ext uri="{FF2B5EF4-FFF2-40B4-BE49-F238E27FC236}">
                <a16:creationId xmlns:a16="http://schemas.microsoft.com/office/drawing/2014/main" id="{4AB535BF-CD3A-4237-8A15-9615F6CDE2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D2AC02-B214-4098-B5A3-43008D375F0A}"/>
              </a:ext>
            </a:extLst>
          </p:cNvPr>
          <p:cNvSpPr>
            <a:spLocks noGrp="1"/>
          </p:cNvSpPr>
          <p:nvPr>
            <p:ph type="sldNum" sz="quarter" idx="12"/>
          </p:nvPr>
        </p:nvSpPr>
        <p:spPr/>
        <p:txBody>
          <a:bodyPr/>
          <a:lstStyle/>
          <a:p>
            <a:fld id="{2967FB04-EF2E-4941-AD3F-EDD72645A66C}" type="slidenum">
              <a:rPr lang="en-US" smtClean="0"/>
              <a:t>‹#›</a:t>
            </a:fld>
            <a:endParaRPr lang="en-US"/>
          </a:p>
        </p:txBody>
      </p:sp>
    </p:spTree>
    <p:extLst>
      <p:ext uri="{BB962C8B-B14F-4D97-AF65-F5344CB8AC3E}">
        <p14:creationId xmlns:p14="http://schemas.microsoft.com/office/powerpoint/2010/main" val="3928294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14DBE-8EE6-472E-B204-BDC45AA412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FAF448-5301-42A5-AA3A-F73ADBD289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A17187-BBF5-465F-BAE7-9CF2C866EA04}"/>
              </a:ext>
            </a:extLst>
          </p:cNvPr>
          <p:cNvSpPr>
            <a:spLocks noGrp="1"/>
          </p:cNvSpPr>
          <p:nvPr>
            <p:ph type="dt" sz="half" idx="10"/>
          </p:nvPr>
        </p:nvSpPr>
        <p:spPr/>
        <p:txBody>
          <a:bodyPr/>
          <a:lstStyle/>
          <a:p>
            <a:fld id="{BB890B5B-1D2B-407E-961B-DDA5757E548A}" type="datetimeFigureOut">
              <a:rPr lang="en-US" smtClean="0"/>
              <a:t>2/11/25</a:t>
            </a:fld>
            <a:endParaRPr lang="en-US"/>
          </a:p>
        </p:txBody>
      </p:sp>
      <p:sp>
        <p:nvSpPr>
          <p:cNvPr id="5" name="Footer Placeholder 4">
            <a:extLst>
              <a:ext uri="{FF2B5EF4-FFF2-40B4-BE49-F238E27FC236}">
                <a16:creationId xmlns:a16="http://schemas.microsoft.com/office/drawing/2014/main" id="{A93C6D11-7DF4-4DED-B4DF-2856A5285E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E72A0A-F745-46FA-A0E0-BBB001977E6C}"/>
              </a:ext>
            </a:extLst>
          </p:cNvPr>
          <p:cNvSpPr>
            <a:spLocks noGrp="1"/>
          </p:cNvSpPr>
          <p:nvPr>
            <p:ph type="sldNum" sz="quarter" idx="12"/>
          </p:nvPr>
        </p:nvSpPr>
        <p:spPr/>
        <p:txBody>
          <a:bodyPr/>
          <a:lstStyle/>
          <a:p>
            <a:fld id="{42BB207B-5F99-4445-9A5A-324B2303E7BB}" type="slidenum">
              <a:rPr lang="en-US" smtClean="0"/>
              <a:t>‹#›</a:t>
            </a:fld>
            <a:endParaRPr lang="en-US"/>
          </a:p>
        </p:txBody>
      </p:sp>
    </p:spTree>
    <p:extLst>
      <p:ext uri="{BB962C8B-B14F-4D97-AF65-F5344CB8AC3E}">
        <p14:creationId xmlns:p14="http://schemas.microsoft.com/office/powerpoint/2010/main" val="3238499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Title &amp; content Blue">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DBC3A43-1E91-4B58-99E7-A47809214D47}"/>
              </a:ext>
            </a:extLst>
          </p:cNvPr>
          <p:cNvSpPr>
            <a:spLocks noGrp="1"/>
          </p:cNvSpPr>
          <p:nvPr>
            <p:ph type="title" hasCustomPrompt="1"/>
          </p:nvPr>
        </p:nvSpPr>
        <p:spPr>
          <a:xfrm>
            <a:off x="360911" y="299818"/>
            <a:ext cx="11217939" cy="830997"/>
          </a:xfrm>
          <a:prstGeom prst="rect">
            <a:avLst/>
          </a:prstGeom>
          <a:noFill/>
        </p:spPr>
        <p:txBody>
          <a:bodyPr wrap="square" lIns="0" tIns="0" rIns="0" bIns="0" anchor="b" anchorCtr="0">
            <a:spAutoFit/>
          </a:bodyPr>
          <a:lstStyle>
            <a:lvl1pPr>
              <a:defRPr sz="5400" spc="-50" baseline="0">
                <a:solidFill>
                  <a:srgbClr val="0078D4"/>
                </a:solidFill>
                <a:latin typeface="Segoe UI Light" panose="020B0502040204020203" pitchFamily="34" charset="0"/>
                <a:cs typeface="Segoe UI Light" panose="020B0502040204020203" pitchFamily="34" charset="0"/>
              </a:defRPr>
            </a:lvl1pPr>
          </a:lstStyle>
          <a:p>
            <a:r>
              <a:rPr lang="en-US"/>
              <a:t>Click to edit slide title</a:t>
            </a:r>
          </a:p>
        </p:txBody>
      </p:sp>
      <p:sp>
        <p:nvSpPr>
          <p:cNvPr id="8" name="Text Placeholder 4">
            <a:extLst>
              <a:ext uri="{FF2B5EF4-FFF2-40B4-BE49-F238E27FC236}">
                <a16:creationId xmlns:a16="http://schemas.microsoft.com/office/drawing/2014/main" id="{75AE19AB-7DDF-4F57-B9E1-D0FF52A0E26F}"/>
              </a:ext>
            </a:extLst>
          </p:cNvPr>
          <p:cNvSpPr>
            <a:spLocks noGrp="1"/>
          </p:cNvSpPr>
          <p:nvPr>
            <p:ph type="body" sz="quarter" idx="12" hasCustomPrompt="1"/>
          </p:nvPr>
        </p:nvSpPr>
        <p:spPr>
          <a:xfrm>
            <a:off x="360911" y="1342184"/>
            <a:ext cx="11217939" cy="430887"/>
          </a:xfrm>
          <a:prstGeom prst="rect">
            <a:avLst/>
          </a:prstGeom>
          <a:noFill/>
        </p:spPr>
        <p:txBody>
          <a:bodyPr wrap="square" lIns="0" tIns="0" rIns="0" bIns="0">
            <a:spAutoFit/>
          </a:bodyPr>
          <a:lstStyle>
            <a:lvl1pPr marL="0" indent="0">
              <a:spcBef>
                <a:spcPts val="0"/>
              </a:spcBef>
              <a:buNone/>
              <a:defRPr sz="2800" spc="0" baseline="0">
                <a:solidFill>
                  <a:schemeClr val="tx1"/>
                </a:solidFill>
                <a:latin typeface="Segoe UI Light" panose="020B0502040204020203" pitchFamily="34" charset="0"/>
                <a:cs typeface="Segoe UI Light" panose="020B0502040204020203" pitchFamily="34" charset="0"/>
              </a:defRPr>
            </a:lvl1pPr>
          </a:lstStyle>
          <a:p>
            <a:pPr lvl="0"/>
            <a:r>
              <a:rPr lang="en-US"/>
              <a:t>&lt;Click here to add content&gt;</a:t>
            </a:r>
          </a:p>
        </p:txBody>
      </p:sp>
    </p:spTree>
    <p:extLst>
      <p:ext uri="{BB962C8B-B14F-4D97-AF65-F5344CB8AC3E}">
        <p14:creationId xmlns:p14="http://schemas.microsoft.com/office/powerpoint/2010/main" val="88960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2_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6" name="Rectangle 5">
            <a:extLst>
              <a:ext uri="{FF2B5EF4-FFF2-40B4-BE49-F238E27FC236}">
                <a16:creationId xmlns:a16="http://schemas.microsoft.com/office/drawing/2014/main" id="{36B64CD5-DF3A-4DA7-9433-28ED5330D934}"/>
              </a:ext>
            </a:extLst>
          </p:cNvPr>
          <p:cNvSpPr/>
          <p:nvPr userDrawn="1"/>
        </p:nvSpPr>
        <p:spPr bwMode="auto">
          <a:xfrm>
            <a:off x="445770" y="6275072"/>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8B33874B-85C3-4491-8BA3-97D72FFC7E67}"/>
              </a:ext>
            </a:extLst>
          </p:cNvPr>
          <p:cNvGrpSpPr/>
          <p:nvPr userDrawn="1"/>
        </p:nvGrpSpPr>
        <p:grpSpPr bwMode="black">
          <a:xfrm>
            <a:off x="570603" y="574354"/>
            <a:ext cx="2263409" cy="288398"/>
            <a:chOff x="582043" y="585788"/>
            <a:chExt cx="2308795" cy="294139"/>
          </a:xfrm>
        </p:grpSpPr>
        <p:pic>
          <p:nvPicPr>
            <p:cNvPr id="11" name="Picture 10">
              <a:extLst>
                <a:ext uri="{FF2B5EF4-FFF2-40B4-BE49-F238E27FC236}">
                  <a16:creationId xmlns:a16="http://schemas.microsoft.com/office/drawing/2014/main" id="{E3F872FC-B565-4EBE-AC21-6DBEE9242E8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2" name="Picture 11">
              <a:extLst>
                <a:ext uri="{FF2B5EF4-FFF2-40B4-BE49-F238E27FC236}">
                  <a16:creationId xmlns:a16="http://schemas.microsoft.com/office/drawing/2014/main" id="{3E074A0A-BDEC-493A-9405-83B18E7D1FB5}"/>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grpSp>
        <p:nvGrpSpPr>
          <p:cNvPr id="15" name="Graphic 158">
            <a:extLst>
              <a:ext uri="{FF2B5EF4-FFF2-40B4-BE49-F238E27FC236}">
                <a16:creationId xmlns:a16="http://schemas.microsoft.com/office/drawing/2014/main" id="{24127DCE-B587-4497-865E-B55805410556}"/>
              </a:ext>
            </a:extLst>
          </p:cNvPr>
          <p:cNvGrpSpPr/>
          <p:nvPr/>
        </p:nvGrpSpPr>
        <p:grpSpPr>
          <a:xfrm>
            <a:off x="7985613" y="1633287"/>
            <a:ext cx="3622189" cy="3591426"/>
            <a:chOff x="6542155" y="2547378"/>
            <a:chExt cx="976778" cy="968345"/>
          </a:xfrm>
        </p:grpSpPr>
        <p:grpSp>
          <p:nvGrpSpPr>
            <p:cNvPr id="16" name="Graphic 158">
              <a:extLst>
                <a:ext uri="{FF2B5EF4-FFF2-40B4-BE49-F238E27FC236}">
                  <a16:creationId xmlns:a16="http://schemas.microsoft.com/office/drawing/2014/main" id="{6C1BC051-971E-43DE-9CA0-01AE24DB4BEF}"/>
                </a:ext>
              </a:extLst>
            </p:cNvPr>
            <p:cNvGrpSpPr/>
            <p:nvPr/>
          </p:nvGrpSpPr>
          <p:grpSpPr>
            <a:xfrm>
              <a:off x="6616388" y="2547378"/>
              <a:ext cx="632301" cy="632031"/>
              <a:chOff x="6616388" y="2547378"/>
              <a:chExt cx="632301" cy="632031"/>
            </a:xfrm>
          </p:grpSpPr>
          <p:sp>
            <p:nvSpPr>
              <p:cNvPr id="31" name="Graphic 158">
                <a:extLst>
                  <a:ext uri="{FF2B5EF4-FFF2-40B4-BE49-F238E27FC236}">
                    <a16:creationId xmlns:a16="http://schemas.microsoft.com/office/drawing/2014/main" id="{F4E29806-7B33-4375-A831-C1E0C5476BD0}"/>
                  </a:ext>
                </a:extLst>
              </p:cNvPr>
              <p:cNvSpPr/>
              <p:nvPr/>
            </p:nvSpPr>
            <p:spPr>
              <a:xfrm>
                <a:off x="6616388" y="2547378"/>
                <a:ext cx="632301" cy="632031"/>
              </a:xfrm>
              <a:custGeom>
                <a:avLst/>
                <a:gdLst>
                  <a:gd name="connsiteX0" fmla="*/ 454646 w 632301"/>
                  <a:gd name="connsiteY0" fmla="*/ 600045 h 632031"/>
                  <a:gd name="connsiteX1" fmla="*/ 31949 w 632301"/>
                  <a:gd name="connsiteY1" fmla="*/ 454376 h 632031"/>
                  <a:gd name="connsiteX2" fmla="*/ 177618 w 632301"/>
                  <a:gd name="connsiteY2" fmla="*/ 31893 h 632031"/>
                  <a:gd name="connsiteX3" fmla="*/ 600315 w 632301"/>
                  <a:gd name="connsiteY3" fmla="*/ 177562 h 632031"/>
                  <a:gd name="connsiteX4" fmla="*/ 454646 w 632301"/>
                  <a:gd name="connsiteY4" fmla="*/ 600045 h 632031"/>
                  <a:gd name="connsiteX5" fmla="*/ 213074 w 632301"/>
                  <a:gd name="connsiteY5" fmla="*/ 104514 h 632031"/>
                  <a:gd name="connsiteX6" fmla="*/ 104570 w 632301"/>
                  <a:gd name="connsiteY6" fmla="*/ 419133 h 632031"/>
                  <a:gd name="connsiteX7" fmla="*/ 419190 w 632301"/>
                  <a:gd name="connsiteY7" fmla="*/ 527638 h 632031"/>
                  <a:gd name="connsiteX8" fmla="*/ 527694 w 632301"/>
                  <a:gd name="connsiteY8" fmla="*/ 213018 h 632031"/>
                  <a:gd name="connsiteX9" fmla="*/ 213074 w 632301"/>
                  <a:gd name="connsiteY9" fmla="*/ 104514 h 63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301" h="632031">
                    <a:moveTo>
                      <a:pt x="454646" y="600045"/>
                    </a:moveTo>
                    <a:cubicBezTo>
                      <a:pt x="297870" y="676511"/>
                      <a:pt x="108415" y="611152"/>
                      <a:pt x="31949" y="454376"/>
                    </a:cubicBezTo>
                    <a:cubicBezTo>
                      <a:pt x="-44516" y="297600"/>
                      <a:pt x="21056" y="108145"/>
                      <a:pt x="177618" y="31893"/>
                    </a:cubicBezTo>
                    <a:cubicBezTo>
                      <a:pt x="334181" y="-44359"/>
                      <a:pt x="523849" y="20786"/>
                      <a:pt x="600315" y="177562"/>
                    </a:cubicBezTo>
                    <a:cubicBezTo>
                      <a:pt x="676780" y="334338"/>
                      <a:pt x="611422" y="523793"/>
                      <a:pt x="454646" y="600045"/>
                    </a:cubicBezTo>
                    <a:close/>
                    <a:moveTo>
                      <a:pt x="213074" y="104514"/>
                    </a:moveTo>
                    <a:cubicBezTo>
                      <a:pt x="96454" y="161329"/>
                      <a:pt x="47755" y="302513"/>
                      <a:pt x="104570" y="419133"/>
                    </a:cubicBezTo>
                    <a:cubicBezTo>
                      <a:pt x="161386" y="535754"/>
                      <a:pt x="302569" y="584453"/>
                      <a:pt x="419190" y="527638"/>
                    </a:cubicBezTo>
                    <a:cubicBezTo>
                      <a:pt x="535810" y="470822"/>
                      <a:pt x="584509" y="329639"/>
                      <a:pt x="527694" y="213018"/>
                    </a:cubicBezTo>
                    <a:cubicBezTo>
                      <a:pt x="470879" y="96398"/>
                      <a:pt x="329695" y="47699"/>
                      <a:pt x="213074" y="104514"/>
                    </a:cubicBezTo>
                    <a:close/>
                  </a:path>
                </a:pathLst>
              </a:custGeom>
              <a:solidFill>
                <a:srgbClr val="FFFFFF"/>
              </a:solidFill>
              <a:ln w="2129" cap="flat">
                <a:noFill/>
                <a:prstDash val="solid"/>
                <a:miter/>
              </a:ln>
            </p:spPr>
            <p:txBody>
              <a:bodyPr rtlCol="0" anchor="ctr"/>
              <a:lstStyle/>
              <a:p>
                <a:endParaRPr lang="en-US" sz="1765"/>
              </a:p>
            </p:txBody>
          </p:sp>
          <p:sp>
            <p:nvSpPr>
              <p:cNvPr id="32" name="Graphic 158">
                <a:extLst>
                  <a:ext uri="{FF2B5EF4-FFF2-40B4-BE49-F238E27FC236}">
                    <a16:creationId xmlns:a16="http://schemas.microsoft.com/office/drawing/2014/main" id="{8A540674-9DCF-4C4A-A6BE-10B167A682CB}"/>
                  </a:ext>
                </a:extLst>
              </p:cNvPr>
              <p:cNvSpPr/>
              <p:nvPr/>
            </p:nvSpPr>
            <p:spPr>
              <a:xfrm>
                <a:off x="6931564" y="2549800"/>
                <a:ext cx="317125" cy="601747"/>
              </a:xfrm>
              <a:custGeom>
                <a:avLst/>
                <a:gdLst>
                  <a:gd name="connsiteX0" fmla="*/ 139470 w 317125"/>
                  <a:gd name="connsiteY0" fmla="*/ 597623 h 601747"/>
                  <a:gd name="connsiteX1" fmla="*/ 85432 w 317125"/>
                  <a:gd name="connsiteY1" fmla="*/ 579040 h 601747"/>
                  <a:gd name="connsiteX2" fmla="*/ 104014 w 317125"/>
                  <a:gd name="connsiteY2" fmla="*/ 525002 h 601747"/>
                  <a:gd name="connsiteX3" fmla="*/ 212518 w 317125"/>
                  <a:gd name="connsiteY3" fmla="*/ 210382 h 601747"/>
                  <a:gd name="connsiteX4" fmla="*/ 34597 w 317125"/>
                  <a:gd name="connsiteY4" fmla="*/ 80519 h 601747"/>
                  <a:gd name="connsiteX5" fmla="*/ 422 w 317125"/>
                  <a:gd name="connsiteY5" fmla="*/ 34597 h 601747"/>
                  <a:gd name="connsiteX6" fmla="*/ 46344 w 317125"/>
                  <a:gd name="connsiteY6" fmla="*/ 422 h 601747"/>
                  <a:gd name="connsiteX7" fmla="*/ 285139 w 317125"/>
                  <a:gd name="connsiteY7" fmla="*/ 174926 h 601747"/>
                  <a:gd name="connsiteX8" fmla="*/ 139470 w 317125"/>
                  <a:gd name="connsiteY8" fmla="*/ 597623 h 60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125" h="601747">
                    <a:moveTo>
                      <a:pt x="139470" y="597623"/>
                    </a:moveTo>
                    <a:cubicBezTo>
                      <a:pt x="119392" y="607448"/>
                      <a:pt x="95257" y="599118"/>
                      <a:pt x="85432" y="579040"/>
                    </a:cubicBezTo>
                    <a:cubicBezTo>
                      <a:pt x="75606" y="558963"/>
                      <a:pt x="83936" y="534827"/>
                      <a:pt x="104014" y="525002"/>
                    </a:cubicBezTo>
                    <a:cubicBezTo>
                      <a:pt x="220635" y="468186"/>
                      <a:pt x="269333" y="327003"/>
                      <a:pt x="212518" y="210382"/>
                    </a:cubicBezTo>
                    <a:cubicBezTo>
                      <a:pt x="178344" y="140324"/>
                      <a:pt x="111917" y="91839"/>
                      <a:pt x="34597" y="80519"/>
                    </a:cubicBezTo>
                    <a:cubicBezTo>
                      <a:pt x="12597" y="77315"/>
                      <a:pt x="-2782" y="56810"/>
                      <a:pt x="422" y="34597"/>
                    </a:cubicBezTo>
                    <a:cubicBezTo>
                      <a:pt x="3626" y="12597"/>
                      <a:pt x="24131" y="-2782"/>
                      <a:pt x="46344" y="422"/>
                    </a:cubicBezTo>
                    <a:cubicBezTo>
                      <a:pt x="150150" y="15587"/>
                      <a:pt x="239431" y="80732"/>
                      <a:pt x="285139" y="174926"/>
                    </a:cubicBezTo>
                    <a:cubicBezTo>
                      <a:pt x="361605" y="331702"/>
                      <a:pt x="296246" y="521371"/>
                      <a:pt x="139470" y="597623"/>
                    </a:cubicBezTo>
                    <a:close/>
                  </a:path>
                </a:pathLst>
              </a:custGeom>
              <a:solidFill>
                <a:srgbClr val="107C10"/>
              </a:solidFill>
              <a:ln w="2129" cap="flat">
                <a:noFill/>
                <a:prstDash val="solid"/>
                <a:miter/>
              </a:ln>
            </p:spPr>
            <p:txBody>
              <a:bodyPr rtlCol="0" anchor="ctr"/>
              <a:lstStyle/>
              <a:p>
                <a:endParaRPr lang="en-US" sz="1765"/>
              </a:p>
            </p:txBody>
          </p:sp>
          <p:sp>
            <p:nvSpPr>
              <p:cNvPr id="33" name="Graphic 158">
                <a:extLst>
                  <a:ext uri="{FF2B5EF4-FFF2-40B4-BE49-F238E27FC236}">
                    <a16:creationId xmlns:a16="http://schemas.microsoft.com/office/drawing/2014/main" id="{45A54BD3-1881-4696-8266-49E41EE8DCBB}"/>
                  </a:ext>
                </a:extLst>
              </p:cNvPr>
              <p:cNvSpPr/>
              <p:nvPr/>
            </p:nvSpPr>
            <p:spPr>
              <a:xfrm>
                <a:off x="7027914" y="3081542"/>
                <a:ext cx="56885" cy="56792"/>
              </a:xfrm>
              <a:custGeom>
                <a:avLst/>
                <a:gdLst>
                  <a:gd name="connsiteX0" fmla="*/ 15994 w 56885"/>
                  <a:gd name="connsiteY0" fmla="*/ 2872 h 56792"/>
                  <a:gd name="connsiteX1" fmla="*/ 54014 w 56885"/>
                  <a:gd name="connsiteY1" fmla="*/ 15901 h 56792"/>
                  <a:gd name="connsiteX2" fmla="*/ 40985 w 56885"/>
                  <a:gd name="connsiteY2" fmla="*/ 53920 h 56792"/>
                  <a:gd name="connsiteX3" fmla="*/ 2965 w 56885"/>
                  <a:gd name="connsiteY3" fmla="*/ 40891 h 56792"/>
                  <a:gd name="connsiteX4" fmla="*/ 15994 w 56885"/>
                  <a:gd name="connsiteY4" fmla="*/ 2872 h 56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5" h="56792">
                    <a:moveTo>
                      <a:pt x="15994" y="2872"/>
                    </a:moveTo>
                    <a:cubicBezTo>
                      <a:pt x="30091" y="-3963"/>
                      <a:pt x="47179" y="1804"/>
                      <a:pt x="54014" y="15901"/>
                    </a:cubicBezTo>
                    <a:cubicBezTo>
                      <a:pt x="60849" y="29998"/>
                      <a:pt x="55082" y="47085"/>
                      <a:pt x="40985" y="53920"/>
                    </a:cubicBezTo>
                    <a:cubicBezTo>
                      <a:pt x="26888" y="60755"/>
                      <a:pt x="9800" y="54988"/>
                      <a:pt x="2965" y="40891"/>
                    </a:cubicBezTo>
                    <a:cubicBezTo>
                      <a:pt x="-4083" y="26794"/>
                      <a:pt x="1897" y="9707"/>
                      <a:pt x="15994" y="2872"/>
                    </a:cubicBezTo>
                  </a:path>
                </a:pathLst>
              </a:custGeom>
              <a:solidFill>
                <a:srgbClr val="FFFFFF"/>
              </a:solidFill>
              <a:ln w="2129" cap="flat">
                <a:noFill/>
                <a:prstDash val="solid"/>
                <a:miter/>
              </a:ln>
            </p:spPr>
            <p:txBody>
              <a:bodyPr rtlCol="0" anchor="ctr"/>
              <a:lstStyle/>
              <a:p>
                <a:endParaRPr lang="en-US" sz="1765"/>
              </a:p>
            </p:txBody>
          </p:sp>
        </p:grpSp>
        <p:grpSp>
          <p:nvGrpSpPr>
            <p:cNvPr id="17" name="Graphic 158">
              <a:extLst>
                <a:ext uri="{FF2B5EF4-FFF2-40B4-BE49-F238E27FC236}">
                  <a16:creationId xmlns:a16="http://schemas.microsoft.com/office/drawing/2014/main" id="{9B72C69D-94E0-4453-BF0C-51847E7D3B25}"/>
                </a:ext>
              </a:extLst>
            </p:cNvPr>
            <p:cNvGrpSpPr/>
            <p:nvPr/>
          </p:nvGrpSpPr>
          <p:grpSpPr>
            <a:xfrm>
              <a:off x="6542155" y="2883568"/>
              <a:ext cx="632256" cy="632156"/>
              <a:chOff x="6542155" y="2883568"/>
              <a:chExt cx="632256" cy="632156"/>
            </a:xfrm>
          </p:grpSpPr>
          <p:sp>
            <p:nvSpPr>
              <p:cNvPr id="28" name="Graphic 158">
                <a:extLst>
                  <a:ext uri="{FF2B5EF4-FFF2-40B4-BE49-F238E27FC236}">
                    <a16:creationId xmlns:a16="http://schemas.microsoft.com/office/drawing/2014/main" id="{9C86189C-2984-45E4-B99A-6D2A064C15D2}"/>
                  </a:ext>
                </a:extLst>
              </p:cNvPr>
              <p:cNvSpPr/>
              <p:nvPr/>
            </p:nvSpPr>
            <p:spPr>
              <a:xfrm>
                <a:off x="6542326" y="2883568"/>
                <a:ext cx="632085" cy="632156"/>
              </a:xfrm>
              <a:custGeom>
                <a:avLst/>
                <a:gdLst>
                  <a:gd name="connsiteX0" fmla="*/ 520164 w 632085"/>
                  <a:gd name="connsiteY0" fmla="*/ 74613 h 632156"/>
                  <a:gd name="connsiteX1" fmla="*/ 557543 w 632085"/>
                  <a:gd name="connsiteY1" fmla="*/ 520164 h 632156"/>
                  <a:gd name="connsiteX2" fmla="*/ 111992 w 632085"/>
                  <a:gd name="connsiteY2" fmla="*/ 557543 h 632156"/>
                  <a:gd name="connsiteX3" fmla="*/ 74613 w 632085"/>
                  <a:gd name="connsiteY3" fmla="*/ 111992 h 632156"/>
                  <a:gd name="connsiteX4" fmla="*/ 520164 w 632085"/>
                  <a:gd name="connsiteY4" fmla="*/ 74613 h 632156"/>
                  <a:gd name="connsiteX5" fmla="*/ 164322 w 632085"/>
                  <a:gd name="connsiteY5" fmla="*/ 495815 h 632156"/>
                  <a:gd name="connsiteX6" fmla="*/ 495815 w 632085"/>
                  <a:gd name="connsiteY6" fmla="*/ 468048 h 632156"/>
                  <a:gd name="connsiteX7" fmla="*/ 468048 w 632085"/>
                  <a:gd name="connsiteY7" fmla="*/ 136555 h 632156"/>
                  <a:gd name="connsiteX8" fmla="*/ 136555 w 632085"/>
                  <a:gd name="connsiteY8" fmla="*/ 164322 h 632156"/>
                  <a:gd name="connsiteX9" fmla="*/ 164322 w 632085"/>
                  <a:gd name="connsiteY9" fmla="*/ 495815 h 632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085" h="632156">
                    <a:moveTo>
                      <a:pt x="520164" y="74613"/>
                    </a:moveTo>
                    <a:cubicBezTo>
                      <a:pt x="653231" y="187176"/>
                      <a:pt x="670105" y="386883"/>
                      <a:pt x="557543" y="520164"/>
                    </a:cubicBezTo>
                    <a:cubicBezTo>
                      <a:pt x="444980" y="653445"/>
                      <a:pt x="245273" y="670105"/>
                      <a:pt x="111992" y="557543"/>
                    </a:cubicBezTo>
                    <a:cubicBezTo>
                      <a:pt x="-21289" y="444980"/>
                      <a:pt x="-37949" y="245273"/>
                      <a:pt x="74613" y="111992"/>
                    </a:cubicBezTo>
                    <a:cubicBezTo>
                      <a:pt x="187176" y="-21289"/>
                      <a:pt x="387097" y="-37949"/>
                      <a:pt x="520164" y="74613"/>
                    </a:cubicBezTo>
                    <a:close/>
                    <a:moveTo>
                      <a:pt x="164322" y="495815"/>
                    </a:moveTo>
                    <a:cubicBezTo>
                      <a:pt x="263428" y="579542"/>
                      <a:pt x="412087" y="567154"/>
                      <a:pt x="495815" y="468048"/>
                    </a:cubicBezTo>
                    <a:cubicBezTo>
                      <a:pt x="579542" y="368942"/>
                      <a:pt x="567154" y="220282"/>
                      <a:pt x="468048" y="136555"/>
                    </a:cubicBezTo>
                    <a:cubicBezTo>
                      <a:pt x="368942" y="52827"/>
                      <a:pt x="220282" y="65215"/>
                      <a:pt x="136555" y="164322"/>
                    </a:cubicBezTo>
                    <a:cubicBezTo>
                      <a:pt x="52827" y="263428"/>
                      <a:pt x="65215" y="412087"/>
                      <a:pt x="164322" y="495815"/>
                    </a:cubicBezTo>
                    <a:close/>
                  </a:path>
                </a:pathLst>
              </a:custGeom>
              <a:solidFill>
                <a:srgbClr val="FFFFFF"/>
              </a:solidFill>
              <a:ln w="2129" cap="flat">
                <a:noFill/>
                <a:prstDash val="solid"/>
                <a:miter/>
              </a:ln>
            </p:spPr>
            <p:txBody>
              <a:bodyPr rtlCol="0" anchor="ctr"/>
              <a:lstStyle/>
              <a:p>
                <a:endParaRPr lang="en-US" sz="1765"/>
              </a:p>
            </p:txBody>
          </p:sp>
          <p:sp>
            <p:nvSpPr>
              <p:cNvPr id="29" name="Graphic 158">
                <a:extLst>
                  <a:ext uri="{FF2B5EF4-FFF2-40B4-BE49-F238E27FC236}">
                    <a16:creationId xmlns:a16="http://schemas.microsoft.com/office/drawing/2014/main" id="{532D52BF-328B-432D-85A5-52E716183DC7}"/>
                  </a:ext>
                </a:extLst>
              </p:cNvPr>
              <p:cNvSpPr/>
              <p:nvPr/>
            </p:nvSpPr>
            <p:spPr>
              <a:xfrm>
                <a:off x="6542155" y="2883619"/>
                <a:ext cx="534677" cy="430395"/>
              </a:xfrm>
              <a:custGeom>
                <a:avLst/>
                <a:gdLst>
                  <a:gd name="connsiteX0" fmla="*/ 520335 w 534677"/>
                  <a:gd name="connsiteY0" fmla="*/ 74562 h 430395"/>
                  <a:gd name="connsiteX1" fmla="*/ 525034 w 534677"/>
                  <a:gd name="connsiteY1" fmla="*/ 131591 h 430395"/>
                  <a:gd name="connsiteX2" fmla="*/ 468005 w 534677"/>
                  <a:gd name="connsiteY2" fmla="*/ 136290 h 430395"/>
                  <a:gd name="connsiteX3" fmla="*/ 136512 w 534677"/>
                  <a:gd name="connsiteY3" fmla="*/ 164056 h 430395"/>
                  <a:gd name="connsiteX4" fmla="*/ 89522 w 534677"/>
                  <a:gd name="connsiteY4" fmla="*/ 379143 h 430395"/>
                  <a:gd name="connsiteX5" fmla="*/ 61328 w 534677"/>
                  <a:gd name="connsiteY5" fmla="*/ 428909 h 430395"/>
                  <a:gd name="connsiteX6" fmla="*/ 11562 w 534677"/>
                  <a:gd name="connsiteY6" fmla="*/ 400715 h 430395"/>
                  <a:gd name="connsiteX7" fmla="*/ 74571 w 534677"/>
                  <a:gd name="connsiteY7" fmla="*/ 111727 h 430395"/>
                  <a:gd name="connsiteX8" fmla="*/ 520335 w 534677"/>
                  <a:gd name="connsiteY8" fmla="*/ 74562 h 4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677" h="430395">
                    <a:moveTo>
                      <a:pt x="520335" y="74562"/>
                    </a:moveTo>
                    <a:cubicBezTo>
                      <a:pt x="537422" y="89086"/>
                      <a:pt x="539558" y="114503"/>
                      <a:pt x="525034" y="131591"/>
                    </a:cubicBezTo>
                    <a:cubicBezTo>
                      <a:pt x="510510" y="148678"/>
                      <a:pt x="485093" y="150814"/>
                      <a:pt x="468005" y="136290"/>
                    </a:cubicBezTo>
                    <a:cubicBezTo>
                      <a:pt x="368899" y="52562"/>
                      <a:pt x="220240" y="64950"/>
                      <a:pt x="136512" y="164056"/>
                    </a:cubicBezTo>
                    <a:cubicBezTo>
                      <a:pt x="86318" y="223648"/>
                      <a:pt x="68590" y="303959"/>
                      <a:pt x="89522" y="379143"/>
                    </a:cubicBezTo>
                    <a:cubicBezTo>
                      <a:pt x="95503" y="400715"/>
                      <a:pt x="82901" y="422929"/>
                      <a:pt x="61328" y="428909"/>
                    </a:cubicBezTo>
                    <a:cubicBezTo>
                      <a:pt x="39756" y="434890"/>
                      <a:pt x="17542" y="422288"/>
                      <a:pt x="11562" y="400715"/>
                    </a:cubicBezTo>
                    <a:cubicBezTo>
                      <a:pt x="-16419" y="299687"/>
                      <a:pt x="7076" y="191610"/>
                      <a:pt x="74571" y="111727"/>
                    </a:cubicBezTo>
                    <a:cubicBezTo>
                      <a:pt x="187347" y="-21127"/>
                      <a:pt x="387268" y="-38001"/>
                      <a:pt x="520335" y="74562"/>
                    </a:cubicBezTo>
                    <a:close/>
                  </a:path>
                </a:pathLst>
              </a:custGeom>
              <a:solidFill>
                <a:srgbClr val="107C10"/>
              </a:solidFill>
              <a:ln w="2129" cap="flat">
                <a:noFill/>
                <a:prstDash val="solid"/>
                <a:miter/>
              </a:ln>
            </p:spPr>
            <p:txBody>
              <a:bodyPr rtlCol="0" anchor="ctr"/>
              <a:lstStyle/>
              <a:p>
                <a:endParaRPr lang="en-US" sz="1765"/>
              </a:p>
            </p:txBody>
          </p:sp>
          <p:sp>
            <p:nvSpPr>
              <p:cNvPr id="30" name="Graphic 158">
                <a:extLst>
                  <a:ext uri="{FF2B5EF4-FFF2-40B4-BE49-F238E27FC236}">
                    <a16:creationId xmlns:a16="http://schemas.microsoft.com/office/drawing/2014/main" id="{6DAEF7AA-D7EF-4367-9842-B5CD27961851}"/>
                  </a:ext>
                </a:extLst>
              </p:cNvPr>
              <p:cNvSpPr/>
              <p:nvPr/>
            </p:nvSpPr>
            <p:spPr>
              <a:xfrm>
                <a:off x="7005866" y="2958586"/>
                <a:ext cx="56646" cy="56646"/>
              </a:xfrm>
              <a:custGeom>
                <a:avLst/>
                <a:gdLst>
                  <a:gd name="connsiteX0" fmla="*/ 10061 w 56646"/>
                  <a:gd name="connsiteY0" fmla="*/ 50003 h 56646"/>
                  <a:gd name="connsiteX1" fmla="*/ 6644 w 56646"/>
                  <a:gd name="connsiteY1" fmla="*/ 10061 h 56646"/>
                  <a:gd name="connsiteX2" fmla="*/ 46585 w 56646"/>
                  <a:gd name="connsiteY2" fmla="*/ 6644 h 56646"/>
                  <a:gd name="connsiteX3" fmla="*/ 50003 w 56646"/>
                  <a:gd name="connsiteY3" fmla="*/ 46585 h 56646"/>
                  <a:gd name="connsiteX4" fmla="*/ 10061 w 56646"/>
                  <a:gd name="connsiteY4" fmla="*/ 50003 h 56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6" h="56646">
                    <a:moveTo>
                      <a:pt x="10061" y="50003"/>
                    </a:moveTo>
                    <a:cubicBezTo>
                      <a:pt x="-1900" y="39964"/>
                      <a:pt x="-3395" y="22022"/>
                      <a:pt x="6644" y="10061"/>
                    </a:cubicBezTo>
                    <a:cubicBezTo>
                      <a:pt x="16683" y="-1900"/>
                      <a:pt x="34624" y="-3395"/>
                      <a:pt x="46585" y="6644"/>
                    </a:cubicBezTo>
                    <a:cubicBezTo>
                      <a:pt x="58546" y="16683"/>
                      <a:pt x="60042" y="34624"/>
                      <a:pt x="50003" y="46585"/>
                    </a:cubicBezTo>
                    <a:cubicBezTo>
                      <a:pt x="39964" y="58546"/>
                      <a:pt x="21809" y="60042"/>
                      <a:pt x="10061" y="50003"/>
                    </a:cubicBezTo>
                  </a:path>
                </a:pathLst>
              </a:custGeom>
              <a:solidFill>
                <a:srgbClr val="FFFFFF"/>
              </a:solidFill>
              <a:ln w="2129" cap="flat">
                <a:noFill/>
                <a:prstDash val="solid"/>
                <a:miter/>
              </a:ln>
            </p:spPr>
            <p:txBody>
              <a:bodyPr rtlCol="0" anchor="ctr"/>
              <a:lstStyle/>
              <a:p>
                <a:endParaRPr lang="en-US" sz="1765"/>
              </a:p>
            </p:txBody>
          </p:sp>
        </p:grpSp>
        <p:grpSp>
          <p:nvGrpSpPr>
            <p:cNvPr id="18" name="Graphic 158">
              <a:extLst>
                <a:ext uri="{FF2B5EF4-FFF2-40B4-BE49-F238E27FC236}">
                  <a16:creationId xmlns:a16="http://schemas.microsoft.com/office/drawing/2014/main" id="{0DA3BC1E-61D3-4F14-9A42-48B4902BB95A}"/>
                </a:ext>
              </a:extLst>
            </p:cNvPr>
            <p:cNvGrpSpPr/>
            <p:nvPr/>
          </p:nvGrpSpPr>
          <p:grpSpPr>
            <a:xfrm>
              <a:off x="6886705" y="2732629"/>
              <a:ext cx="632229" cy="632229"/>
              <a:chOff x="6886705" y="2732629"/>
              <a:chExt cx="632229" cy="632229"/>
            </a:xfrm>
          </p:grpSpPr>
          <p:sp>
            <p:nvSpPr>
              <p:cNvPr id="25" name="Graphic 158">
                <a:extLst>
                  <a:ext uri="{FF2B5EF4-FFF2-40B4-BE49-F238E27FC236}">
                    <a16:creationId xmlns:a16="http://schemas.microsoft.com/office/drawing/2014/main" id="{F14724F6-66F1-4ABB-B979-B1D2706BEFF9}"/>
                  </a:ext>
                </a:extLst>
              </p:cNvPr>
              <p:cNvSpPr/>
              <p:nvPr/>
            </p:nvSpPr>
            <p:spPr>
              <a:xfrm>
                <a:off x="6886705" y="2732629"/>
                <a:ext cx="632229" cy="632229"/>
              </a:xfrm>
              <a:custGeom>
                <a:avLst/>
                <a:gdLst>
                  <a:gd name="connsiteX0" fmla="*/ 0 w 632229"/>
                  <a:gd name="connsiteY0" fmla="*/ 316115 h 632229"/>
                  <a:gd name="connsiteX1" fmla="*/ 316115 w 632229"/>
                  <a:gd name="connsiteY1" fmla="*/ 0 h 632229"/>
                  <a:gd name="connsiteX2" fmla="*/ 632229 w 632229"/>
                  <a:gd name="connsiteY2" fmla="*/ 316115 h 632229"/>
                  <a:gd name="connsiteX3" fmla="*/ 316115 w 632229"/>
                  <a:gd name="connsiteY3" fmla="*/ 632229 h 632229"/>
                  <a:gd name="connsiteX4" fmla="*/ 0 w 632229"/>
                  <a:gd name="connsiteY4" fmla="*/ 316115 h 632229"/>
                  <a:gd name="connsiteX5" fmla="*/ 551278 w 632229"/>
                  <a:gd name="connsiteY5" fmla="*/ 316115 h 632229"/>
                  <a:gd name="connsiteX6" fmla="*/ 316115 w 632229"/>
                  <a:gd name="connsiteY6" fmla="*/ 80951 h 632229"/>
                  <a:gd name="connsiteX7" fmla="*/ 80951 w 632229"/>
                  <a:gd name="connsiteY7" fmla="*/ 316115 h 632229"/>
                  <a:gd name="connsiteX8" fmla="*/ 316115 w 632229"/>
                  <a:gd name="connsiteY8" fmla="*/ 551278 h 632229"/>
                  <a:gd name="connsiteX9" fmla="*/ 551278 w 632229"/>
                  <a:gd name="connsiteY9" fmla="*/ 316115 h 63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229" h="632229">
                    <a:moveTo>
                      <a:pt x="0" y="316115"/>
                    </a:moveTo>
                    <a:cubicBezTo>
                      <a:pt x="0" y="141824"/>
                      <a:pt x="141824" y="0"/>
                      <a:pt x="316115" y="0"/>
                    </a:cubicBezTo>
                    <a:cubicBezTo>
                      <a:pt x="490405" y="0"/>
                      <a:pt x="632229" y="141824"/>
                      <a:pt x="632229" y="316115"/>
                    </a:cubicBezTo>
                    <a:cubicBezTo>
                      <a:pt x="632229" y="490405"/>
                      <a:pt x="490405" y="632229"/>
                      <a:pt x="316115" y="632229"/>
                    </a:cubicBezTo>
                    <a:cubicBezTo>
                      <a:pt x="141824" y="632229"/>
                      <a:pt x="0" y="490405"/>
                      <a:pt x="0" y="316115"/>
                    </a:cubicBezTo>
                    <a:close/>
                    <a:moveTo>
                      <a:pt x="551278" y="316115"/>
                    </a:moveTo>
                    <a:cubicBezTo>
                      <a:pt x="551278" y="186465"/>
                      <a:pt x="445764" y="80951"/>
                      <a:pt x="316115" y="80951"/>
                    </a:cubicBezTo>
                    <a:cubicBezTo>
                      <a:pt x="186465" y="80951"/>
                      <a:pt x="80951" y="186465"/>
                      <a:pt x="80951" y="316115"/>
                    </a:cubicBezTo>
                    <a:cubicBezTo>
                      <a:pt x="80951" y="445764"/>
                      <a:pt x="186465" y="551278"/>
                      <a:pt x="316115" y="551278"/>
                    </a:cubicBezTo>
                    <a:cubicBezTo>
                      <a:pt x="445764" y="551278"/>
                      <a:pt x="551278" y="445978"/>
                      <a:pt x="551278" y="316115"/>
                    </a:cubicBezTo>
                    <a:close/>
                  </a:path>
                </a:pathLst>
              </a:custGeom>
              <a:solidFill>
                <a:srgbClr val="FFFFFF"/>
              </a:solidFill>
              <a:ln w="2129" cap="flat">
                <a:noFill/>
                <a:prstDash val="solid"/>
                <a:miter/>
              </a:ln>
            </p:spPr>
            <p:txBody>
              <a:bodyPr rtlCol="0" anchor="ctr"/>
              <a:lstStyle/>
              <a:p>
                <a:endParaRPr lang="en-US" sz="1765"/>
              </a:p>
            </p:txBody>
          </p:sp>
          <p:sp>
            <p:nvSpPr>
              <p:cNvPr id="26" name="Graphic 158">
                <a:extLst>
                  <a:ext uri="{FF2B5EF4-FFF2-40B4-BE49-F238E27FC236}">
                    <a16:creationId xmlns:a16="http://schemas.microsoft.com/office/drawing/2014/main" id="{17456164-EB87-4B98-A0A0-E4EAF7B9FE29}"/>
                  </a:ext>
                </a:extLst>
              </p:cNvPr>
              <p:cNvSpPr/>
              <p:nvPr/>
            </p:nvSpPr>
            <p:spPr>
              <a:xfrm>
                <a:off x="6886705" y="3008375"/>
                <a:ext cx="584338" cy="356483"/>
              </a:xfrm>
              <a:custGeom>
                <a:avLst/>
                <a:gdLst>
                  <a:gd name="connsiteX0" fmla="*/ 0 w 584338"/>
                  <a:gd name="connsiteY0" fmla="*/ 40369 h 356483"/>
                  <a:gd name="connsiteX1" fmla="*/ 40369 w 584338"/>
                  <a:gd name="connsiteY1" fmla="*/ 0 h 356483"/>
                  <a:gd name="connsiteX2" fmla="*/ 80737 w 584338"/>
                  <a:gd name="connsiteY2" fmla="*/ 40369 h 356483"/>
                  <a:gd name="connsiteX3" fmla="*/ 315901 w 584338"/>
                  <a:gd name="connsiteY3" fmla="*/ 275532 h 356483"/>
                  <a:gd name="connsiteX4" fmla="*/ 510482 w 584338"/>
                  <a:gd name="connsiteY4" fmla="*/ 172581 h 356483"/>
                  <a:gd name="connsiteX5" fmla="*/ 566657 w 584338"/>
                  <a:gd name="connsiteY5" fmla="*/ 161902 h 356483"/>
                  <a:gd name="connsiteX6" fmla="*/ 577336 w 584338"/>
                  <a:gd name="connsiteY6" fmla="*/ 218076 h 356483"/>
                  <a:gd name="connsiteX7" fmla="*/ 315901 w 584338"/>
                  <a:gd name="connsiteY7" fmla="*/ 356483 h 356483"/>
                  <a:gd name="connsiteX8" fmla="*/ 0 w 584338"/>
                  <a:gd name="connsiteY8" fmla="*/ 40369 h 356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338" h="356483">
                    <a:moveTo>
                      <a:pt x="0" y="40369"/>
                    </a:moveTo>
                    <a:cubicBezTo>
                      <a:pt x="0" y="17942"/>
                      <a:pt x="18155" y="0"/>
                      <a:pt x="40369" y="0"/>
                    </a:cubicBezTo>
                    <a:cubicBezTo>
                      <a:pt x="62582" y="0"/>
                      <a:pt x="80737" y="18155"/>
                      <a:pt x="80737" y="40369"/>
                    </a:cubicBezTo>
                    <a:cubicBezTo>
                      <a:pt x="80737" y="170018"/>
                      <a:pt x="186251" y="275532"/>
                      <a:pt x="315901" y="275532"/>
                    </a:cubicBezTo>
                    <a:cubicBezTo>
                      <a:pt x="393862" y="275532"/>
                      <a:pt x="466483" y="237086"/>
                      <a:pt x="510482" y="172581"/>
                    </a:cubicBezTo>
                    <a:cubicBezTo>
                      <a:pt x="523084" y="154213"/>
                      <a:pt x="548288" y="149300"/>
                      <a:pt x="566657" y="161902"/>
                    </a:cubicBezTo>
                    <a:cubicBezTo>
                      <a:pt x="585026" y="174504"/>
                      <a:pt x="589938" y="199708"/>
                      <a:pt x="577336" y="218076"/>
                    </a:cubicBezTo>
                    <a:cubicBezTo>
                      <a:pt x="518385" y="304794"/>
                      <a:pt x="420561" y="356483"/>
                      <a:pt x="315901" y="356483"/>
                    </a:cubicBezTo>
                    <a:cubicBezTo>
                      <a:pt x="141824" y="356483"/>
                      <a:pt x="0" y="214659"/>
                      <a:pt x="0" y="40369"/>
                    </a:cubicBezTo>
                    <a:close/>
                  </a:path>
                </a:pathLst>
              </a:custGeom>
              <a:solidFill>
                <a:srgbClr val="107C10"/>
              </a:solidFill>
              <a:ln w="2129" cap="flat">
                <a:noFill/>
                <a:prstDash val="solid"/>
                <a:miter/>
              </a:ln>
            </p:spPr>
            <p:txBody>
              <a:bodyPr rtlCol="0" anchor="ctr"/>
              <a:lstStyle/>
              <a:p>
                <a:endParaRPr lang="en-US" sz="1765"/>
              </a:p>
            </p:txBody>
          </p:sp>
          <p:sp>
            <p:nvSpPr>
              <p:cNvPr id="27" name="Graphic 158">
                <a:extLst>
                  <a:ext uri="{FF2B5EF4-FFF2-40B4-BE49-F238E27FC236}">
                    <a16:creationId xmlns:a16="http://schemas.microsoft.com/office/drawing/2014/main" id="{BBA5AAD3-2F30-492B-B953-134240ECC3EA}"/>
                  </a:ext>
                </a:extLst>
              </p:cNvPr>
              <p:cNvSpPr/>
              <p:nvPr/>
            </p:nvSpPr>
            <p:spPr>
              <a:xfrm>
                <a:off x="6898453" y="3023540"/>
                <a:ext cx="56815" cy="56815"/>
              </a:xfrm>
              <a:custGeom>
                <a:avLst/>
                <a:gdLst>
                  <a:gd name="connsiteX0" fmla="*/ 56815 w 56815"/>
                  <a:gd name="connsiteY0" fmla="*/ 28408 h 56815"/>
                  <a:gd name="connsiteX1" fmla="*/ 28408 w 56815"/>
                  <a:gd name="connsiteY1" fmla="*/ 56815 h 56815"/>
                  <a:gd name="connsiteX2" fmla="*/ 0 w 56815"/>
                  <a:gd name="connsiteY2" fmla="*/ 28408 h 56815"/>
                  <a:gd name="connsiteX3" fmla="*/ 28408 w 56815"/>
                  <a:gd name="connsiteY3" fmla="*/ 0 h 56815"/>
                  <a:gd name="connsiteX4" fmla="*/ 56815 w 56815"/>
                  <a:gd name="connsiteY4" fmla="*/ 28408 h 56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5" h="56815">
                    <a:moveTo>
                      <a:pt x="56815" y="28408"/>
                    </a:moveTo>
                    <a:cubicBezTo>
                      <a:pt x="56815" y="44000"/>
                      <a:pt x="44000" y="56815"/>
                      <a:pt x="28408" y="56815"/>
                    </a:cubicBezTo>
                    <a:cubicBezTo>
                      <a:pt x="12815" y="56815"/>
                      <a:pt x="0" y="44000"/>
                      <a:pt x="0" y="28408"/>
                    </a:cubicBezTo>
                    <a:cubicBezTo>
                      <a:pt x="0" y="12815"/>
                      <a:pt x="12815" y="0"/>
                      <a:pt x="28408" y="0"/>
                    </a:cubicBezTo>
                    <a:cubicBezTo>
                      <a:pt x="44213" y="0"/>
                      <a:pt x="56815" y="12815"/>
                      <a:pt x="56815" y="28408"/>
                    </a:cubicBezTo>
                  </a:path>
                </a:pathLst>
              </a:custGeom>
              <a:solidFill>
                <a:srgbClr val="FFFFFF"/>
              </a:solidFill>
              <a:ln w="2129" cap="flat">
                <a:noFill/>
                <a:prstDash val="solid"/>
                <a:miter/>
              </a:ln>
            </p:spPr>
            <p:txBody>
              <a:bodyPr rtlCol="0" anchor="ctr"/>
              <a:lstStyle/>
              <a:p>
                <a:endParaRPr lang="en-US" sz="1765"/>
              </a:p>
            </p:txBody>
          </p:sp>
        </p:grpSp>
        <p:sp>
          <p:nvSpPr>
            <p:cNvPr id="19" name="Graphic 158">
              <a:extLst>
                <a:ext uri="{FF2B5EF4-FFF2-40B4-BE49-F238E27FC236}">
                  <a16:creationId xmlns:a16="http://schemas.microsoft.com/office/drawing/2014/main" id="{D67138E7-5799-47DF-8418-259BF576CD5C}"/>
                </a:ext>
              </a:extLst>
            </p:cNvPr>
            <p:cNvSpPr/>
            <p:nvPr/>
          </p:nvSpPr>
          <p:spPr>
            <a:xfrm>
              <a:off x="6931564" y="2549800"/>
              <a:ext cx="317125" cy="601747"/>
            </a:xfrm>
            <a:custGeom>
              <a:avLst/>
              <a:gdLst>
                <a:gd name="connsiteX0" fmla="*/ 139470 w 317125"/>
                <a:gd name="connsiteY0" fmla="*/ 597623 h 601747"/>
                <a:gd name="connsiteX1" fmla="*/ 85432 w 317125"/>
                <a:gd name="connsiteY1" fmla="*/ 579040 h 601747"/>
                <a:gd name="connsiteX2" fmla="*/ 104014 w 317125"/>
                <a:gd name="connsiteY2" fmla="*/ 525002 h 601747"/>
                <a:gd name="connsiteX3" fmla="*/ 212518 w 317125"/>
                <a:gd name="connsiteY3" fmla="*/ 210382 h 601747"/>
                <a:gd name="connsiteX4" fmla="*/ 34597 w 317125"/>
                <a:gd name="connsiteY4" fmla="*/ 80519 h 601747"/>
                <a:gd name="connsiteX5" fmla="*/ 422 w 317125"/>
                <a:gd name="connsiteY5" fmla="*/ 34597 h 601747"/>
                <a:gd name="connsiteX6" fmla="*/ 46344 w 317125"/>
                <a:gd name="connsiteY6" fmla="*/ 422 h 601747"/>
                <a:gd name="connsiteX7" fmla="*/ 285139 w 317125"/>
                <a:gd name="connsiteY7" fmla="*/ 174926 h 601747"/>
                <a:gd name="connsiteX8" fmla="*/ 139470 w 317125"/>
                <a:gd name="connsiteY8" fmla="*/ 597623 h 60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125" h="601747">
                  <a:moveTo>
                    <a:pt x="139470" y="597623"/>
                  </a:moveTo>
                  <a:cubicBezTo>
                    <a:pt x="119392" y="607448"/>
                    <a:pt x="95257" y="599118"/>
                    <a:pt x="85432" y="579040"/>
                  </a:cubicBezTo>
                  <a:cubicBezTo>
                    <a:pt x="75606" y="558963"/>
                    <a:pt x="83936" y="534827"/>
                    <a:pt x="104014" y="525002"/>
                  </a:cubicBezTo>
                  <a:cubicBezTo>
                    <a:pt x="220635" y="468186"/>
                    <a:pt x="269333" y="327003"/>
                    <a:pt x="212518" y="210382"/>
                  </a:cubicBezTo>
                  <a:cubicBezTo>
                    <a:pt x="178344" y="140324"/>
                    <a:pt x="111917" y="91839"/>
                    <a:pt x="34597" y="80519"/>
                  </a:cubicBezTo>
                  <a:cubicBezTo>
                    <a:pt x="12597" y="77315"/>
                    <a:pt x="-2782" y="56810"/>
                    <a:pt x="422" y="34597"/>
                  </a:cubicBezTo>
                  <a:cubicBezTo>
                    <a:pt x="3626" y="12597"/>
                    <a:pt x="24131" y="-2782"/>
                    <a:pt x="46344" y="422"/>
                  </a:cubicBezTo>
                  <a:cubicBezTo>
                    <a:pt x="150150" y="15587"/>
                    <a:pt x="239431" y="80732"/>
                    <a:pt x="285139" y="174926"/>
                  </a:cubicBezTo>
                  <a:cubicBezTo>
                    <a:pt x="361605" y="331702"/>
                    <a:pt x="296246" y="521371"/>
                    <a:pt x="139470" y="597623"/>
                  </a:cubicBezTo>
                  <a:close/>
                </a:path>
              </a:pathLst>
            </a:custGeom>
            <a:solidFill>
              <a:srgbClr val="63A402"/>
            </a:solidFill>
            <a:ln w="2129" cap="flat">
              <a:noFill/>
              <a:prstDash val="solid"/>
              <a:miter/>
            </a:ln>
          </p:spPr>
          <p:txBody>
            <a:bodyPr rtlCol="0" anchor="ctr"/>
            <a:lstStyle/>
            <a:p>
              <a:endParaRPr lang="en-US" sz="1765"/>
            </a:p>
          </p:txBody>
        </p:sp>
        <p:sp>
          <p:nvSpPr>
            <p:cNvPr id="20" name="Graphic 158">
              <a:extLst>
                <a:ext uri="{FF2B5EF4-FFF2-40B4-BE49-F238E27FC236}">
                  <a16:creationId xmlns:a16="http://schemas.microsoft.com/office/drawing/2014/main" id="{8DBB1F14-E22B-4BA7-94A5-E4AF77DFC0E4}"/>
                </a:ext>
              </a:extLst>
            </p:cNvPr>
            <p:cNvSpPr/>
            <p:nvPr/>
          </p:nvSpPr>
          <p:spPr>
            <a:xfrm>
              <a:off x="7027914" y="3081542"/>
              <a:ext cx="56885" cy="56792"/>
            </a:xfrm>
            <a:custGeom>
              <a:avLst/>
              <a:gdLst>
                <a:gd name="connsiteX0" fmla="*/ 15994 w 56885"/>
                <a:gd name="connsiteY0" fmla="*/ 2872 h 56792"/>
                <a:gd name="connsiteX1" fmla="*/ 54014 w 56885"/>
                <a:gd name="connsiteY1" fmla="*/ 15901 h 56792"/>
                <a:gd name="connsiteX2" fmla="*/ 40985 w 56885"/>
                <a:gd name="connsiteY2" fmla="*/ 53920 h 56792"/>
                <a:gd name="connsiteX3" fmla="*/ 2965 w 56885"/>
                <a:gd name="connsiteY3" fmla="*/ 40891 h 56792"/>
                <a:gd name="connsiteX4" fmla="*/ 15994 w 56885"/>
                <a:gd name="connsiteY4" fmla="*/ 2872 h 56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5" h="56792">
                  <a:moveTo>
                    <a:pt x="15994" y="2872"/>
                  </a:moveTo>
                  <a:cubicBezTo>
                    <a:pt x="30091" y="-3963"/>
                    <a:pt x="47179" y="1804"/>
                    <a:pt x="54014" y="15901"/>
                  </a:cubicBezTo>
                  <a:cubicBezTo>
                    <a:pt x="60849" y="29998"/>
                    <a:pt x="55082" y="47085"/>
                    <a:pt x="40985" y="53920"/>
                  </a:cubicBezTo>
                  <a:cubicBezTo>
                    <a:pt x="26888" y="60755"/>
                    <a:pt x="9800" y="54988"/>
                    <a:pt x="2965" y="40891"/>
                  </a:cubicBezTo>
                  <a:cubicBezTo>
                    <a:pt x="-4083" y="26794"/>
                    <a:pt x="1897" y="9707"/>
                    <a:pt x="15994" y="2872"/>
                  </a:cubicBezTo>
                </a:path>
              </a:pathLst>
            </a:custGeom>
            <a:solidFill>
              <a:srgbClr val="FFFFFF"/>
            </a:solidFill>
            <a:ln w="2129" cap="flat">
              <a:noFill/>
              <a:prstDash val="solid"/>
              <a:miter/>
            </a:ln>
          </p:spPr>
          <p:txBody>
            <a:bodyPr rtlCol="0" anchor="ctr"/>
            <a:lstStyle/>
            <a:p>
              <a:endParaRPr lang="en-US" sz="1765"/>
            </a:p>
          </p:txBody>
        </p:sp>
        <p:sp>
          <p:nvSpPr>
            <p:cNvPr id="21" name="Graphic 158">
              <a:extLst>
                <a:ext uri="{FF2B5EF4-FFF2-40B4-BE49-F238E27FC236}">
                  <a16:creationId xmlns:a16="http://schemas.microsoft.com/office/drawing/2014/main" id="{F565AD9B-7948-4791-A0BD-1A95BC2ED4A9}"/>
                </a:ext>
              </a:extLst>
            </p:cNvPr>
            <p:cNvSpPr/>
            <p:nvPr/>
          </p:nvSpPr>
          <p:spPr>
            <a:xfrm>
              <a:off x="6542155" y="2883619"/>
              <a:ext cx="534677" cy="430395"/>
            </a:xfrm>
            <a:custGeom>
              <a:avLst/>
              <a:gdLst>
                <a:gd name="connsiteX0" fmla="*/ 520335 w 534677"/>
                <a:gd name="connsiteY0" fmla="*/ 74562 h 430395"/>
                <a:gd name="connsiteX1" fmla="*/ 525034 w 534677"/>
                <a:gd name="connsiteY1" fmla="*/ 131591 h 430395"/>
                <a:gd name="connsiteX2" fmla="*/ 468005 w 534677"/>
                <a:gd name="connsiteY2" fmla="*/ 136290 h 430395"/>
                <a:gd name="connsiteX3" fmla="*/ 136512 w 534677"/>
                <a:gd name="connsiteY3" fmla="*/ 164056 h 430395"/>
                <a:gd name="connsiteX4" fmla="*/ 89522 w 534677"/>
                <a:gd name="connsiteY4" fmla="*/ 379143 h 430395"/>
                <a:gd name="connsiteX5" fmla="*/ 61328 w 534677"/>
                <a:gd name="connsiteY5" fmla="*/ 428909 h 430395"/>
                <a:gd name="connsiteX6" fmla="*/ 11562 w 534677"/>
                <a:gd name="connsiteY6" fmla="*/ 400715 h 430395"/>
                <a:gd name="connsiteX7" fmla="*/ 74571 w 534677"/>
                <a:gd name="connsiteY7" fmla="*/ 111727 h 430395"/>
                <a:gd name="connsiteX8" fmla="*/ 520335 w 534677"/>
                <a:gd name="connsiteY8" fmla="*/ 74562 h 4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677" h="430395">
                  <a:moveTo>
                    <a:pt x="520335" y="74562"/>
                  </a:moveTo>
                  <a:cubicBezTo>
                    <a:pt x="537422" y="89086"/>
                    <a:pt x="539558" y="114503"/>
                    <a:pt x="525034" y="131591"/>
                  </a:cubicBezTo>
                  <a:cubicBezTo>
                    <a:pt x="510510" y="148678"/>
                    <a:pt x="485093" y="150814"/>
                    <a:pt x="468005" y="136290"/>
                  </a:cubicBezTo>
                  <a:cubicBezTo>
                    <a:pt x="368899" y="52562"/>
                    <a:pt x="220240" y="64950"/>
                    <a:pt x="136512" y="164056"/>
                  </a:cubicBezTo>
                  <a:cubicBezTo>
                    <a:pt x="86318" y="223648"/>
                    <a:pt x="68590" y="303959"/>
                    <a:pt x="89522" y="379143"/>
                  </a:cubicBezTo>
                  <a:cubicBezTo>
                    <a:pt x="95503" y="400715"/>
                    <a:pt x="82901" y="422929"/>
                    <a:pt x="61328" y="428909"/>
                  </a:cubicBezTo>
                  <a:cubicBezTo>
                    <a:pt x="39756" y="434890"/>
                    <a:pt x="17542" y="422288"/>
                    <a:pt x="11562" y="400715"/>
                  </a:cubicBezTo>
                  <a:cubicBezTo>
                    <a:pt x="-16419" y="299687"/>
                    <a:pt x="7076" y="191610"/>
                    <a:pt x="74571" y="111727"/>
                  </a:cubicBezTo>
                  <a:cubicBezTo>
                    <a:pt x="187347" y="-21127"/>
                    <a:pt x="387268" y="-38001"/>
                    <a:pt x="520335" y="74562"/>
                  </a:cubicBezTo>
                  <a:close/>
                </a:path>
              </a:pathLst>
            </a:custGeom>
            <a:solidFill>
              <a:srgbClr val="D9D9D9"/>
            </a:solidFill>
            <a:ln w="2129" cap="flat">
              <a:noFill/>
              <a:prstDash val="solid"/>
              <a:miter/>
            </a:ln>
          </p:spPr>
          <p:txBody>
            <a:bodyPr rtlCol="0" anchor="ctr"/>
            <a:lstStyle/>
            <a:p>
              <a:endParaRPr lang="en-US" sz="1765"/>
            </a:p>
          </p:txBody>
        </p:sp>
        <p:sp>
          <p:nvSpPr>
            <p:cNvPr id="22" name="Graphic 158">
              <a:extLst>
                <a:ext uri="{FF2B5EF4-FFF2-40B4-BE49-F238E27FC236}">
                  <a16:creationId xmlns:a16="http://schemas.microsoft.com/office/drawing/2014/main" id="{2BD673F2-54C3-4A7F-997B-0077DCDD33AB}"/>
                </a:ext>
              </a:extLst>
            </p:cNvPr>
            <p:cNvSpPr/>
            <p:nvPr/>
          </p:nvSpPr>
          <p:spPr>
            <a:xfrm>
              <a:off x="7005866" y="2958586"/>
              <a:ext cx="56646" cy="56646"/>
            </a:xfrm>
            <a:custGeom>
              <a:avLst/>
              <a:gdLst>
                <a:gd name="connsiteX0" fmla="*/ 10061 w 56646"/>
                <a:gd name="connsiteY0" fmla="*/ 50003 h 56646"/>
                <a:gd name="connsiteX1" fmla="*/ 6644 w 56646"/>
                <a:gd name="connsiteY1" fmla="*/ 10061 h 56646"/>
                <a:gd name="connsiteX2" fmla="*/ 46585 w 56646"/>
                <a:gd name="connsiteY2" fmla="*/ 6644 h 56646"/>
                <a:gd name="connsiteX3" fmla="*/ 50003 w 56646"/>
                <a:gd name="connsiteY3" fmla="*/ 46585 h 56646"/>
                <a:gd name="connsiteX4" fmla="*/ 10061 w 56646"/>
                <a:gd name="connsiteY4" fmla="*/ 50003 h 56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6" h="56646">
                  <a:moveTo>
                    <a:pt x="10061" y="50003"/>
                  </a:moveTo>
                  <a:cubicBezTo>
                    <a:pt x="-1900" y="39964"/>
                    <a:pt x="-3395" y="22022"/>
                    <a:pt x="6644" y="10061"/>
                  </a:cubicBezTo>
                  <a:cubicBezTo>
                    <a:pt x="16683" y="-1900"/>
                    <a:pt x="34624" y="-3395"/>
                    <a:pt x="46585" y="6644"/>
                  </a:cubicBezTo>
                  <a:cubicBezTo>
                    <a:pt x="58546" y="16683"/>
                    <a:pt x="60042" y="34624"/>
                    <a:pt x="50003" y="46585"/>
                  </a:cubicBezTo>
                  <a:cubicBezTo>
                    <a:pt x="39964" y="58546"/>
                    <a:pt x="21809" y="60042"/>
                    <a:pt x="10061" y="50003"/>
                  </a:cubicBezTo>
                </a:path>
              </a:pathLst>
            </a:custGeom>
            <a:solidFill>
              <a:srgbClr val="FFFFFF"/>
            </a:solidFill>
            <a:ln w="2129" cap="flat">
              <a:noFill/>
              <a:prstDash val="solid"/>
              <a:miter/>
            </a:ln>
          </p:spPr>
          <p:txBody>
            <a:bodyPr rtlCol="0" anchor="ctr"/>
            <a:lstStyle/>
            <a:p>
              <a:endParaRPr lang="en-US" sz="1765"/>
            </a:p>
          </p:txBody>
        </p:sp>
        <p:sp>
          <p:nvSpPr>
            <p:cNvPr id="23" name="Graphic 158">
              <a:extLst>
                <a:ext uri="{FF2B5EF4-FFF2-40B4-BE49-F238E27FC236}">
                  <a16:creationId xmlns:a16="http://schemas.microsoft.com/office/drawing/2014/main" id="{DF22D59D-67D7-4BD7-84FF-9068E46847BE}"/>
                </a:ext>
              </a:extLst>
            </p:cNvPr>
            <p:cNvSpPr/>
            <p:nvPr/>
          </p:nvSpPr>
          <p:spPr>
            <a:xfrm>
              <a:off x="6886705" y="3008375"/>
              <a:ext cx="584338" cy="356483"/>
            </a:xfrm>
            <a:custGeom>
              <a:avLst/>
              <a:gdLst>
                <a:gd name="connsiteX0" fmla="*/ 0 w 584338"/>
                <a:gd name="connsiteY0" fmla="*/ 40369 h 356483"/>
                <a:gd name="connsiteX1" fmla="*/ 40369 w 584338"/>
                <a:gd name="connsiteY1" fmla="*/ 0 h 356483"/>
                <a:gd name="connsiteX2" fmla="*/ 80737 w 584338"/>
                <a:gd name="connsiteY2" fmla="*/ 40369 h 356483"/>
                <a:gd name="connsiteX3" fmla="*/ 315901 w 584338"/>
                <a:gd name="connsiteY3" fmla="*/ 275532 h 356483"/>
                <a:gd name="connsiteX4" fmla="*/ 510482 w 584338"/>
                <a:gd name="connsiteY4" fmla="*/ 172581 h 356483"/>
                <a:gd name="connsiteX5" fmla="*/ 566657 w 584338"/>
                <a:gd name="connsiteY5" fmla="*/ 161902 h 356483"/>
                <a:gd name="connsiteX6" fmla="*/ 577336 w 584338"/>
                <a:gd name="connsiteY6" fmla="*/ 218076 h 356483"/>
                <a:gd name="connsiteX7" fmla="*/ 315901 w 584338"/>
                <a:gd name="connsiteY7" fmla="*/ 356483 h 356483"/>
                <a:gd name="connsiteX8" fmla="*/ 0 w 584338"/>
                <a:gd name="connsiteY8" fmla="*/ 40369 h 356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338" h="356483">
                  <a:moveTo>
                    <a:pt x="0" y="40369"/>
                  </a:moveTo>
                  <a:cubicBezTo>
                    <a:pt x="0" y="17942"/>
                    <a:pt x="18155" y="0"/>
                    <a:pt x="40369" y="0"/>
                  </a:cubicBezTo>
                  <a:cubicBezTo>
                    <a:pt x="62582" y="0"/>
                    <a:pt x="80737" y="18155"/>
                    <a:pt x="80737" y="40369"/>
                  </a:cubicBezTo>
                  <a:cubicBezTo>
                    <a:pt x="80737" y="170018"/>
                    <a:pt x="186251" y="275532"/>
                    <a:pt x="315901" y="275532"/>
                  </a:cubicBezTo>
                  <a:cubicBezTo>
                    <a:pt x="393862" y="275532"/>
                    <a:pt x="466483" y="237086"/>
                    <a:pt x="510482" y="172581"/>
                  </a:cubicBezTo>
                  <a:cubicBezTo>
                    <a:pt x="523084" y="154213"/>
                    <a:pt x="548288" y="149300"/>
                    <a:pt x="566657" y="161902"/>
                  </a:cubicBezTo>
                  <a:cubicBezTo>
                    <a:pt x="585026" y="174504"/>
                    <a:pt x="589938" y="199708"/>
                    <a:pt x="577336" y="218076"/>
                  </a:cubicBezTo>
                  <a:cubicBezTo>
                    <a:pt x="518385" y="304794"/>
                    <a:pt x="420561" y="356483"/>
                    <a:pt x="315901" y="356483"/>
                  </a:cubicBezTo>
                  <a:cubicBezTo>
                    <a:pt x="141824" y="356483"/>
                    <a:pt x="0" y="214659"/>
                    <a:pt x="0" y="40369"/>
                  </a:cubicBezTo>
                  <a:close/>
                </a:path>
              </a:pathLst>
            </a:custGeom>
            <a:solidFill>
              <a:srgbClr val="FFB900"/>
            </a:solidFill>
            <a:ln w="2129" cap="flat">
              <a:noFill/>
              <a:prstDash val="solid"/>
              <a:miter/>
            </a:ln>
          </p:spPr>
          <p:txBody>
            <a:bodyPr rtlCol="0" anchor="ctr"/>
            <a:lstStyle/>
            <a:p>
              <a:endParaRPr lang="en-US" sz="1765"/>
            </a:p>
          </p:txBody>
        </p:sp>
        <p:sp>
          <p:nvSpPr>
            <p:cNvPr id="24" name="Graphic 158">
              <a:extLst>
                <a:ext uri="{FF2B5EF4-FFF2-40B4-BE49-F238E27FC236}">
                  <a16:creationId xmlns:a16="http://schemas.microsoft.com/office/drawing/2014/main" id="{13DE0D64-2A87-43AA-A83F-3AB6666181E9}"/>
                </a:ext>
              </a:extLst>
            </p:cNvPr>
            <p:cNvSpPr/>
            <p:nvPr/>
          </p:nvSpPr>
          <p:spPr>
            <a:xfrm>
              <a:off x="6898453" y="3023540"/>
              <a:ext cx="56815" cy="56815"/>
            </a:xfrm>
            <a:custGeom>
              <a:avLst/>
              <a:gdLst>
                <a:gd name="connsiteX0" fmla="*/ 56815 w 56815"/>
                <a:gd name="connsiteY0" fmla="*/ 28408 h 56815"/>
                <a:gd name="connsiteX1" fmla="*/ 28408 w 56815"/>
                <a:gd name="connsiteY1" fmla="*/ 56815 h 56815"/>
                <a:gd name="connsiteX2" fmla="*/ 0 w 56815"/>
                <a:gd name="connsiteY2" fmla="*/ 28408 h 56815"/>
                <a:gd name="connsiteX3" fmla="*/ 28408 w 56815"/>
                <a:gd name="connsiteY3" fmla="*/ 0 h 56815"/>
                <a:gd name="connsiteX4" fmla="*/ 56815 w 56815"/>
                <a:gd name="connsiteY4" fmla="*/ 28408 h 56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5" h="56815">
                  <a:moveTo>
                    <a:pt x="56815" y="28408"/>
                  </a:moveTo>
                  <a:cubicBezTo>
                    <a:pt x="56815" y="44000"/>
                    <a:pt x="44000" y="56815"/>
                    <a:pt x="28408" y="56815"/>
                  </a:cubicBezTo>
                  <a:cubicBezTo>
                    <a:pt x="12815" y="56815"/>
                    <a:pt x="0" y="44000"/>
                    <a:pt x="0" y="28408"/>
                  </a:cubicBezTo>
                  <a:cubicBezTo>
                    <a:pt x="0" y="12815"/>
                    <a:pt x="12815" y="0"/>
                    <a:pt x="28408" y="0"/>
                  </a:cubicBezTo>
                  <a:cubicBezTo>
                    <a:pt x="44213" y="0"/>
                    <a:pt x="56815" y="12815"/>
                    <a:pt x="56815" y="28408"/>
                  </a:cubicBezTo>
                </a:path>
              </a:pathLst>
            </a:custGeom>
            <a:solidFill>
              <a:srgbClr val="FFFFFF"/>
            </a:solidFill>
            <a:ln w="2129" cap="flat">
              <a:noFill/>
              <a:prstDash val="solid"/>
              <a:miter/>
            </a:ln>
          </p:spPr>
          <p:txBody>
            <a:bodyPr rtlCol="0" anchor="ctr"/>
            <a:lstStyle/>
            <a:p>
              <a:endParaRPr lang="en-US" sz="1765"/>
            </a:p>
          </p:txBody>
        </p:sp>
      </p:grpSp>
    </p:spTree>
    <p:extLst>
      <p:ext uri="{BB962C8B-B14F-4D97-AF65-F5344CB8AC3E}">
        <p14:creationId xmlns:p14="http://schemas.microsoft.com/office/powerpoint/2010/main" val="3212411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2008027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3_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6" name="Rectangle 5">
            <a:extLst>
              <a:ext uri="{FF2B5EF4-FFF2-40B4-BE49-F238E27FC236}">
                <a16:creationId xmlns:a16="http://schemas.microsoft.com/office/drawing/2014/main" id="{36B64CD5-DF3A-4DA7-9433-28ED5330D934}"/>
              </a:ext>
            </a:extLst>
          </p:cNvPr>
          <p:cNvSpPr/>
          <p:nvPr userDrawn="1"/>
        </p:nvSpPr>
        <p:spPr bwMode="auto">
          <a:xfrm>
            <a:off x="445770" y="6275072"/>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8B33874B-85C3-4491-8BA3-97D72FFC7E67}"/>
              </a:ext>
            </a:extLst>
          </p:cNvPr>
          <p:cNvGrpSpPr/>
          <p:nvPr userDrawn="1"/>
        </p:nvGrpSpPr>
        <p:grpSpPr bwMode="black">
          <a:xfrm>
            <a:off x="570603" y="574354"/>
            <a:ext cx="2263409" cy="288398"/>
            <a:chOff x="582043" y="585788"/>
            <a:chExt cx="2308795" cy="294139"/>
          </a:xfrm>
        </p:grpSpPr>
        <p:pic>
          <p:nvPicPr>
            <p:cNvPr id="11" name="Picture 10">
              <a:extLst>
                <a:ext uri="{FF2B5EF4-FFF2-40B4-BE49-F238E27FC236}">
                  <a16:creationId xmlns:a16="http://schemas.microsoft.com/office/drawing/2014/main" id="{E3F872FC-B565-4EBE-AC21-6DBEE9242E8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2" name="Picture 11">
              <a:extLst>
                <a:ext uri="{FF2B5EF4-FFF2-40B4-BE49-F238E27FC236}">
                  <a16:creationId xmlns:a16="http://schemas.microsoft.com/office/drawing/2014/main" id="{3E074A0A-BDEC-493A-9405-83B18E7D1FB5}"/>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36" name="Graphic 24">
            <a:extLst>
              <a:ext uri="{FF2B5EF4-FFF2-40B4-BE49-F238E27FC236}">
                <a16:creationId xmlns:a16="http://schemas.microsoft.com/office/drawing/2014/main" id="{B1A11655-EED1-48B5-8812-9C6717436471}"/>
              </a:ext>
            </a:extLst>
          </p:cNvPr>
          <p:cNvSpPr/>
          <p:nvPr/>
        </p:nvSpPr>
        <p:spPr>
          <a:xfrm>
            <a:off x="7694314" y="2334033"/>
            <a:ext cx="4497687" cy="3933845"/>
          </a:xfrm>
          <a:custGeom>
            <a:avLst/>
            <a:gdLst>
              <a:gd name="connsiteX0" fmla="*/ 3036311 w 3036310"/>
              <a:gd name="connsiteY0" fmla="*/ 1694594 h 2655294"/>
              <a:gd name="connsiteX1" fmla="*/ 1418258 w 3036310"/>
              <a:gd name="connsiteY1" fmla="*/ 1694594 h 2655294"/>
              <a:gd name="connsiteX2" fmla="*/ 1186947 w 3036310"/>
              <a:gd name="connsiteY2" fmla="*/ 1440771 h 2655294"/>
              <a:gd name="connsiteX3" fmla="*/ 1418258 w 3036310"/>
              <a:gd name="connsiteY3" fmla="*/ 1186947 h 2655294"/>
              <a:gd name="connsiteX4" fmla="*/ 3036311 w 3036310"/>
              <a:gd name="connsiteY4" fmla="*/ 1186947 h 2655294"/>
              <a:gd name="connsiteX5" fmla="*/ 3036311 w 3036310"/>
              <a:gd name="connsiteY5" fmla="*/ 0 h 2655294"/>
              <a:gd name="connsiteX6" fmla="*/ 1384490 w 3036310"/>
              <a:gd name="connsiteY6" fmla="*/ 0 h 2655294"/>
              <a:gd name="connsiteX7" fmla="*/ 0 w 3036310"/>
              <a:gd name="connsiteY7" fmla="*/ 1440771 h 2655294"/>
              <a:gd name="connsiteX8" fmla="*/ 651724 w 3036310"/>
              <a:gd name="connsiteY8" fmla="*/ 2655295 h 2655294"/>
              <a:gd name="connsiteX9" fmla="*/ 3036311 w 3036310"/>
              <a:gd name="connsiteY9" fmla="*/ 2655295 h 2655294"/>
              <a:gd name="connsiteX10" fmla="*/ 3036311 w 3036310"/>
              <a:gd name="connsiteY10" fmla="*/ 1694594 h 2655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36310" h="2655294">
                <a:moveTo>
                  <a:pt x="3036311" y="1694594"/>
                </a:moveTo>
                <a:lnTo>
                  <a:pt x="1418258" y="1694594"/>
                </a:lnTo>
                <a:cubicBezTo>
                  <a:pt x="1309075" y="1694594"/>
                  <a:pt x="1186947" y="1605108"/>
                  <a:pt x="1186947" y="1440771"/>
                </a:cubicBezTo>
                <a:cubicBezTo>
                  <a:pt x="1186947" y="1258986"/>
                  <a:pt x="1309638" y="1186947"/>
                  <a:pt x="1418258" y="1186947"/>
                </a:cubicBezTo>
                <a:lnTo>
                  <a:pt x="3036311" y="1186947"/>
                </a:lnTo>
                <a:lnTo>
                  <a:pt x="3036311" y="0"/>
                </a:lnTo>
                <a:lnTo>
                  <a:pt x="1384490" y="0"/>
                </a:lnTo>
                <a:cubicBezTo>
                  <a:pt x="621332" y="0"/>
                  <a:pt x="0" y="677612"/>
                  <a:pt x="0" y="1440771"/>
                </a:cubicBezTo>
                <a:cubicBezTo>
                  <a:pt x="0" y="1935472"/>
                  <a:pt x="260577" y="2393592"/>
                  <a:pt x="651724" y="2655295"/>
                </a:cubicBezTo>
                <a:lnTo>
                  <a:pt x="3036311" y="2655295"/>
                </a:lnTo>
                <a:lnTo>
                  <a:pt x="3036311" y="1694594"/>
                </a:lnTo>
                <a:close/>
              </a:path>
            </a:pathLst>
          </a:custGeom>
          <a:blipFill>
            <a:blip r:embed="rId3"/>
            <a:srcRect/>
            <a:stretch>
              <a:fillRect l="-102540" t="-45502" r="-24598" b="-27650"/>
            </a:stretch>
          </a:blipFill>
          <a:ln w="5627" cap="flat">
            <a:noFill/>
            <a:prstDash val="solid"/>
            <a:miter/>
          </a:ln>
        </p:spPr>
        <p:txBody>
          <a:bodyPr rtlCol="0" anchor="ctr"/>
          <a:lstStyle/>
          <a:p>
            <a:endParaRPr lang="en-US" sz="1765"/>
          </a:p>
        </p:txBody>
      </p:sp>
    </p:spTree>
    <p:extLst>
      <p:ext uri="{BB962C8B-B14F-4D97-AF65-F5344CB8AC3E}">
        <p14:creationId xmlns:p14="http://schemas.microsoft.com/office/powerpoint/2010/main" val="271749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5" y="585790"/>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
        <p:nvSpPr>
          <p:cNvPr id="3" name="Rectangle 2">
            <a:extLst>
              <a:ext uri="{FF2B5EF4-FFF2-40B4-BE49-F238E27FC236}">
                <a16:creationId xmlns:a16="http://schemas.microsoft.com/office/drawing/2014/main" id="{D5B2A2D8-A45E-466C-B1BC-1A1998A00291}"/>
              </a:ext>
            </a:extLst>
          </p:cNvPr>
          <p:cNvSpPr/>
          <p:nvPr userDrawn="1"/>
        </p:nvSpPr>
        <p:spPr bwMode="auto">
          <a:xfrm>
            <a:off x="445770" y="6275072"/>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57988310-C20B-4D97-A72F-306590BB8B2B}"/>
              </a:ext>
            </a:extLst>
          </p:cNvPr>
          <p:cNvCxnSpPr/>
          <p:nvPr userDrawn="1"/>
        </p:nvCxnSpPr>
        <p:spPr>
          <a:xfrm flipH="1">
            <a:off x="0" y="0"/>
            <a:ext cx="12192000" cy="6858000"/>
          </a:xfrm>
          <a:prstGeom prst="line">
            <a:avLst/>
          </a:prstGeom>
          <a:ln w="762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7531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6" y="585791"/>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2" y="0"/>
            <a:ext cx="4787900" cy="6858000"/>
          </a:xfrm>
          <a:prstGeom prst="rect">
            <a:avLst/>
          </a:prstGeom>
        </p:spPr>
      </p:pic>
      <p:sp>
        <p:nvSpPr>
          <p:cNvPr id="6" name="Rectangle 5">
            <a:extLst>
              <a:ext uri="{FF2B5EF4-FFF2-40B4-BE49-F238E27FC236}">
                <a16:creationId xmlns:a16="http://schemas.microsoft.com/office/drawing/2014/main" id="{36B64CD5-DF3A-4DA7-9433-28ED5330D934}"/>
              </a:ext>
            </a:extLst>
          </p:cNvPr>
          <p:cNvSpPr/>
          <p:nvPr userDrawn="1"/>
        </p:nvSpPr>
        <p:spPr bwMode="auto">
          <a:xfrm>
            <a:off x="445770" y="6275072"/>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26681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6" y="585791"/>
            <a:ext cx="2308795" cy="294139"/>
          </a:xfrm>
          <a:prstGeom prst="rect">
            <a:avLst/>
          </a:prstGeom>
        </p:spPr>
      </p:pic>
      <p:grpSp>
        <p:nvGrpSpPr>
          <p:cNvPr id="6" name="Threat detection">
            <a:extLst>
              <a:ext uri="{FF2B5EF4-FFF2-40B4-BE49-F238E27FC236}">
                <a16:creationId xmlns:a16="http://schemas.microsoft.com/office/drawing/2014/main" id="{3168A38A-4D25-4EB6-9233-64E858091C6D}"/>
              </a:ext>
            </a:extLst>
          </p:cNvPr>
          <p:cNvGrpSpPr/>
          <p:nvPr userDrawn="1"/>
        </p:nvGrpSpPr>
        <p:grpSpPr>
          <a:xfrm>
            <a:off x="7245618" y="2483271"/>
            <a:ext cx="4483929" cy="3909444"/>
            <a:chOff x="898231" y="1190761"/>
            <a:chExt cx="983586" cy="857568"/>
          </a:xfrm>
        </p:grpSpPr>
        <p:sp>
          <p:nvSpPr>
            <p:cNvPr id="8" name="Threat detection">
              <a:extLst>
                <a:ext uri="{FF2B5EF4-FFF2-40B4-BE49-F238E27FC236}">
                  <a16:creationId xmlns:a16="http://schemas.microsoft.com/office/drawing/2014/main" id="{9271BA66-3231-4C28-A16D-608B823B32D5}"/>
                </a:ext>
              </a:extLst>
            </p:cNvPr>
            <p:cNvSpPr/>
            <p:nvPr/>
          </p:nvSpPr>
          <p:spPr>
            <a:xfrm>
              <a:off x="898231" y="1749301"/>
              <a:ext cx="128154" cy="299027"/>
            </a:xfrm>
            <a:custGeom>
              <a:avLst/>
              <a:gdLst>
                <a:gd name="connsiteX0" fmla="*/ 64077 w 128154"/>
                <a:gd name="connsiteY0" fmla="*/ 299028 h 299027"/>
                <a:gd name="connsiteX1" fmla="*/ 0 w 128154"/>
                <a:gd name="connsiteY1" fmla="*/ 234950 h 299027"/>
                <a:gd name="connsiteX2" fmla="*/ 0 w 128154"/>
                <a:gd name="connsiteY2" fmla="*/ 64077 h 299027"/>
                <a:gd name="connsiteX3" fmla="*/ 64077 w 128154"/>
                <a:gd name="connsiteY3" fmla="*/ 0 h 299027"/>
                <a:gd name="connsiteX4" fmla="*/ 128155 w 128154"/>
                <a:gd name="connsiteY4" fmla="*/ 64077 h 299027"/>
                <a:gd name="connsiteX5" fmla="*/ 128155 w 128154"/>
                <a:gd name="connsiteY5" fmla="*/ 234950 h 299027"/>
                <a:gd name="connsiteX6" fmla="*/ 64077 w 128154"/>
                <a:gd name="connsiteY6" fmla="*/ 299028 h 29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54" h="299027">
                  <a:moveTo>
                    <a:pt x="64077" y="299028"/>
                  </a:moveTo>
                  <a:cubicBezTo>
                    <a:pt x="28621" y="299028"/>
                    <a:pt x="0" y="270406"/>
                    <a:pt x="0" y="234950"/>
                  </a:cubicBezTo>
                  <a:lnTo>
                    <a:pt x="0" y="64077"/>
                  </a:lnTo>
                  <a:cubicBezTo>
                    <a:pt x="0" y="28621"/>
                    <a:pt x="28621" y="0"/>
                    <a:pt x="64077" y="0"/>
                  </a:cubicBezTo>
                  <a:cubicBezTo>
                    <a:pt x="99533" y="0"/>
                    <a:pt x="128155" y="28621"/>
                    <a:pt x="128155" y="64077"/>
                  </a:cubicBezTo>
                  <a:lnTo>
                    <a:pt x="128155" y="234950"/>
                  </a:lnTo>
                  <a:cubicBezTo>
                    <a:pt x="128155" y="270406"/>
                    <a:pt x="99533" y="299028"/>
                    <a:pt x="64077" y="299028"/>
                  </a:cubicBezTo>
                  <a:close/>
                </a:path>
              </a:pathLst>
            </a:custGeom>
            <a:solidFill>
              <a:srgbClr val="FFFFFF"/>
            </a:solidFill>
            <a:ln w="2129" cap="flat">
              <a:noFill/>
              <a:prstDash val="solid"/>
              <a:miter/>
            </a:ln>
          </p:spPr>
          <p:txBody>
            <a:bodyPr rtlCol="0" anchor="ctr"/>
            <a:lstStyle/>
            <a:p>
              <a:endParaRPr lang="en-US" sz="1800"/>
            </a:p>
          </p:txBody>
        </p:sp>
        <p:grpSp>
          <p:nvGrpSpPr>
            <p:cNvPr id="11" name="Threat detection">
              <a:extLst>
                <a:ext uri="{FF2B5EF4-FFF2-40B4-BE49-F238E27FC236}">
                  <a16:creationId xmlns:a16="http://schemas.microsoft.com/office/drawing/2014/main" id="{6D71BEBF-785D-40F2-B703-D366BD4B0C4F}"/>
                </a:ext>
              </a:extLst>
            </p:cNvPr>
            <p:cNvGrpSpPr/>
            <p:nvPr/>
          </p:nvGrpSpPr>
          <p:grpSpPr>
            <a:xfrm>
              <a:off x="921726" y="1597438"/>
              <a:ext cx="81591" cy="89708"/>
              <a:chOff x="921726" y="1597438"/>
              <a:chExt cx="81591" cy="89708"/>
            </a:xfrm>
            <a:solidFill>
              <a:srgbClr val="FFFFFF"/>
            </a:solidFill>
          </p:grpSpPr>
          <p:sp>
            <p:nvSpPr>
              <p:cNvPr id="25" name="Threat detection">
                <a:extLst>
                  <a:ext uri="{FF2B5EF4-FFF2-40B4-BE49-F238E27FC236}">
                    <a16:creationId xmlns:a16="http://schemas.microsoft.com/office/drawing/2014/main" id="{F05C2033-E06D-4FFD-9956-CDA27D791FF4}"/>
                  </a:ext>
                </a:extLst>
              </p:cNvPr>
              <p:cNvSpPr/>
              <p:nvPr/>
            </p:nvSpPr>
            <p:spPr>
              <a:xfrm>
                <a:off x="921726" y="1597438"/>
                <a:ext cx="81591" cy="49339"/>
              </a:xfrm>
              <a:custGeom>
                <a:avLst/>
                <a:gdLst>
                  <a:gd name="connsiteX0" fmla="*/ 40582 w 81591"/>
                  <a:gd name="connsiteY0" fmla="*/ 49340 h 49339"/>
                  <a:gd name="connsiteX1" fmla="*/ 34602 w 81591"/>
                  <a:gd name="connsiteY1" fmla="*/ 46776 h 49339"/>
                  <a:gd name="connsiteX2" fmla="*/ 2563 w 81591"/>
                  <a:gd name="connsiteY2" fmla="*/ 14738 h 49339"/>
                  <a:gd name="connsiteX3" fmla="*/ 2563 w 81591"/>
                  <a:gd name="connsiteY3" fmla="*/ 2563 h 49339"/>
                  <a:gd name="connsiteX4" fmla="*/ 14738 w 81591"/>
                  <a:gd name="connsiteY4" fmla="*/ 2563 h 49339"/>
                  <a:gd name="connsiteX5" fmla="*/ 40796 w 81591"/>
                  <a:gd name="connsiteY5" fmla="*/ 28621 h 49339"/>
                  <a:gd name="connsiteX6" fmla="*/ 66854 w 81591"/>
                  <a:gd name="connsiteY6" fmla="*/ 2563 h 49339"/>
                  <a:gd name="connsiteX7" fmla="*/ 79029 w 81591"/>
                  <a:gd name="connsiteY7" fmla="*/ 2563 h 49339"/>
                  <a:gd name="connsiteX8" fmla="*/ 79029 w 81591"/>
                  <a:gd name="connsiteY8" fmla="*/ 14738 h 49339"/>
                  <a:gd name="connsiteX9" fmla="*/ 46990 w 81591"/>
                  <a:gd name="connsiteY9" fmla="*/ 46776 h 49339"/>
                  <a:gd name="connsiteX10" fmla="*/ 40582 w 81591"/>
                  <a:gd name="connsiteY10" fmla="*/ 49340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591" h="49339">
                    <a:moveTo>
                      <a:pt x="40582" y="49340"/>
                    </a:moveTo>
                    <a:cubicBezTo>
                      <a:pt x="38446" y="49340"/>
                      <a:pt x="36310" y="48485"/>
                      <a:pt x="34602" y="46776"/>
                    </a:cubicBezTo>
                    <a:lnTo>
                      <a:pt x="2563" y="14738"/>
                    </a:lnTo>
                    <a:cubicBezTo>
                      <a:pt x="-854" y="11320"/>
                      <a:pt x="-854" y="5981"/>
                      <a:pt x="2563" y="2563"/>
                    </a:cubicBezTo>
                    <a:cubicBezTo>
                      <a:pt x="5981" y="-854"/>
                      <a:pt x="11320" y="-854"/>
                      <a:pt x="14738" y="2563"/>
                    </a:cubicBezTo>
                    <a:lnTo>
                      <a:pt x="40796" y="28621"/>
                    </a:lnTo>
                    <a:lnTo>
                      <a:pt x="66854" y="2563"/>
                    </a:lnTo>
                    <a:cubicBezTo>
                      <a:pt x="70271" y="-854"/>
                      <a:pt x="75611" y="-854"/>
                      <a:pt x="79029" y="2563"/>
                    </a:cubicBezTo>
                    <a:cubicBezTo>
                      <a:pt x="82446" y="5981"/>
                      <a:pt x="82446" y="11320"/>
                      <a:pt x="79029" y="14738"/>
                    </a:cubicBezTo>
                    <a:lnTo>
                      <a:pt x="46990" y="46776"/>
                    </a:lnTo>
                    <a:cubicBezTo>
                      <a:pt x="45068" y="48699"/>
                      <a:pt x="42718" y="49340"/>
                      <a:pt x="40582" y="49340"/>
                    </a:cubicBezTo>
                    <a:close/>
                  </a:path>
                </a:pathLst>
              </a:custGeom>
              <a:solidFill>
                <a:srgbClr val="FFFFFF"/>
              </a:solidFill>
              <a:ln w="2129" cap="flat">
                <a:noFill/>
                <a:prstDash val="solid"/>
                <a:miter/>
              </a:ln>
            </p:spPr>
            <p:txBody>
              <a:bodyPr rtlCol="0" anchor="ctr"/>
              <a:lstStyle/>
              <a:p>
                <a:endParaRPr lang="en-US" sz="1800"/>
              </a:p>
            </p:txBody>
          </p:sp>
          <p:sp>
            <p:nvSpPr>
              <p:cNvPr id="26" name="Threat detection">
                <a:extLst>
                  <a:ext uri="{FF2B5EF4-FFF2-40B4-BE49-F238E27FC236}">
                    <a16:creationId xmlns:a16="http://schemas.microsoft.com/office/drawing/2014/main" id="{A232A345-88CE-4B29-AC16-BCAFB3E5585A}"/>
                  </a:ext>
                </a:extLst>
              </p:cNvPr>
              <p:cNvSpPr/>
              <p:nvPr/>
            </p:nvSpPr>
            <p:spPr>
              <a:xfrm>
                <a:off x="921726" y="1637807"/>
                <a:ext cx="81591" cy="49339"/>
              </a:xfrm>
              <a:custGeom>
                <a:avLst/>
                <a:gdLst>
                  <a:gd name="connsiteX0" fmla="*/ 40582 w 81591"/>
                  <a:gd name="connsiteY0" fmla="*/ 49340 h 49339"/>
                  <a:gd name="connsiteX1" fmla="*/ 34602 w 81591"/>
                  <a:gd name="connsiteY1" fmla="*/ 46776 h 49339"/>
                  <a:gd name="connsiteX2" fmla="*/ 2563 w 81591"/>
                  <a:gd name="connsiteY2" fmla="*/ 14738 h 49339"/>
                  <a:gd name="connsiteX3" fmla="*/ 2563 w 81591"/>
                  <a:gd name="connsiteY3" fmla="*/ 2563 h 49339"/>
                  <a:gd name="connsiteX4" fmla="*/ 14738 w 81591"/>
                  <a:gd name="connsiteY4" fmla="*/ 2563 h 49339"/>
                  <a:gd name="connsiteX5" fmla="*/ 40796 w 81591"/>
                  <a:gd name="connsiteY5" fmla="*/ 28621 h 49339"/>
                  <a:gd name="connsiteX6" fmla="*/ 66854 w 81591"/>
                  <a:gd name="connsiteY6" fmla="*/ 2563 h 49339"/>
                  <a:gd name="connsiteX7" fmla="*/ 79029 w 81591"/>
                  <a:gd name="connsiteY7" fmla="*/ 2563 h 49339"/>
                  <a:gd name="connsiteX8" fmla="*/ 79029 w 81591"/>
                  <a:gd name="connsiteY8" fmla="*/ 14738 h 49339"/>
                  <a:gd name="connsiteX9" fmla="*/ 46990 w 81591"/>
                  <a:gd name="connsiteY9" fmla="*/ 46776 h 49339"/>
                  <a:gd name="connsiteX10" fmla="*/ 40582 w 81591"/>
                  <a:gd name="connsiteY10" fmla="*/ 49340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591" h="49339">
                    <a:moveTo>
                      <a:pt x="40582" y="49340"/>
                    </a:moveTo>
                    <a:cubicBezTo>
                      <a:pt x="38446" y="49340"/>
                      <a:pt x="36310" y="48485"/>
                      <a:pt x="34602" y="46776"/>
                    </a:cubicBezTo>
                    <a:lnTo>
                      <a:pt x="2563" y="14738"/>
                    </a:lnTo>
                    <a:cubicBezTo>
                      <a:pt x="-854" y="11320"/>
                      <a:pt x="-854" y="5981"/>
                      <a:pt x="2563" y="2563"/>
                    </a:cubicBezTo>
                    <a:cubicBezTo>
                      <a:pt x="5981" y="-854"/>
                      <a:pt x="11320" y="-854"/>
                      <a:pt x="14738" y="2563"/>
                    </a:cubicBezTo>
                    <a:lnTo>
                      <a:pt x="40796" y="28621"/>
                    </a:lnTo>
                    <a:lnTo>
                      <a:pt x="66854" y="2563"/>
                    </a:lnTo>
                    <a:cubicBezTo>
                      <a:pt x="70271" y="-854"/>
                      <a:pt x="75611" y="-854"/>
                      <a:pt x="79029" y="2563"/>
                    </a:cubicBezTo>
                    <a:cubicBezTo>
                      <a:pt x="82446" y="5981"/>
                      <a:pt x="82446" y="11320"/>
                      <a:pt x="79029" y="14738"/>
                    </a:cubicBezTo>
                    <a:lnTo>
                      <a:pt x="46990" y="46776"/>
                    </a:lnTo>
                    <a:cubicBezTo>
                      <a:pt x="45068" y="48485"/>
                      <a:pt x="42718" y="49340"/>
                      <a:pt x="40582" y="49340"/>
                    </a:cubicBezTo>
                    <a:close/>
                  </a:path>
                </a:pathLst>
              </a:custGeom>
              <a:solidFill>
                <a:srgbClr val="FFFFFF"/>
              </a:solidFill>
              <a:ln w="2129" cap="flat">
                <a:noFill/>
                <a:prstDash val="solid"/>
                <a:miter/>
              </a:ln>
            </p:spPr>
            <p:txBody>
              <a:bodyPr rtlCol="0" anchor="ctr"/>
              <a:lstStyle/>
              <a:p>
                <a:endParaRPr lang="en-US" sz="1800"/>
              </a:p>
            </p:txBody>
          </p:sp>
        </p:grpSp>
        <p:sp>
          <p:nvSpPr>
            <p:cNvPr id="12" name="Threat detection">
              <a:extLst>
                <a:ext uri="{FF2B5EF4-FFF2-40B4-BE49-F238E27FC236}">
                  <a16:creationId xmlns:a16="http://schemas.microsoft.com/office/drawing/2014/main" id="{3ADAAD80-E6BC-4A8E-BB4D-882349BA239E}"/>
                </a:ext>
              </a:extLst>
            </p:cNvPr>
            <p:cNvSpPr/>
            <p:nvPr/>
          </p:nvSpPr>
          <p:spPr>
            <a:xfrm>
              <a:off x="898231" y="1190761"/>
              <a:ext cx="514347" cy="344949"/>
            </a:xfrm>
            <a:custGeom>
              <a:avLst/>
              <a:gdLst>
                <a:gd name="connsiteX0" fmla="*/ 64077 w 514347"/>
                <a:gd name="connsiteY0" fmla="*/ 344950 h 344949"/>
                <a:gd name="connsiteX1" fmla="*/ 0 w 514347"/>
                <a:gd name="connsiteY1" fmla="*/ 280872 h 344949"/>
                <a:gd name="connsiteX2" fmla="*/ 280872 w 514347"/>
                <a:gd name="connsiteY2" fmla="*/ 0 h 344949"/>
                <a:gd name="connsiteX3" fmla="*/ 500230 w 514347"/>
                <a:gd name="connsiteY3" fmla="*/ 105514 h 344949"/>
                <a:gd name="connsiteX4" fmla="*/ 490191 w 514347"/>
                <a:gd name="connsiteY4" fmla="*/ 195649 h 344949"/>
                <a:gd name="connsiteX5" fmla="*/ 400056 w 514347"/>
                <a:gd name="connsiteY5" fmla="*/ 185611 h 344949"/>
                <a:gd name="connsiteX6" fmla="*/ 280658 w 514347"/>
                <a:gd name="connsiteY6" fmla="*/ 128155 h 344949"/>
                <a:gd name="connsiteX7" fmla="*/ 127941 w 514347"/>
                <a:gd name="connsiteY7" fmla="*/ 280872 h 344949"/>
                <a:gd name="connsiteX8" fmla="*/ 64077 w 514347"/>
                <a:gd name="connsiteY8" fmla="*/ 344950 h 34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47" h="344949">
                  <a:moveTo>
                    <a:pt x="64077" y="344950"/>
                  </a:moveTo>
                  <a:cubicBezTo>
                    <a:pt x="28621" y="344950"/>
                    <a:pt x="0" y="316328"/>
                    <a:pt x="0" y="280872"/>
                  </a:cubicBezTo>
                  <a:cubicBezTo>
                    <a:pt x="0" y="126019"/>
                    <a:pt x="126019" y="0"/>
                    <a:pt x="280872" y="0"/>
                  </a:cubicBezTo>
                  <a:cubicBezTo>
                    <a:pt x="366736" y="0"/>
                    <a:pt x="446619" y="38446"/>
                    <a:pt x="500230" y="105514"/>
                  </a:cubicBezTo>
                  <a:cubicBezTo>
                    <a:pt x="522443" y="133067"/>
                    <a:pt x="517958" y="173436"/>
                    <a:pt x="490191" y="195649"/>
                  </a:cubicBezTo>
                  <a:cubicBezTo>
                    <a:pt x="462638" y="217863"/>
                    <a:pt x="422269" y="213378"/>
                    <a:pt x="400056" y="185611"/>
                  </a:cubicBezTo>
                  <a:cubicBezTo>
                    <a:pt x="370794" y="149087"/>
                    <a:pt x="327435" y="128155"/>
                    <a:pt x="280658" y="128155"/>
                  </a:cubicBezTo>
                  <a:cubicBezTo>
                    <a:pt x="196504" y="128155"/>
                    <a:pt x="127941" y="196717"/>
                    <a:pt x="127941" y="280872"/>
                  </a:cubicBezTo>
                  <a:cubicBezTo>
                    <a:pt x="128155" y="316328"/>
                    <a:pt x="99533" y="344950"/>
                    <a:pt x="64077" y="344950"/>
                  </a:cubicBezTo>
                  <a:close/>
                </a:path>
              </a:pathLst>
            </a:custGeom>
            <a:solidFill>
              <a:srgbClr val="FFFFFF"/>
            </a:solidFill>
            <a:ln w="2129" cap="flat">
              <a:noFill/>
              <a:prstDash val="solid"/>
              <a:miter/>
            </a:ln>
          </p:spPr>
          <p:txBody>
            <a:bodyPr rtlCol="0" anchor="ctr"/>
            <a:lstStyle/>
            <a:p>
              <a:endParaRPr lang="en-US" sz="1800"/>
            </a:p>
          </p:txBody>
        </p:sp>
        <p:grpSp>
          <p:nvGrpSpPr>
            <p:cNvPr id="13" name="Threat detection">
              <a:extLst>
                <a:ext uri="{FF2B5EF4-FFF2-40B4-BE49-F238E27FC236}">
                  <a16:creationId xmlns:a16="http://schemas.microsoft.com/office/drawing/2014/main" id="{CE9B7813-8C53-4C0A-BCD5-DF4AFD1C66CE}"/>
                </a:ext>
              </a:extLst>
            </p:cNvPr>
            <p:cNvGrpSpPr/>
            <p:nvPr/>
          </p:nvGrpSpPr>
          <p:grpSpPr>
            <a:xfrm>
              <a:off x="915318" y="1424643"/>
              <a:ext cx="966498" cy="623686"/>
              <a:chOff x="915318" y="1424643"/>
              <a:chExt cx="966498" cy="623686"/>
            </a:xfrm>
          </p:grpSpPr>
          <p:grpSp>
            <p:nvGrpSpPr>
              <p:cNvPr id="17" name="Threat detection">
                <a:extLst>
                  <a:ext uri="{FF2B5EF4-FFF2-40B4-BE49-F238E27FC236}">
                    <a16:creationId xmlns:a16="http://schemas.microsoft.com/office/drawing/2014/main" id="{A7F82673-DD12-4FD2-937C-46352BE22F28}"/>
                  </a:ext>
                </a:extLst>
              </p:cNvPr>
              <p:cNvGrpSpPr/>
              <p:nvPr/>
            </p:nvGrpSpPr>
            <p:grpSpPr>
              <a:xfrm>
                <a:off x="1753663" y="1920174"/>
                <a:ext cx="128154" cy="128154"/>
                <a:chOff x="1753663" y="1920174"/>
                <a:chExt cx="128154" cy="128154"/>
              </a:xfrm>
            </p:grpSpPr>
            <p:sp>
              <p:nvSpPr>
                <p:cNvPr id="23" name="Threat detection">
                  <a:extLst>
                    <a:ext uri="{FF2B5EF4-FFF2-40B4-BE49-F238E27FC236}">
                      <a16:creationId xmlns:a16="http://schemas.microsoft.com/office/drawing/2014/main" id="{169494FA-9E6E-4CCE-80D8-6887A139FD90}"/>
                    </a:ext>
                  </a:extLst>
                </p:cNvPr>
                <p:cNvSpPr/>
                <p:nvPr/>
              </p:nvSpPr>
              <p:spPr>
                <a:xfrm>
                  <a:off x="1753663" y="1920174"/>
                  <a:ext cx="128154" cy="128154"/>
                </a:xfrm>
                <a:custGeom>
                  <a:avLst/>
                  <a:gdLst>
                    <a:gd name="connsiteX0" fmla="*/ 64077 w 128154"/>
                    <a:gd name="connsiteY0" fmla="*/ 0 h 128154"/>
                    <a:gd name="connsiteX1" fmla="*/ 0 w 128154"/>
                    <a:gd name="connsiteY1" fmla="*/ 64077 h 128154"/>
                    <a:gd name="connsiteX2" fmla="*/ 64077 w 128154"/>
                    <a:gd name="connsiteY2" fmla="*/ 128155 h 128154"/>
                    <a:gd name="connsiteX3" fmla="*/ 128155 w 128154"/>
                    <a:gd name="connsiteY3" fmla="*/ 64077 h 128154"/>
                    <a:gd name="connsiteX4" fmla="*/ 64077 w 128154"/>
                    <a:gd name="connsiteY4" fmla="*/ 0 h 128154"/>
                    <a:gd name="connsiteX5" fmla="*/ 64077 w 128154"/>
                    <a:gd name="connsiteY5" fmla="*/ 0 h 12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54" h="128154">
                      <a:moveTo>
                        <a:pt x="64077" y="0"/>
                      </a:moveTo>
                      <a:cubicBezTo>
                        <a:pt x="28621" y="0"/>
                        <a:pt x="0" y="28621"/>
                        <a:pt x="0" y="64077"/>
                      </a:cubicBezTo>
                      <a:cubicBezTo>
                        <a:pt x="0" y="99533"/>
                        <a:pt x="28621" y="128155"/>
                        <a:pt x="64077" y="128155"/>
                      </a:cubicBezTo>
                      <a:cubicBezTo>
                        <a:pt x="99533" y="128155"/>
                        <a:pt x="128155" y="99533"/>
                        <a:pt x="128155" y="64077"/>
                      </a:cubicBezTo>
                      <a:cubicBezTo>
                        <a:pt x="128155" y="28621"/>
                        <a:pt x="99320" y="0"/>
                        <a:pt x="64077" y="0"/>
                      </a:cubicBezTo>
                      <a:lnTo>
                        <a:pt x="64077" y="0"/>
                      </a:lnTo>
                      <a:close/>
                    </a:path>
                  </a:pathLst>
                </a:custGeom>
                <a:solidFill>
                  <a:srgbClr val="FFFFFF"/>
                </a:solidFill>
                <a:ln w="2129" cap="flat">
                  <a:noFill/>
                  <a:prstDash val="solid"/>
                  <a:miter/>
                </a:ln>
              </p:spPr>
              <p:txBody>
                <a:bodyPr rtlCol="0" anchor="ctr"/>
                <a:lstStyle/>
                <a:p>
                  <a:endParaRPr lang="en-US" sz="1800"/>
                </a:p>
              </p:txBody>
            </p:sp>
            <p:sp>
              <p:nvSpPr>
                <p:cNvPr id="24" name="Threat detection">
                  <a:extLst>
                    <a:ext uri="{FF2B5EF4-FFF2-40B4-BE49-F238E27FC236}">
                      <a16:creationId xmlns:a16="http://schemas.microsoft.com/office/drawing/2014/main" id="{C25DD78F-CE7E-482D-9D89-38C310DD4D6D}"/>
                    </a:ext>
                  </a:extLst>
                </p:cNvPr>
                <p:cNvSpPr/>
                <p:nvPr/>
              </p:nvSpPr>
              <p:spPr>
                <a:xfrm>
                  <a:off x="1770750" y="1937262"/>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5" y="0"/>
                        <a:pt x="93980" y="21146"/>
                        <a:pt x="93980" y="46990"/>
                      </a:cubicBezTo>
                      <a:cubicBezTo>
                        <a:pt x="93980" y="72835"/>
                        <a:pt x="72835" y="93980"/>
                        <a:pt x="46990" y="93980"/>
                      </a:cubicBezTo>
                      <a:cubicBezTo>
                        <a:pt x="21146" y="93980"/>
                        <a:pt x="0" y="72835"/>
                        <a:pt x="0" y="46990"/>
                      </a:cubicBezTo>
                      <a:cubicBezTo>
                        <a:pt x="0" y="21146"/>
                        <a:pt x="20932" y="0"/>
                        <a:pt x="46990" y="0"/>
                      </a:cubicBezTo>
                    </a:path>
                  </a:pathLst>
                </a:custGeom>
                <a:solidFill>
                  <a:srgbClr val="FFB900"/>
                </a:solidFill>
                <a:ln w="2129" cap="flat">
                  <a:noFill/>
                  <a:prstDash val="solid"/>
                  <a:miter/>
                </a:ln>
              </p:spPr>
              <p:txBody>
                <a:bodyPr rtlCol="0" anchor="ctr"/>
                <a:lstStyle/>
                <a:p>
                  <a:endParaRPr lang="en-US" sz="1800"/>
                </a:p>
              </p:txBody>
            </p:sp>
          </p:grpSp>
          <p:grpSp>
            <p:nvGrpSpPr>
              <p:cNvPr id="18" name="Threat detection">
                <a:extLst>
                  <a:ext uri="{FF2B5EF4-FFF2-40B4-BE49-F238E27FC236}">
                    <a16:creationId xmlns:a16="http://schemas.microsoft.com/office/drawing/2014/main" id="{CAF1A5A4-3393-4B2E-9194-0F0D4F584F04}"/>
                  </a:ext>
                </a:extLst>
              </p:cNvPr>
              <p:cNvGrpSpPr/>
              <p:nvPr/>
            </p:nvGrpSpPr>
            <p:grpSpPr>
              <a:xfrm>
                <a:off x="1239977" y="1920174"/>
                <a:ext cx="128154" cy="128154"/>
                <a:chOff x="1239977" y="1920174"/>
                <a:chExt cx="128154" cy="128154"/>
              </a:xfrm>
            </p:grpSpPr>
            <p:sp>
              <p:nvSpPr>
                <p:cNvPr id="21" name="Threat detection">
                  <a:extLst>
                    <a:ext uri="{FF2B5EF4-FFF2-40B4-BE49-F238E27FC236}">
                      <a16:creationId xmlns:a16="http://schemas.microsoft.com/office/drawing/2014/main" id="{C037C024-1851-44A2-B374-C99927D706BC}"/>
                    </a:ext>
                  </a:extLst>
                </p:cNvPr>
                <p:cNvSpPr/>
                <p:nvPr/>
              </p:nvSpPr>
              <p:spPr>
                <a:xfrm>
                  <a:off x="1239977" y="1920174"/>
                  <a:ext cx="128154" cy="128154"/>
                </a:xfrm>
                <a:custGeom>
                  <a:avLst/>
                  <a:gdLst>
                    <a:gd name="connsiteX0" fmla="*/ 64077 w 128154"/>
                    <a:gd name="connsiteY0" fmla="*/ 0 h 128154"/>
                    <a:gd name="connsiteX1" fmla="*/ 0 w 128154"/>
                    <a:gd name="connsiteY1" fmla="*/ 64077 h 128154"/>
                    <a:gd name="connsiteX2" fmla="*/ 64077 w 128154"/>
                    <a:gd name="connsiteY2" fmla="*/ 128155 h 128154"/>
                    <a:gd name="connsiteX3" fmla="*/ 128155 w 128154"/>
                    <a:gd name="connsiteY3" fmla="*/ 64077 h 128154"/>
                    <a:gd name="connsiteX4" fmla="*/ 64077 w 128154"/>
                    <a:gd name="connsiteY4" fmla="*/ 0 h 128154"/>
                    <a:gd name="connsiteX5" fmla="*/ 64077 w 128154"/>
                    <a:gd name="connsiteY5" fmla="*/ 0 h 12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54" h="128154">
                      <a:moveTo>
                        <a:pt x="64077" y="0"/>
                      </a:moveTo>
                      <a:cubicBezTo>
                        <a:pt x="28621" y="0"/>
                        <a:pt x="0" y="28621"/>
                        <a:pt x="0" y="64077"/>
                      </a:cubicBezTo>
                      <a:cubicBezTo>
                        <a:pt x="0" y="99533"/>
                        <a:pt x="28621" y="128155"/>
                        <a:pt x="64077" y="128155"/>
                      </a:cubicBezTo>
                      <a:cubicBezTo>
                        <a:pt x="99533" y="128155"/>
                        <a:pt x="128155" y="99533"/>
                        <a:pt x="128155" y="64077"/>
                      </a:cubicBezTo>
                      <a:cubicBezTo>
                        <a:pt x="128155" y="28621"/>
                        <a:pt x="99533" y="0"/>
                        <a:pt x="64077" y="0"/>
                      </a:cubicBezTo>
                      <a:lnTo>
                        <a:pt x="64077" y="0"/>
                      </a:lnTo>
                      <a:close/>
                    </a:path>
                  </a:pathLst>
                </a:custGeom>
                <a:solidFill>
                  <a:srgbClr val="FFFFFF"/>
                </a:solidFill>
                <a:ln w="2129" cap="flat">
                  <a:noFill/>
                  <a:prstDash val="solid"/>
                  <a:miter/>
                </a:ln>
              </p:spPr>
              <p:txBody>
                <a:bodyPr rtlCol="0" anchor="ctr"/>
                <a:lstStyle/>
                <a:p>
                  <a:endParaRPr lang="en-US" sz="1800"/>
                </a:p>
              </p:txBody>
            </p:sp>
            <p:sp>
              <p:nvSpPr>
                <p:cNvPr id="22" name="Threat detection">
                  <a:extLst>
                    <a:ext uri="{FF2B5EF4-FFF2-40B4-BE49-F238E27FC236}">
                      <a16:creationId xmlns:a16="http://schemas.microsoft.com/office/drawing/2014/main" id="{2758C907-F22D-48A5-8409-0ED9AFA8FCAB}"/>
                    </a:ext>
                  </a:extLst>
                </p:cNvPr>
                <p:cNvSpPr/>
                <p:nvPr/>
              </p:nvSpPr>
              <p:spPr>
                <a:xfrm>
                  <a:off x="1257064" y="1937262"/>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5" y="0"/>
                        <a:pt x="93980" y="21146"/>
                        <a:pt x="93980" y="46990"/>
                      </a:cubicBezTo>
                      <a:cubicBezTo>
                        <a:pt x="93980" y="72835"/>
                        <a:pt x="72835" y="93980"/>
                        <a:pt x="46990" y="93980"/>
                      </a:cubicBezTo>
                      <a:cubicBezTo>
                        <a:pt x="21145" y="93980"/>
                        <a:pt x="0" y="72835"/>
                        <a:pt x="0" y="46990"/>
                      </a:cubicBezTo>
                      <a:cubicBezTo>
                        <a:pt x="0" y="21146"/>
                        <a:pt x="21145" y="0"/>
                        <a:pt x="46990" y="0"/>
                      </a:cubicBezTo>
                    </a:path>
                  </a:pathLst>
                </a:custGeom>
                <a:solidFill>
                  <a:srgbClr val="107C10"/>
                </a:solidFill>
                <a:ln w="2129" cap="flat">
                  <a:noFill/>
                  <a:prstDash val="solid"/>
                  <a:miter/>
                </a:ln>
              </p:spPr>
              <p:txBody>
                <a:bodyPr rtlCol="0" anchor="ctr"/>
                <a:lstStyle/>
                <a:p>
                  <a:endParaRPr lang="en-US" sz="1800"/>
                </a:p>
              </p:txBody>
            </p:sp>
          </p:grpSp>
          <p:sp>
            <p:nvSpPr>
              <p:cNvPr id="19" name="Threat detection">
                <a:extLst>
                  <a:ext uri="{FF2B5EF4-FFF2-40B4-BE49-F238E27FC236}">
                    <a16:creationId xmlns:a16="http://schemas.microsoft.com/office/drawing/2014/main" id="{AAB99EF9-7B92-4A4F-96EA-56A1B1A6D7DC}"/>
                  </a:ext>
                </a:extLst>
              </p:cNvPr>
              <p:cNvSpPr/>
              <p:nvPr/>
            </p:nvSpPr>
            <p:spPr>
              <a:xfrm>
                <a:off x="915318" y="1766175"/>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4" y="0"/>
                      <a:pt x="93980" y="21146"/>
                      <a:pt x="93980" y="46990"/>
                    </a:cubicBezTo>
                    <a:cubicBezTo>
                      <a:pt x="93980" y="72835"/>
                      <a:pt x="72834" y="93980"/>
                      <a:pt x="46990" y="93980"/>
                    </a:cubicBezTo>
                    <a:cubicBezTo>
                      <a:pt x="21145" y="93980"/>
                      <a:pt x="0" y="72835"/>
                      <a:pt x="0" y="46990"/>
                    </a:cubicBezTo>
                    <a:cubicBezTo>
                      <a:pt x="0" y="21146"/>
                      <a:pt x="21145" y="0"/>
                      <a:pt x="46990" y="0"/>
                    </a:cubicBezTo>
                  </a:path>
                </a:pathLst>
              </a:custGeom>
              <a:solidFill>
                <a:srgbClr val="D83B01"/>
              </a:solidFill>
              <a:ln w="2129" cap="flat">
                <a:noFill/>
                <a:prstDash val="solid"/>
                <a:miter/>
              </a:ln>
            </p:spPr>
            <p:txBody>
              <a:bodyPr rtlCol="0" anchor="ctr"/>
              <a:lstStyle/>
              <a:p>
                <a:endParaRPr lang="en-US" sz="1800"/>
              </a:p>
            </p:txBody>
          </p:sp>
          <p:sp>
            <p:nvSpPr>
              <p:cNvPr id="20" name="Threat detection">
                <a:extLst>
                  <a:ext uri="{FF2B5EF4-FFF2-40B4-BE49-F238E27FC236}">
                    <a16:creationId xmlns:a16="http://schemas.microsoft.com/office/drawing/2014/main" id="{F80C183B-0442-4A3B-95BC-8A56750CAA3D}"/>
                  </a:ext>
                </a:extLst>
              </p:cNvPr>
              <p:cNvSpPr/>
              <p:nvPr/>
            </p:nvSpPr>
            <p:spPr>
              <a:xfrm>
                <a:off x="915318" y="1424643"/>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4" y="0"/>
                      <a:pt x="93980" y="21146"/>
                      <a:pt x="93980" y="46990"/>
                    </a:cubicBezTo>
                    <a:cubicBezTo>
                      <a:pt x="93980" y="72835"/>
                      <a:pt x="72834" y="93980"/>
                      <a:pt x="46990" y="93980"/>
                    </a:cubicBezTo>
                    <a:cubicBezTo>
                      <a:pt x="21145" y="93980"/>
                      <a:pt x="0" y="72835"/>
                      <a:pt x="0" y="46990"/>
                    </a:cubicBezTo>
                    <a:cubicBezTo>
                      <a:pt x="0" y="21146"/>
                      <a:pt x="21145" y="0"/>
                      <a:pt x="46990" y="0"/>
                    </a:cubicBezTo>
                  </a:path>
                </a:pathLst>
              </a:custGeom>
              <a:solidFill>
                <a:srgbClr val="737373"/>
              </a:solidFill>
              <a:ln w="2129" cap="flat">
                <a:noFill/>
                <a:prstDash val="solid"/>
                <a:miter/>
              </a:ln>
            </p:spPr>
            <p:txBody>
              <a:bodyPr rtlCol="0" anchor="ctr"/>
              <a:lstStyle/>
              <a:p>
                <a:endParaRPr lang="en-US" sz="1800"/>
              </a:p>
            </p:txBody>
          </p:sp>
        </p:grpSp>
        <p:sp>
          <p:nvSpPr>
            <p:cNvPr id="14" name="Threat detection">
              <a:extLst>
                <a:ext uri="{FF2B5EF4-FFF2-40B4-BE49-F238E27FC236}">
                  <a16:creationId xmlns:a16="http://schemas.microsoft.com/office/drawing/2014/main" id="{7F0D195C-E35D-460D-98D5-CB21938BF103}"/>
                </a:ext>
              </a:extLst>
            </p:cNvPr>
            <p:cNvSpPr/>
            <p:nvPr/>
          </p:nvSpPr>
          <p:spPr>
            <a:xfrm>
              <a:off x="1409995" y="1920174"/>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FFFFFF"/>
            </a:solidFill>
            <a:ln w="2129" cap="flat">
              <a:noFill/>
              <a:prstDash val="solid"/>
              <a:miter/>
            </a:ln>
          </p:spPr>
          <p:txBody>
            <a:bodyPr rtlCol="0" anchor="ctr"/>
            <a:lstStyle/>
            <a:p>
              <a:endParaRPr lang="en-US" sz="1800"/>
            </a:p>
          </p:txBody>
        </p:sp>
        <p:sp>
          <p:nvSpPr>
            <p:cNvPr id="15" name="Threat detection">
              <a:extLst>
                <a:ext uri="{FF2B5EF4-FFF2-40B4-BE49-F238E27FC236}">
                  <a16:creationId xmlns:a16="http://schemas.microsoft.com/office/drawing/2014/main" id="{CDFAC31C-2E8B-4EF5-AB79-4318E8870300}"/>
                </a:ext>
              </a:extLst>
            </p:cNvPr>
            <p:cNvSpPr/>
            <p:nvPr/>
          </p:nvSpPr>
          <p:spPr>
            <a:xfrm>
              <a:off x="1069104" y="1920174"/>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FFFFFF"/>
            </a:solidFill>
            <a:ln w="2129" cap="flat">
              <a:noFill/>
              <a:prstDash val="solid"/>
              <a:miter/>
            </a:ln>
          </p:spPr>
          <p:txBody>
            <a:bodyPr rtlCol="0" anchor="ctr"/>
            <a:lstStyle/>
            <a:p>
              <a:endParaRPr lang="en-US" sz="1800"/>
            </a:p>
          </p:txBody>
        </p:sp>
        <p:sp>
          <p:nvSpPr>
            <p:cNvPr id="16" name="Threat detection">
              <a:extLst>
                <a:ext uri="{FF2B5EF4-FFF2-40B4-BE49-F238E27FC236}">
                  <a16:creationId xmlns:a16="http://schemas.microsoft.com/office/drawing/2014/main" id="{306FA00E-9827-435F-AE77-7CE361AEF92A}"/>
                </a:ext>
              </a:extLst>
            </p:cNvPr>
            <p:cNvSpPr/>
            <p:nvPr/>
          </p:nvSpPr>
          <p:spPr>
            <a:xfrm>
              <a:off x="1581722" y="1920174"/>
              <a:ext cx="128154" cy="128154"/>
            </a:xfrm>
            <a:custGeom>
              <a:avLst/>
              <a:gdLst>
                <a:gd name="connsiteX0" fmla="*/ 128154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4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4" y="64077"/>
                  </a:moveTo>
                  <a:cubicBezTo>
                    <a:pt x="128154" y="99466"/>
                    <a:pt x="99466" y="128155"/>
                    <a:pt x="64077" y="128155"/>
                  </a:cubicBezTo>
                  <a:cubicBezTo>
                    <a:pt x="28688" y="128155"/>
                    <a:pt x="0" y="99466"/>
                    <a:pt x="0" y="64077"/>
                  </a:cubicBezTo>
                  <a:cubicBezTo>
                    <a:pt x="0" y="28688"/>
                    <a:pt x="28688" y="0"/>
                    <a:pt x="64077" y="0"/>
                  </a:cubicBezTo>
                  <a:cubicBezTo>
                    <a:pt x="99466" y="0"/>
                    <a:pt x="128154" y="28688"/>
                    <a:pt x="128154" y="64077"/>
                  </a:cubicBezTo>
                  <a:close/>
                </a:path>
              </a:pathLst>
            </a:custGeom>
            <a:solidFill>
              <a:srgbClr val="FFFFFF"/>
            </a:solidFill>
            <a:ln w="2129" cap="flat">
              <a:noFill/>
              <a:prstDash val="solid"/>
              <a:miter/>
            </a:ln>
          </p:spPr>
          <p:txBody>
            <a:bodyPr rtlCol="0" anchor="ctr"/>
            <a:lstStyle/>
            <a:p>
              <a:endParaRPr lang="en-US" sz="1800"/>
            </a:p>
          </p:txBody>
        </p:sp>
      </p:grpSp>
      <p:sp>
        <p:nvSpPr>
          <p:cNvPr id="27" name="Rectangle 26">
            <a:extLst>
              <a:ext uri="{FF2B5EF4-FFF2-40B4-BE49-F238E27FC236}">
                <a16:creationId xmlns:a16="http://schemas.microsoft.com/office/drawing/2014/main" id="{667BA80C-6FEC-43CB-BA30-32C646895D04}"/>
              </a:ext>
            </a:extLst>
          </p:cNvPr>
          <p:cNvSpPr/>
          <p:nvPr userDrawn="1"/>
        </p:nvSpPr>
        <p:spPr bwMode="auto">
          <a:xfrm>
            <a:off x="445770" y="6275072"/>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22778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6" y="585791"/>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2" y="0"/>
            <a:ext cx="4787900" cy="6858000"/>
          </a:xfrm>
          <a:prstGeom prst="rect">
            <a:avLst/>
          </a:prstGeom>
        </p:spPr>
      </p:pic>
      <p:sp>
        <p:nvSpPr>
          <p:cNvPr id="8" name="Rectangle 7">
            <a:extLst>
              <a:ext uri="{FF2B5EF4-FFF2-40B4-BE49-F238E27FC236}">
                <a16:creationId xmlns:a16="http://schemas.microsoft.com/office/drawing/2014/main" id="{6D8066F8-69FA-4F06-8ACB-D294208C6737}"/>
              </a:ext>
            </a:extLst>
          </p:cNvPr>
          <p:cNvSpPr/>
          <p:nvPr userDrawn="1"/>
        </p:nvSpPr>
        <p:spPr bwMode="auto">
          <a:xfrm>
            <a:off x="445770" y="6275072"/>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53428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6" y="585791"/>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
        <p:nvSpPr>
          <p:cNvPr id="6" name="Rectangle 5">
            <a:extLst>
              <a:ext uri="{FF2B5EF4-FFF2-40B4-BE49-F238E27FC236}">
                <a16:creationId xmlns:a16="http://schemas.microsoft.com/office/drawing/2014/main" id="{65223E32-1958-4157-9CB9-9451A1D387DD}"/>
              </a:ext>
            </a:extLst>
          </p:cNvPr>
          <p:cNvSpPr/>
          <p:nvPr userDrawn="1"/>
        </p:nvSpPr>
        <p:spPr bwMode="auto">
          <a:xfrm>
            <a:off x="445770" y="6275072"/>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43882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6" y="585791"/>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2" y="0"/>
            <a:ext cx="4787900" cy="6858000"/>
          </a:xfrm>
          <a:prstGeom prst="rect">
            <a:avLst/>
          </a:prstGeom>
        </p:spPr>
      </p:pic>
      <p:sp>
        <p:nvSpPr>
          <p:cNvPr id="6" name="Rectangle 5">
            <a:extLst>
              <a:ext uri="{FF2B5EF4-FFF2-40B4-BE49-F238E27FC236}">
                <a16:creationId xmlns:a16="http://schemas.microsoft.com/office/drawing/2014/main" id="{3D343DAD-F987-4917-A1BF-590B2A8E4A2D}"/>
              </a:ext>
            </a:extLst>
          </p:cNvPr>
          <p:cNvSpPr/>
          <p:nvPr userDrawn="1"/>
        </p:nvSpPr>
        <p:spPr bwMode="auto">
          <a:xfrm>
            <a:off x="445770" y="6275072"/>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34462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5" y="585790"/>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7"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8"/>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2" y="2"/>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AD85BCBE-5E8A-43F9-9B4D-A08A0234A2DF}"/>
              </a:ext>
            </a:extLst>
          </p:cNvPr>
          <p:cNvSpPr/>
          <p:nvPr userDrawn="1"/>
        </p:nvSpPr>
        <p:spPr bwMode="auto">
          <a:xfrm>
            <a:off x="445770" y="6275072"/>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9479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6" y="585791"/>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
        <p:nvSpPr>
          <p:cNvPr id="8" name="Rectangle 7">
            <a:extLst>
              <a:ext uri="{FF2B5EF4-FFF2-40B4-BE49-F238E27FC236}">
                <a16:creationId xmlns:a16="http://schemas.microsoft.com/office/drawing/2014/main" id="{63915D71-7AB8-4DF9-8D9A-91A227CED9D9}"/>
              </a:ext>
            </a:extLst>
          </p:cNvPr>
          <p:cNvSpPr/>
          <p:nvPr userDrawn="1"/>
        </p:nvSpPr>
        <p:spPr bwMode="auto">
          <a:xfrm>
            <a:off x="445770" y="6275072"/>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2689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2"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5" y="585790"/>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7"/>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Rectangle 6">
            <a:extLst>
              <a:ext uri="{FF2B5EF4-FFF2-40B4-BE49-F238E27FC236}">
                <a16:creationId xmlns:a16="http://schemas.microsoft.com/office/drawing/2014/main" id="{25CA80ED-BD54-47D6-AB2C-7D78B46EFA4A}"/>
              </a:ext>
            </a:extLst>
          </p:cNvPr>
          <p:cNvSpPr/>
          <p:nvPr userDrawn="1"/>
        </p:nvSpPr>
        <p:spPr bwMode="auto">
          <a:xfrm>
            <a:off x="445770" y="6275072"/>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24829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3727385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5" y="585790"/>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2"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7"/>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Rectangle 11">
            <a:extLst>
              <a:ext uri="{FF2B5EF4-FFF2-40B4-BE49-F238E27FC236}">
                <a16:creationId xmlns:a16="http://schemas.microsoft.com/office/drawing/2014/main" id="{A63DB2F6-1164-462E-ABBB-1413D086842F}"/>
              </a:ext>
            </a:extLst>
          </p:cNvPr>
          <p:cNvSpPr/>
          <p:nvPr userDrawn="1"/>
        </p:nvSpPr>
        <p:spPr bwMode="auto">
          <a:xfrm>
            <a:off x="445770" y="6275072"/>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00079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90"/>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2"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7"/>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Rectangle 7">
            <a:extLst>
              <a:ext uri="{FF2B5EF4-FFF2-40B4-BE49-F238E27FC236}">
                <a16:creationId xmlns:a16="http://schemas.microsoft.com/office/drawing/2014/main" id="{7E1DDD49-E6AA-4091-BA77-B4708B4D8A96}"/>
              </a:ext>
            </a:extLst>
          </p:cNvPr>
          <p:cNvSpPr/>
          <p:nvPr userDrawn="1"/>
        </p:nvSpPr>
        <p:spPr bwMode="auto">
          <a:xfrm>
            <a:off x="445770" y="6275072"/>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57544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5" y="585790"/>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2"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7"/>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C34D2FD4-781B-4DBF-BDE2-B33EDEEAE38F}"/>
              </a:ext>
            </a:extLst>
          </p:cNvPr>
          <p:cNvSpPr/>
          <p:nvPr userDrawn="1"/>
        </p:nvSpPr>
        <p:spPr bwMode="auto">
          <a:xfrm>
            <a:off x="445770" y="6275072"/>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31122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5" y="585790"/>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2"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7"/>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06E57F7F-5F21-4B86-AA18-BC6DB298BB40}"/>
              </a:ext>
            </a:extLst>
          </p:cNvPr>
          <p:cNvSpPr/>
          <p:nvPr userDrawn="1"/>
        </p:nvSpPr>
        <p:spPr bwMode="auto">
          <a:xfrm>
            <a:off x="445770" y="6275072"/>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03564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5" y="585790"/>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2"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7"/>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A3B4FE4C-7C04-4225-8F08-F10F79124DEE}"/>
              </a:ext>
            </a:extLst>
          </p:cNvPr>
          <p:cNvSpPr/>
          <p:nvPr userDrawn="1"/>
        </p:nvSpPr>
        <p:spPr bwMode="auto">
          <a:xfrm>
            <a:off x="445770" y="6275072"/>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7522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sp>
        <p:nvSpPr>
          <p:cNvPr id="6" name="Rectangle 5">
            <a:extLst>
              <a:ext uri="{FF2B5EF4-FFF2-40B4-BE49-F238E27FC236}">
                <a16:creationId xmlns:a16="http://schemas.microsoft.com/office/drawing/2014/main" id="{BA669B47-9049-489D-8705-03BC28E1A59F}"/>
              </a:ext>
            </a:extLst>
          </p:cNvPr>
          <p:cNvSpPr/>
          <p:nvPr userDrawn="1"/>
        </p:nvSpPr>
        <p:spPr bwMode="auto">
          <a:xfrm>
            <a:off x="445770" y="6275072"/>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88538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5"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4"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4"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612645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9"/>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9"/>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9"/>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7" y="2504387"/>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666189"/>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511029"/>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9"/>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5" y="2504387"/>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71461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8864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3886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3571343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9588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0032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90"/>
            <a:ext cx="5219700" cy="1612749"/>
          </a:xfrm>
        </p:spPr>
        <p:txBody>
          <a:bodyPr>
            <a:spAutoFit/>
          </a:bodyPr>
          <a:lstStyle>
            <a:lvl1pPr marL="171384" indent="-171384">
              <a:defRPr lang="en-US" sz="2400" dirty="0"/>
            </a:lvl1pPr>
            <a:lvl2pPr marL="342768" indent="-171384">
              <a:defRPr lang="en-US" dirty="0"/>
            </a:lvl2pPr>
            <a:lvl3pPr marL="514154" indent="-171384">
              <a:defRPr lang="en-US" dirty="0"/>
            </a:lvl3pPr>
            <a:lvl4pPr marL="666494" indent="-152342">
              <a:defRPr lang="en-US" dirty="0"/>
            </a:lvl4pPr>
            <a:lvl5pPr marL="793446" indent="-1206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90"/>
            <a:ext cx="5219700" cy="1612749"/>
          </a:xfrm>
        </p:spPr>
        <p:txBody>
          <a:bodyPr>
            <a:spAutoFit/>
          </a:bodyPr>
          <a:lstStyle>
            <a:lvl1pPr marL="171384" indent="-171384">
              <a:defRPr lang="en-US" sz="2400" dirty="0"/>
            </a:lvl1pPr>
            <a:lvl2pPr marL="342768" indent="-171384">
              <a:defRPr lang="en-US" dirty="0"/>
            </a:lvl2pPr>
            <a:lvl3pPr marL="514154" indent="-171384">
              <a:defRPr lang="en-US" dirty="0"/>
            </a:lvl3pPr>
            <a:lvl4pPr marL="685537" indent="-136472">
              <a:defRPr lang="en-US" dirty="0"/>
            </a:lvl4pPr>
            <a:lvl5pPr marL="793446" indent="-1206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0718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5" y="2081214"/>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3" y="2081214"/>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4803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7"/>
            <a:ext cx="3264408" cy="1760482"/>
          </a:xfrm>
        </p:spPr>
        <p:txBody>
          <a:bodyPr wrap="square">
            <a:spAutoFit/>
          </a:bodyPr>
          <a:lstStyle>
            <a:lvl1pPr marL="176146" indent="-176146">
              <a:defRPr lang="en-US" sz="2000" dirty="0"/>
            </a:lvl1pPr>
            <a:lvl2pPr marL="322139" indent="-150755">
              <a:defRPr lang="en-US" sz="1800" dirty="0"/>
            </a:lvl2pPr>
            <a:lvl3pPr marL="466546" indent="-138060">
              <a:defRPr lang="en-US" dirty="0"/>
            </a:lvl3pPr>
            <a:lvl4pPr marL="595084" indent="-128538">
              <a:defRPr lang="en-US" dirty="0"/>
            </a:lvl4pPr>
            <a:lvl5pPr marL="731558" indent="-12219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7"/>
            <a:ext cx="3264408" cy="1760482"/>
          </a:xfrm>
        </p:spPr>
        <p:txBody>
          <a:bodyPr wrap="square">
            <a:spAutoFit/>
          </a:bodyPr>
          <a:lstStyle>
            <a:lvl1pPr marL="176146" indent="-176146">
              <a:defRPr lang="en-US" sz="2000" dirty="0"/>
            </a:lvl1pPr>
            <a:lvl2pPr marL="398310" indent="-169798">
              <a:defRPr lang="en-US" sz="1800" dirty="0"/>
            </a:lvl2pPr>
            <a:lvl3pPr marL="555412" indent="-157103">
              <a:defRPr lang="en-US" dirty="0"/>
            </a:lvl3pPr>
            <a:lvl4pPr marL="685537" indent="-136472">
              <a:defRPr lang="en-US" dirty="0"/>
            </a:lvl4pPr>
            <a:lvl5pPr marL="799792" indent="-1110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7"/>
            <a:ext cx="3264408" cy="1760482"/>
          </a:xfrm>
        </p:spPr>
        <p:txBody>
          <a:bodyPr wrap="square">
            <a:spAutoFit/>
          </a:bodyPr>
          <a:lstStyle>
            <a:lvl1pPr marL="176146" indent="-176146">
              <a:defRPr lang="en-US" sz="2000" dirty="0"/>
            </a:lvl1pPr>
            <a:lvl2pPr marL="398310" indent="-169798">
              <a:defRPr lang="en-US" sz="1800" dirty="0"/>
            </a:lvl2pPr>
            <a:lvl3pPr marL="555412" indent="-157103">
              <a:defRPr lang="en-US" dirty="0"/>
            </a:lvl3pPr>
            <a:lvl4pPr marL="685537" indent="-136472">
              <a:defRPr lang="en-US" dirty="0"/>
            </a:lvl4pPr>
            <a:lvl5pPr marL="799792" indent="-1110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9152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7" y="2276475"/>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283117"/>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5" y="2276475"/>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4444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6941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103866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6"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65072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71205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BB62AD67-FCEB-8720-CC60-C47CCC690E6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black and white logo&#10;&#10;Description automatically generated">
            <a:extLst>
              <a:ext uri="{FF2B5EF4-FFF2-40B4-BE49-F238E27FC236}">
                <a16:creationId xmlns:a16="http://schemas.microsoft.com/office/drawing/2014/main" id="{38D7A365-F8D2-6541-0059-5B836CDB2135}"/>
              </a:ext>
            </a:extLst>
          </p:cNvPr>
          <p:cNvPicPr>
            <a:picLocks noChangeAspect="1"/>
          </p:cNvPicPr>
          <p:nvPr userDrawn="1"/>
        </p:nvPicPr>
        <p:blipFill rotWithShape="1">
          <a:blip r:embed="rId3"/>
          <a:srcRect l="9831" t="30470" r="9778" b="31934"/>
          <a:stretch/>
        </p:blipFill>
        <p:spPr>
          <a:xfrm>
            <a:off x="565402" y="560565"/>
            <a:ext cx="2354775" cy="331610"/>
          </a:xfrm>
          <a:prstGeom prst="rect">
            <a:avLst/>
          </a:prstGeom>
        </p:spPr>
      </p:pic>
      <p:sp>
        <p:nvSpPr>
          <p:cNvPr id="4" name="Title 1">
            <a:extLst>
              <a:ext uri="{FF2B5EF4-FFF2-40B4-BE49-F238E27FC236}">
                <a16:creationId xmlns:a16="http://schemas.microsoft.com/office/drawing/2014/main" id="{66170B65-094C-CF5D-DF68-609EE3A9E3CB}"/>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a:t>Event name or presentation title </a:t>
            </a:r>
          </a:p>
        </p:txBody>
      </p:sp>
      <p:sp>
        <p:nvSpPr>
          <p:cNvPr id="6" name="Text Placeholder 4">
            <a:extLst>
              <a:ext uri="{FF2B5EF4-FFF2-40B4-BE49-F238E27FC236}">
                <a16:creationId xmlns:a16="http://schemas.microsoft.com/office/drawing/2014/main" id="{4D67689B-E454-9353-8807-53AB2B64C39C}"/>
              </a:ext>
            </a:extLst>
          </p:cNvPr>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b="0" i="0" spc="0" baseline="0">
                <a:solidFill>
                  <a:schemeClr val="bg1"/>
                </a:solidFill>
                <a:latin typeface="Segoe Sans Display" pitchFamily="2" charset="0"/>
                <a:cs typeface="Segoe Sans Display" pitchFamily="2" charset="0"/>
              </a:defRPr>
            </a:lvl1pPr>
          </a:lstStyle>
          <a:p>
            <a:pPr lvl="0"/>
            <a:r>
              <a:rPr lang="en-US"/>
              <a:t>Speaker name or subtitle</a:t>
            </a:r>
          </a:p>
        </p:txBody>
      </p:sp>
    </p:spTree>
    <p:extLst>
      <p:ext uri="{BB962C8B-B14F-4D97-AF65-F5344CB8AC3E}">
        <p14:creationId xmlns:p14="http://schemas.microsoft.com/office/powerpoint/2010/main" val="900191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2771300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80"/>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5235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8252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40"/>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6702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6491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3811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7390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8"/>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0312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0168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6046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5"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4"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2"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1834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861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2"/>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2"/>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2"/>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750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3"/>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2"/>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30"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3464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8" y="4800602"/>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4347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3"/>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8" y="4800602"/>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4"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8"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7188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3"/>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6"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5008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17"/>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1"/>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1"/>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5"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5" y="4800601"/>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527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1"/>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1"/>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2"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2" y="4800601"/>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2"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2" y="4800601"/>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1"/>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404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1"/>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9059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8" y="2309814"/>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4"/>
            <a:ext cx="7253288" cy="430901"/>
          </a:xfrm>
        </p:spPr>
        <p:txBody>
          <a:bodyPr anchor="t"/>
          <a:lstStyle>
            <a:lvl1pPr marL="231685" indent="-23168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509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5" y="3150384"/>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4"/>
            <a:ext cx="6667500" cy="430901"/>
          </a:xfrm>
        </p:spPr>
        <p:txBody>
          <a:bodyPr anchor="ctr"/>
          <a:lstStyle>
            <a:lvl1pPr marL="231685" indent="-23168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31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0" i="0">
              <a:solidFill>
                <a:srgbClr val="FFFFFF"/>
              </a:solidFill>
              <a:latin typeface="Segoe Sans Display" pitchFamily="2" charset="0"/>
              <a:ea typeface="Segoe UI" pitchFamily="34" charset="0"/>
              <a:cs typeface="Segoe Sans Display"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b="1" i="0">
                <a:solidFill>
                  <a:srgbClr val="FFFFFF"/>
                </a:solidFill>
                <a:latin typeface="Segoe Sans Display Semibold" pitchFamily="2" charset="0"/>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67609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19" indent="0">
              <a:buNone/>
              <a:tabLst>
                <a:tab pos="344356" algn="l"/>
              </a:tabLst>
              <a:defRPr sz="2400">
                <a:solidFill>
                  <a:schemeClr val="tx1"/>
                </a:solidFill>
                <a:latin typeface="Consolas" panose="020B0609020204030204" pitchFamily="49" charset="0"/>
                <a:cs typeface="Consolas" panose="020B0609020204030204" pitchFamily="49" charset="0"/>
              </a:defRPr>
            </a:lvl2pPr>
            <a:lvl3pPr marL="584382" indent="0">
              <a:buNone/>
              <a:tabLst>
                <a:tab pos="569694" algn="l"/>
              </a:tabLst>
              <a:defRPr sz="2400">
                <a:solidFill>
                  <a:schemeClr val="tx1"/>
                </a:solidFill>
                <a:latin typeface="Consolas" panose="020B0609020204030204" pitchFamily="49" charset="0"/>
                <a:cs typeface="Consolas" panose="020B0609020204030204" pitchFamily="49" charset="0"/>
              </a:defRPr>
            </a:lvl3pPr>
            <a:lvl4pPr marL="814251" indent="0">
              <a:buNone/>
              <a:tabLst>
                <a:tab pos="799792" algn="l"/>
              </a:tabLst>
              <a:defRPr sz="2400">
                <a:solidFill>
                  <a:schemeClr val="tx1"/>
                </a:solidFill>
                <a:latin typeface="Consolas" panose="020B0609020204030204" pitchFamily="49" charset="0"/>
                <a:cs typeface="Consolas" panose="020B0609020204030204" pitchFamily="49" charset="0"/>
              </a:defRPr>
            </a:lvl4pPr>
            <a:lvl5pPr marL="1050593" indent="0">
              <a:buNone/>
              <a:tabLst>
                <a:tab pos="102830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84725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19" indent="0">
              <a:buNone/>
              <a:tabLst>
                <a:tab pos="344356" algn="l"/>
              </a:tabLst>
              <a:defRPr sz="2400">
                <a:solidFill>
                  <a:schemeClr val="tx1"/>
                </a:solidFill>
                <a:latin typeface="Consolas" panose="020B0609020204030204" pitchFamily="49" charset="0"/>
                <a:cs typeface="Consolas" panose="020B0609020204030204" pitchFamily="49" charset="0"/>
              </a:defRPr>
            </a:lvl2pPr>
            <a:lvl3pPr marL="584382" indent="0">
              <a:buNone/>
              <a:tabLst>
                <a:tab pos="569694" algn="l"/>
              </a:tabLst>
              <a:defRPr sz="2400">
                <a:solidFill>
                  <a:schemeClr val="tx1"/>
                </a:solidFill>
                <a:latin typeface="Consolas" panose="020B0609020204030204" pitchFamily="49" charset="0"/>
                <a:cs typeface="Consolas" panose="020B0609020204030204" pitchFamily="49" charset="0"/>
              </a:defRPr>
            </a:lvl3pPr>
            <a:lvl4pPr marL="814251" indent="0">
              <a:buNone/>
              <a:tabLst>
                <a:tab pos="799792" algn="l"/>
              </a:tabLst>
              <a:defRPr sz="2400">
                <a:solidFill>
                  <a:schemeClr val="tx1"/>
                </a:solidFill>
                <a:latin typeface="Consolas" panose="020B0609020204030204" pitchFamily="49" charset="0"/>
                <a:cs typeface="Consolas" panose="020B0609020204030204" pitchFamily="49" charset="0"/>
              </a:defRPr>
            </a:lvl4pPr>
            <a:lvl5pPr marL="1050593" indent="0">
              <a:buNone/>
              <a:tabLst>
                <a:tab pos="102830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683209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43" indent="0">
              <a:buNone/>
              <a:defRPr sz="240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440697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43" indent="0">
              <a:buNone/>
              <a:defRPr sz="240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
        <p:nvSpPr>
          <p:cNvPr id="7" name="Rectangle 6">
            <a:extLst>
              <a:ext uri="{FF2B5EF4-FFF2-40B4-BE49-F238E27FC236}">
                <a16:creationId xmlns:a16="http://schemas.microsoft.com/office/drawing/2014/main" id="{26DA047C-2E03-4828-AC23-73639AA55754}"/>
              </a:ext>
            </a:extLst>
          </p:cNvPr>
          <p:cNvSpPr/>
          <p:nvPr userDrawn="1"/>
        </p:nvSpPr>
        <p:spPr bwMode="auto">
          <a:xfrm>
            <a:off x="445770" y="6275072"/>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48861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5"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7"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2"/>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7" name="Rectangle 6">
            <a:extLst>
              <a:ext uri="{FF2B5EF4-FFF2-40B4-BE49-F238E27FC236}">
                <a16:creationId xmlns:a16="http://schemas.microsoft.com/office/drawing/2014/main" id="{1A0CCCA2-D9EC-4D28-8F5E-6D904B19BFA9}"/>
              </a:ext>
            </a:extLst>
          </p:cNvPr>
          <p:cNvSpPr/>
          <p:nvPr userDrawn="1"/>
        </p:nvSpPr>
        <p:spPr bwMode="auto">
          <a:xfrm>
            <a:off x="445770" y="6275072"/>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52253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1"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2"/>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1"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Tree>
    <p:extLst>
      <p:ext uri="{BB962C8B-B14F-4D97-AF65-F5344CB8AC3E}">
        <p14:creationId xmlns:p14="http://schemas.microsoft.com/office/powerpoint/2010/main" val="1880042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90"/>
            <a:ext cx="8026972" cy="2946033"/>
          </a:xfrm>
          <a:noFill/>
        </p:spPr>
        <p:txBody>
          <a:bodyPr wrap="square" lIns="0" tIns="0" rIns="0" bIns="0" anchor="b" anchorCtr="0">
            <a:norm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
        <p:nvSpPr>
          <p:cNvPr id="6" name="Rectangle 5">
            <a:extLst>
              <a:ext uri="{FF2B5EF4-FFF2-40B4-BE49-F238E27FC236}">
                <a16:creationId xmlns:a16="http://schemas.microsoft.com/office/drawing/2014/main" id="{F3412D18-6045-4538-80DC-FACFA609648D}"/>
              </a:ext>
            </a:extLst>
          </p:cNvPr>
          <p:cNvSpPr/>
          <p:nvPr userDrawn="1"/>
        </p:nvSpPr>
        <p:spPr bwMode="auto">
          <a:xfrm>
            <a:off x="445770" y="6275072"/>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6507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90"/>
            <a:ext cx="8025384" cy="2946033"/>
          </a:xfrm>
          <a:noFill/>
        </p:spPr>
        <p:txBody>
          <a:bodyPr wrap="square" lIns="0" tIns="0" rIns="0" bIns="0" anchor="b" anchorCtr="0">
            <a:norm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2" y="1201417"/>
            <a:ext cx="2062492" cy="1842493"/>
          </a:xfrm>
          <a:prstGeom prst="rect">
            <a:avLst/>
          </a:prstGeom>
        </p:spPr>
      </p:pic>
      <p:sp>
        <p:nvSpPr>
          <p:cNvPr id="7" name="Rectangle 6">
            <a:extLst>
              <a:ext uri="{FF2B5EF4-FFF2-40B4-BE49-F238E27FC236}">
                <a16:creationId xmlns:a16="http://schemas.microsoft.com/office/drawing/2014/main" id="{E74EB6F8-A9C7-44CD-9D9B-99AE262A672D}"/>
              </a:ext>
            </a:extLst>
          </p:cNvPr>
          <p:cNvSpPr/>
          <p:nvPr userDrawn="1"/>
        </p:nvSpPr>
        <p:spPr bwMode="auto">
          <a:xfrm>
            <a:off x="445770" y="6275072"/>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7787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90"/>
            <a:ext cx="8026972" cy="2946033"/>
          </a:xfrm>
          <a:noFill/>
        </p:spPr>
        <p:txBody>
          <a:bodyPr wrap="square" lIns="0" tIns="0" rIns="0" bIns="0" anchor="b" anchorCtr="0">
            <a:norm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
        <p:nvSpPr>
          <p:cNvPr id="6" name="Rectangle 5">
            <a:extLst>
              <a:ext uri="{FF2B5EF4-FFF2-40B4-BE49-F238E27FC236}">
                <a16:creationId xmlns:a16="http://schemas.microsoft.com/office/drawing/2014/main" id="{B77902B3-3661-4DBA-8AB6-058F6B16AEEE}"/>
              </a:ext>
            </a:extLst>
          </p:cNvPr>
          <p:cNvSpPr/>
          <p:nvPr userDrawn="1"/>
        </p:nvSpPr>
        <p:spPr bwMode="auto">
          <a:xfrm>
            <a:off x="445770" y="6275072"/>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12738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0CD875CD-BD02-4A68-9932-26CB72FF6ED0}"/>
              </a:ext>
            </a:extLst>
          </p:cNvPr>
          <p:cNvSpPr/>
          <p:nvPr userDrawn="1"/>
        </p:nvSpPr>
        <p:spPr bwMode="auto">
          <a:xfrm>
            <a:off x="445770" y="6275072"/>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22105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Quote text</a:t>
            </a:r>
          </a:p>
        </p:txBody>
      </p:sp>
      <p:pic>
        <p:nvPicPr>
          <p:cNvPr id="3" name="Picture 2">
            <a:extLst>
              <a:ext uri="{FF2B5EF4-FFF2-40B4-BE49-F238E27FC236}">
                <a16:creationId xmlns:a16="http://schemas.microsoft.com/office/drawing/2014/main" id="{90B593D8-57CB-C7C1-1624-2158FE2E1BB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99241" y="887946"/>
            <a:ext cx="2436641" cy="2436641"/>
          </a:xfrm>
          <a:prstGeom prst="rect">
            <a:avLst/>
          </a:prstGeom>
        </p:spPr>
      </p:pic>
      <p:sp>
        <p:nvSpPr>
          <p:cNvPr id="8" name="Text Placeholder 4">
            <a:extLst>
              <a:ext uri="{FF2B5EF4-FFF2-40B4-BE49-F238E27FC236}">
                <a16:creationId xmlns:a16="http://schemas.microsoft.com/office/drawing/2014/main" id="{82253BFE-5C87-9C68-2451-4E49B515628A}"/>
              </a:ext>
            </a:extLst>
          </p:cNvPr>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Name</a:t>
            </a:r>
          </a:p>
        </p:txBody>
      </p:sp>
      <p:sp>
        <p:nvSpPr>
          <p:cNvPr id="9" name="Text Placeholder 4">
            <a:extLst>
              <a:ext uri="{FF2B5EF4-FFF2-40B4-BE49-F238E27FC236}">
                <a16:creationId xmlns:a16="http://schemas.microsoft.com/office/drawing/2014/main" id="{10EA6312-1D9B-E40A-006E-C53955783F3E}"/>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Company or position</a:t>
            </a:r>
          </a:p>
        </p:txBody>
      </p:sp>
      <p:sp>
        <p:nvSpPr>
          <p:cNvPr id="4" name="Rectangle 3">
            <a:extLst>
              <a:ext uri="{FF2B5EF4-FFF2-40B4-BE49-F238E27FC236}">
                <a16:creationId xmlns:a16="http://schemas.microsoft.com/office/drawing/2014/main" id="{29D7E532-8001-D211-D98B-9A267A9F0024}"/>
              </a:ext>
            </a:extLst>
          </p:cNvPr>
          <p:cNvSpPr/>
          <p:nvPr userDrawn="1"/>
        </p:nvSpPr>
        <p:spPr bwMode="auto">
          <a:xfrm>
            <a:off x="584200" y="6269038"/>
            <a:ext cx="2436641" cy="3862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CE55106E-4A9A-9F3F-452F-CF271B8B38DB}"/>
              </a:ext>
            </a:extLst>
          </p:cNvPr>
          <p:cNvSpPr txBox="1"/>
          <p:nvPr userDrawn="1"/>
        </p:nvSpPr>
        <p:spPr>
          <a:xfrm>
            <a:off x="584200" y="6354354"/>
            <a:ext cx="6761746" cy="123111"/>
          </a:xfrm>
          <a:prstGeom prst="rect">
            <a:avLst/>
          </a:prstGeom>
          <a:noFill/>
        </p:spPr>
        <p:txBody>
          <a:bodyPr wrap="square" lIns="0" tIns="0" rIns="0" bIns="0">
            <a:spAutoFit/>
          </a:bodyPr>
          <a:lstStyle/>
          <a:p>
            <a:r>
              <a:rPr lang="en-US" sz="800">
                <a:gradFill>
                  <a:gsLst>
                    <a:gs pos="0">
                      <a:schemeClr val="tx1"/>
                    </a:gs>
                    <a:gs pos="100000">
                      <a:schemeClr val="tx1"/>
                    </a:gs>
                  </a:gsLst>
                  <a:lin ang="5400000" scaled="0"/>
                </a:gradFill>
                <a:effectLst/>
                <a:latin typeface="Segoe Sans Display" pitchFamily="2" charset="0"/>
                <a:cs typeface="Segoe Sans Display" pitchFamily="2" charset="0"/>
              </a:rPr>
              <a:t>Microsoft Confidential. Shared under NDA.</a:t>
            </a:r>
            <a:endParaRPr lang="en-US" sz="900">
              <a:gradFill>
                <a:gsLst>
                  <a:gs pos="0">
                    <a:schemeClr val="tx1"/>
                  </a:gs>
                  <a:gs pos="100000">
                    <a:schemeClr val="tx1"/>
                  </a:gs>
                </a:gsLst>
                <a:lin ang="5400000" scaled="0"/>
              </a:gradFill>
              <a:effectLst/>
              <a:latin typeface="Segoe Sans Display" pitchFamily="2" charset="0"/>
              <a:cs typeface="Segoe Sans Display" pitchFamily="2" charset="0"/>
            </a:endParaRPr>
          </a:p>
        </p:txBody>
      </p:sp>
    </p:spTree>
    <p:extLst>
      <p:ext uri="{BB962C8B-B14F-4D97-AF65-F5344CB8AC3E}">
        <p14:creationId xmlns:p14="http://schemas.microsoft.com/office/powerpoint/2010/main" val="527627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8CD0715A-291C-4329-8F01-81DC99F47B83}"/>
              </a:ext>
            </a:extLst>
          </p:cNvPr>
          <p:cNvSpPr/>
          <p:nvPr userDrawn="1"/>
        </p:nvSpPr>
        <p:spPr bwMode="auto">
          <a:xfrm>
            <a:off x="445770" y="6275072"/>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17610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93BF9E25-FC43-48B6-8455-325193C5BCD9}"/>
              </a:ext>
            </a:extLst>
          </p:cNvPr>
          <p:cNvSpPr/>
          <p:nvPr userDrawn="1"/>
        </p:nvSpPr>
        <p:spPr bwMode="auto">
          <a:xfrm>
            <a:off x="445770" y="6275072"/>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09861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E24BF76D-E507-47BB-BE2F-CF019E9FC639}"/>
              </a:ext>
            </a:extLst>
          </p:cNvPr>
          <p:cNvSpPr/>
          <p:nvPr userDrawn="1"/>
        </p:nvSpPr>
        <p:spPr bwMode="auto">
          <a:xfrm>
            <a:off x="445770" y="6275072"/>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35639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62CBD4FD-2680-4251-94F8-5A68F6AED701}"/>
              </a:ext>
            </a:extLst>
          </p:cNvPr>
          <p:cNvSpPr/>
          <p:nvPr userDrawn="1"/>
        </p:nvSpPr>
        <p:spPr bwMode="auto">
          <a:xfrm>
            <a:off x="445770" y="6275072"/>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704783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837FB58A-DE2D-4D56-900D-BCC0C3E09379}"/>
              </a:ext>
            </a:extLst>
          </p:cNvPr>
          <p:cNvSpPr/>
          <p:nvPr userDrawn="1"/>
        </p:nvSpPr>
        <p:spPr bwMode="auto">
          <a:xfrm>
            <a:off x="445770" y="6275072"/>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32740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3296050B-F008-4E86-921E-A32EF3354C7C}"/>
              </a:ext>
            </a:extLst>
          </p:cNvPr>
          <p:cNvSpPr/>
          <p:nvPr userDrawn="1"/>
        </p:nvSpPr>
        <p:spPr bwMode="auto">
          <a:xfrm>
            <a:off x="445770" y="6275072"/>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81315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604D0E54-2C94-41E7-9BFE-B0C10ED35762}"/>
              </a:ext>
            </a:extLst>
          </p:cNvPr>
          <p:cNvSpPr/>
          <p:nvPr userDrawn="1"/>
        </p:nvSpPr>
        <p:spPr bwMode="auto">
          <a:xfrm>
            <a:off x="445770" y="6275072"/>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7584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Section Title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9DC4D32B-4650-4C0B-B518-9E5518B2902F}"/>
              </a:ext>
            </a:extLst>
          </p:cNvPr>
          <p:cNvSpPr/>
          <p:nvPr userDrawn="1"/>
        </p:nvSpPr>
        <p:spPr bwMode="auto">
          <a:xfrm>
            <a:off x="445770" y="6275072"/>
            <a:ext cx="2697480" cy="294139"/>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66084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6A016A22-CD12-4EFC-B847-A15F423A18AA}"/>
              </a:ext>
            </a:extLst>
          </p:cNvPr>
          <p:cNvSpPr/>
          <p:nvPr userDrawn="1"/>
        </p:nvSpPr>
        <p:spPr bwMode="auto">
          <a:xfrm>
            <a:off x="445770" y="6275072"/>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63047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81D169E8-AA8B-40F0-B063-7B756DD2B3BF}"/>
              </a:ext>
            </a:extLst>
          </p:cNvPr>
          <p:cNvSpPr/>
          <p:nvPr userDrawn="1"/>
        </p:nvSpPr>
        <p:spPr bwMode="auto">
          <a:xfrm>
            <a:off x="445770" y="6275072"/>
            <a:ext cx="2697480" cy="29413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81673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rgbClr val="0B375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bg1"/>
                </a:solidFill>
                <a:effectLst/>
                <a:latin typeface="Segoe Sans Display Semibold" pitchFamily="2" charset="0"/>
                <a:ea typeface="+mn-ea"/>
                <a:cs typeface="Segoe Sans Display" pitchFamily="2"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b="0" i="0" spc="0" baseline="0">
                <a:solidFill>
                  <a:schemeClr val="bg1"/>
                </a:solidFill>
                <a:latin typeface="Segoe Sans Display" pitchFamily="2" charset="0"/>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b="0" i="0" spc="0" baseline="0">
                <a:solidFill>
                  <a:schemeClr val="bg1"/>
                </a:solidFill>
                <a:latin typeface="Segoe Sans Display" pitchFamily="2" charset="0"/>
              </a:defRPr>
            </a:lvl1pPr>
          </a:lstStyle>
          <a:p>
            <a:pPr lvl="0"/>
            <a:r>
              <a:rPr lang="en-US"/>
              <a:t>Company or position</a:t>
            </a:r>
          </a:p>
        </p:txBody>
      </p:sp>
      <p:pic>
        <p:nvPicPr>
          <p:cNvPr id="6" name="Picture 5">
            <a:extLst>
              <a:ext uri="{FF2B5EF4-FFF2-40B4-BE49-F238E27FC236}">
                <a16:creationId xmlns:a16="http://schemas.microsoft.com/office/drawing/2014/main" id="{800AFF50-469D-1485-4D2A-CC0B5BD9ADA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99241" y="887946"/>
            <a:ext cx="2436641" cy="2436641"/>
          </a:xfrm>
          <a:prstGeom prst="rect">
            <a:avLst/>
          </a:prstGeom>
        </p:spPr>
      </p:pic>
      <p:sp>
        <p:nvSpPr>
          <p:cNvPr id="7" name="Rectangle 6">
            <a:extLst>
              <a:ext uri="{FF2B5EF4-FFF2-40B4-BE49-F238E27FC236}">
                <a16:creationId xmlns:a16="http://schemas.microsoft.com/office/drawing/2014/main" id="{E626612B-D452-AFA0-ED2C-38C6AFB8CBD7}"/>
              </a:ext>
            </a:extLst>
          </p:cNvPr>
          <p:cNvSpPr/>
          <p:nvPr userDrawn="1"/>
        </p:nvSpPr>
        <p:spPr bwMode="auto">
          <a:xfrm>
            <a:off x="584200" y="6269038"/>
            <a:ext cx="2149573" cy="367432"/>
          </a:xfrm>
          <a:prstGeom prst="rect">
            <a:avLst/>
          </a:prstGeom>
          <a:solidFill>
            <a:srgbClr val="0B375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7EF22433-2D72-B1B1-7902-7FE036216473}"/>
              </a:ext>
            </a:extLst>
          </p:cNvPr>
          <p:cNvSpPr txBox="1"/>
          <p:nvPr userDrawn="1"/>
        </p:nvSpPr>
        <p:spPr>
          <a:xfrm>
            <a:off x="584200" y="6354354"/>
            <a:ext cx="6761746" cy="123111"/>
          </a:xfrm>
          <a:prstGeom prst="rect">
            <a:avLst/>
          </a:prstGeom>
          <a:noFill/>
        </p:spPr>
        <p:txBody>
          <a:bodyPr wrap="square" lIns="0" tIns="0" rIns="0" bIns="0">
            <a:spAutoFit/>
          </a:bodyPr>
          <a:lstStyle/>
          <a:p>
            <a:r>
              <a:rPr lang="en-US" sz="800">
                <a:gradFill>
                  <a:gsLst>
                    <a:gs pos="0">
                      <a:schemeClr val="bg1"/>
                    </a:gs>
                    <a:gs pos="100000">
                      <a:schemeClr val="bg1"/>
                    </a:gs>
                  </a:gsLst>
                  <a:lin ang="5400000" scaled="0"/>
                </a:gradFill>
                <a:effectLst/>
                <a:latin typeface="Segoe Sans Display" pitchFamily="2" charset="0"/>
                <a:cs typeface="Segoe Sans Display" pitchFamily="2" charset="0"/>
              </a:rPr>
              <a:t>Microsoft Confidential. Shared under NDA.</a:t>
            </a:r>
            <a:endParaRPr lang="en-US" sz="900">
              <a:gradFill>
                <a:gsLst>
                  <a:gs pos="0">
                    <a:schemeClr val="bg1"/>
                  </a:gs>
                  <a:gs pos="100000">
                    <a:schemeClr val="bg1"/>
                  </a:gs>
                </a:gsLst>
                <a:lin ang="5400000" scaled="0"/>
              </a:gradFill>
              <a:effectLst/>
              <a:latin typeface="Segoe Sans Display" pitchFamily="2" charset="0"/>
              <a:cs typeface="Segoe Sans Display" pitchFamily="2" charset="0"/>
            </a:endParaRPr>
          </a:p>
        </p:txBody>
      </p:sp>
    </p:spTree>
    <p:extLst>
      <p:ext uri="{BB962C8B-B14F-4D97-AF65-F5344CB8AC3E}">
        <p14:creationId xmlns:p14="http://schemas.microsoft.com/office/powerpoint/2010/main" val="187868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A26A3CB4-1671-4BB0-9126-855196791F38}"/>
              </a:ext>
            </a:extLst>
          </p:cNvPr>
          <p:cNvSpPr/>
          <p:nvPr userDrawn="1"/>
        </p:nvSpPr>
        <p:spPr bwMode="auto">
          <a:xfrm>
            <a:off x="445770" y="6275072"/>
            <a:ext cx="2697480" cy="294139"/>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68159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552454C0-3DA9-453A-ADEB-52992320C6CD}"/>
              </a:ext>
            </a:extLst>
          </p:cNvPr>
          <p:cNvSpPr/>
          <p:nvPr userDrawn="1"/>
        </p:nvSpPr>
        <p:spPr bwMode="auto">
          <a:xfrm>
            <a:off x="445770" y="6275072"/>
            <a:ext cx="2697480" cy="294139"/>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93427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4"/>
            <a:ext cx="5024048" cy="4379659"/>
          </a:xfrm>
          <a:prstGeom prst="rect">
            <a:avLst/>
          </a:prstGeom>
        </p:spPr>
      </p:pic>
      <p:sp>
        <p:nvSpPr>
          <p:cNvPr id="7" name="Rectangle 6">
            <a:extLst>
              <a:ext uri="{FF2B5EF4-FFF2-40B4-BE49-F238E27FC236}">
                <a16:creationId xmlns:a16="http://schemas.microsoft.com/office/drawing/2014/main" id="{F04085EA-61AE-4D49-811B-263ED25D13AE}"/>
              </a:ext>
            </a:extLst>
          </p:cNvPr>
          <p:cNvSpPr/>
          <p:nvPr userDrawn="1"/>
        </p:nvSpPr>
        <p:spPr bwMode="auto">
          <a:xfrm>
            <a:off x="445770" y="6275072"/>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12941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
        <p:nvSpPr>
          <p:cNvPr id="5" name="Rectangle 4">
            <a:extLst>
              <a:ext uri="{FF2B5EF4-FFF2-40B4-BE49-F238E27FC236}">
                <a16:creationId xmlns:a16="http://schemas.microsoft.com/office/drawing/2014/main" id="{0CD8631A-C992-4E30-BEC8-A1B373C82A09}"/>
              </a:ext>
            </a:extLst>
          </p:cNvPr>
          <p:cNvSpPr/>
          <p:nvPr userDrawn="1"/>
        </p:nvSpPr>
        <p:spPr bwMode="auto">
          <a:xfrm>
            <a:off x="445770" y="6275072"/>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39073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6"/>
            <a:ext cx="6921500" cy="2294285"/>
          </a:xfrm>
          <a:prstGeom prst="rect">
            <a:avLst/>
          </a:prstGeom>
        </p:spPr>
      </p:pic>
      <p:sp>
        <p:nvSpPr>
          <p:cNvPr id="5" name="Rectangle 4">
            <a:extLst>
              <a:ext uri="{FF2B5EF4-FFF2-40B4-BE49-F238E27FC236}">
                <a16:creationId xmlns:a16="http://schemas.microsoft.com/office/drawing/2014/main" id="{25DBBB16-1AD8-44CB-9C28-F1663FD5DF6C}"/>
              </a:ext>
            </a:extLst>
          </p:cNvPr>
          <p:cNvSpPr/>
          <p:nvPr userDrawn="1"/>
        </p:nvSpPr>
        <p:spPr bwMode="auto">
          <a:xfrm>
            <a:off x="445770" y="6275072"/>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31784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501" y="-1"/>
            <a:ext cx="6921501" cy="6858001"/>
          </a:xfrm>
          <a:prstGeom prst="rect">
            <a:avLst/>
          </a:prstGeom>
        </p:spPr>
      </p:pic>
      <p:sp>
        <p:nvSpPr>
          <p:cNvPr id="5" name="Rectangle 4">
            <a:extLst>
              <a:ext uri="{FF2B5EF4-FFF2-40B4-BE49-F238E27FC236}">
                <a16:creationId xmlns:a16="http://schemas.microsoft.com/office/drawing/2014/main" id="{3A3EB518-CCCD-44BF-A6CF-BEC933354536}"/>
              </a:ext>
            </a:extLst>
          </p:cNvPr>
          <p:cNvSpPr/>
          <p:nvPr userDrawn="1"/>
        </p:nvSpPr>
        <p:spPr bwMode="auto">
          <a:xfrm>
            <a:off x="445770" y="6275072"/>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93985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701"/>
            <a:ext cx="6245934" cy="4735013"/>
          </a:xfrm>
          <a:prstGeom prst="rect">
            <a:avLst/>
          </a:prstGeom>
        </p:spPr>
      </p:pic>
      <p:sp>
        <p:nvSpPr>
          <p:cNvPr id="5" name="Rectangle 4">
            <a:extLst>
              <a:ext uri="{FF2B5EF4-FFF2-40B4-BE49-F238E27FC236}">
                <a16:creationId xmlns:a16="http://schemas.microsoft.com/office/drawing/2014/main" id="{EA1F3F05-F8DF-403A-86A7-7C23888A2C7C}"/>
              </a:ext>
            </a:extLst>
          </p:cNvPr>
          <p:cNvSpPr/>
          <p:nvPr userDrawn="1"/>
        </p:nvSpPr>
        <p:spPr bwMode="auto">
          <a:xfrm>
            <a:off x="445770" y="6275072"/>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7774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2" y="0"/>
            <a:ext cx="4787900" cy="6858000"/>
          </a:xfrm>
          <a:prstGeom prst="rect">
            <a:avLst/>
          </a:prstGeom>
        </p:spPr>
      </p:pic>
      <p:sp>
        <p:nvSpPr>
          <p:cNvPr id="5" name="Rectangle 4">
            <a:extLst>
              <a:ext uri="{FF2B5EF4-FFF2-40B4-BE49-F238E27FC236}">
                <a16:creationId xmlns:a16="http://schemas.microsoft.com/office/drawing/2014/main" id="{377200BA-B594-4077-A868-9B5ED7580509}"/>
              </a:ext>
            </a:extLst>
          </p:cNvPr>
          <p:cNvSpPr/>
          <p:nvPr userDrawn="1"/>
        </p:nvSpPr>
        <p:spPr bwMode="auto">
          <a:xfrm>
            <a:off x="445770" y="6275072"/>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84335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2_Section title - 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2" name="Graphic 11">
            <a:extLst>
              <a:ext uri="{FF2B5EF4-FFF2-40B4-BE49-F238E27FC236}">
                <a16:creationId xmlns:a16="http://schemas.microsoft.com/office/drawing/2014/main" id="{CF645E30-9FC9-4FBB-A3FC-E541130195D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2" y="0"/>
            <a:ext cx="4787900" cy="6858000"/>
          </a:xfrm>
          <a:prstGeom prst="rect">
            <a:avLst/>
          </a:prstGeom>
        </p:spPr>
      </p:pic>
    </p:spTree>
    <p:extLst>
      <p:ext uri="{BB962C8B-B14F-4D97-AF65-F5344CB8AC3E}">
        <p14:creationId xmlns:p14="http://schemas.microsoft.com/office/powerpoint/2010/main" val="741137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1_Section title - Risk mitiga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6" name="Graphic 15">
            <a:extLst>
              <a:ext uri="{FF2B5EF4-FFF2-40B4-BE49-F238E27FC236}">
                <a16:creationId xmlns:a16="http://schemas.microsoft.com/office/drawing/2014/main" id="{7DA5974C-7223-419B-8185-AF58A26B6AC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2" y="0"/>
            <a:ext cx="4787900" cy="6858000"/>
          </a:xfrm>
          <a:prstGeom prst="rect">
            <a:avLst/>
          </a:prstGeom>
        </p:spPr>
      </p:pic>
    </p:spTree>
    <p:extLst>
      <p:ext uri="{BB962C8B-B14F-4D97-AF65-F5344CB8AC3E}">
        <p14:creationId xmlns:p14="http://schemas.microsoft.com/office/powerpoint/2010/main" val="2059021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Company or position</a:t>
            </a:r>
          </a:p>
        </p:txBody>
      </p:sp>
      <p:pic>
        <p:nvPicPr>
          <p:cNvPr id="3" name="Picture 2">
            <a:extLst>
              <a:ext uri="{FF2B5EF4-FFF2-40B4-BE49-F238E27FC236}">
                <a16:creationId xmlns:a16="http://schemas.microsoft.com/office/drawing/2014/main" id="{D91F024A-4B1A-0F84-369B-B5FCAE8151E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99241" y="887946"/>
            <a:ext cx="2436641" cy="2436641"/>
          </a:xfrm>
          <a:prstGeom prst="rect">
            <a:avLst/>
          </a:prstGeom>
        </p:spPr>
      </p:pic>
      <p:sp>
        <p:nvSpPr>
          <p:cNvPr id="6" name="Rectangle 5">
            <a:extLst>
              <a:ext uri="{FF2B5EF4-FFF2-40B4-BE49-F238E27FC236}">
                <a16:creationId xmlns:a16="http://schemas.microsoft.com/office/drawing/2014/main" id="{0C2BA81B-D44E-D069-8B0E-2F3237EB6CF5}"/>
              </a:ext>
            </a:extLst>
          </p:cNvPr>
          <p:cNvSpPr/>
          <p:nvPr userDrawn="1"/>
        </p:nvSpPr>
        <p:spPr bwMode="auto">
          <a:xfrm>
            <a:off x="480767" y="6269038"/>
            <a:ext cx="2215299" cy="29527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06AA9CEC-0136-2B8C-4A34-E96B157FB957}"/>
              </a:ext>
            </a:extLst>
          </p:cNvPr>
          <p:cNvSpPr txBox="1"/>
          <p:nvPr userDrawn="1"/>
        </p:nvSpPr>
        <p:spPr>
          <a:xfrm>
            <a:off x="584200" y="6354354"/>
            <a:ext cx="6761746" cy="123111"/>
          </a:xfrm>
          <a:prstGeom prst="rect">
            <a:avLst/>
          </a:prstGeom>
          <a:noFill/>
        </p:spPr>
        <p:txBody>
          <a:bodyPr wrap="square" lIns="0" tIns="0" rIns="0" bIns="0">
            <a:spAutoFit/>
          </a:bodyPr>
          <a:lstStyle/>
          <a:p>
            <a:r>
              <a:rPr lang="en-US" sz="800">
                <a:gradFill>
                  <a:gsLst>
                    <a:gs pos="0">
                      <a:schemeClr val="tx1"/>
                    </a:gs>
                    <a:gs pos="100000">
                      <a:schemeClr val="tx1"/>
                    </a:gs>
                  </a:gsLst>
                  <a:lin ang="5400000" scaled="0"/>
                </a:gradFill>
                <a:effectLst/>
                <a:latin typeface="Segoe Sans Display" pitchFamily="2" charset="0"/>
                <a:cs typeface="Segoe Sans Display" pitchFamily="2" charset="0"/>
              </a:rPr>
              <a:t>Microsoft Confidential. Shared under NDA.</a:t>
            </a:r>
            <a:endParaRPr lang="en-US" sz="900">
              <a:gradFill>
                <a:gsLst>
                  <a:gs pos="0">
                    <a:schemeClr val="tx1"/>
                  </a:gs>
                  <a:gs pos="100000">
                    <a:schemeClr val="tx1"/>
                  </a:gs>
                </a:gsLst>
                <a:lin ang="5400000" scaled="0"/>
              </a:gradFill>
              <a:effectLst/>
              <a:latin typeface="Segoe Sans Display" pitchFamily="2" charset="0"/>
              <a:cs typeface="Segoe Sans Display" pitchFamily="2" charset="0"/>
            </a:endParaRPr>
          </a:p>
        </p:txBody>
      </p:sp>
    </p:spTree>
    <p:extLst>
      <p:ext uri="{BB962C8B-B14F-4D97-AF65-F5344CB8AC3E}">
        <p14:creationId xmlns:p14="http://schemas.microsoft.com/office/powerpoint/2010/main" val="2524920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3_Section title - Risk mitiga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49" name="Group 48">
            <a:extLst>
              <a:ext uri="{FF2B5EF4-FFF2-40B4-BE49-F238E27FC236}">
                <a16:creationId xmlns:a16="http://schemas.microsoft.com/office/drawing/2014/main" id="{87FFE31E-2D0B-4B54-A47A-36652B8309D5}"/>
              </a:ext>
            </a:extLst>
          </p:cNvPr>
          <p:cNvGrpSpPr/>
          <p:nvPr userDrawn="1"/>
        </p:nvGrpSpPr>
        <p:grpSpPr>
          <a:xfrm>
            <a:off x="6793349" y="1219698"/>
            <a:ext cx="4419077" cy="4418604"/>
            <a:chOff x="8482596" y="2604867"/>
            <a:chExt cx="855645" cy="855432"/>
          </a:xfrm>
        </p:grpSpPr>
        <p:sp>
          <p:nvSpPr>
            <p:cNvPr id="50" name="Graphic 184">
              <a:extLst>
                <a:ext uri="{FF2B5EF4-FFF2-40B4-BE49-F238E27FC236}">
                  <a16:creationId xmlns:a16="http://schemas.microsoft.com/office/drawing/2014/main" id="{AC7CDBA8-87BC-49CC-A781-7BD83EBCA310}"/>
                </a:ext>
              </a:extLst>
            </p:cNvPr>
            <p:cNvSpPr/>
            <p:nvPr/>
          </p:nvSpPr>
          <p:spPr>
            <a:xfrm>
              <a:off x="8482596" y="2605081"/>
              <a:ext cx="855645" cy="855218"/>
            </a:xfrm>
            <a:custGeom>
              <a:avLst/>
              <a:gdLst>
                <a:gd name="connsiteX0" fmla="*/ 427823 w 855645"/>
                <a:gd name="connsiteY0" fmla="*/ 855218 h 855218"/>
                <a:gd name="connsiteX1" fmla="*/ 125378 w 855645"/>
                <a:gd name="connsiteY1" fmla="*/ 729840 h 855218"/>
                <a:gd name="connsiteX2" fmla="*/ 0 w 855645"/>
                <a:gd name="connsiteY2" fmla="*/ 427395 h 855218"/>
                <a:gd name="connsiteX3" fmla="*/ 125378 w 855645"/>
                <a:gd name="connsiteY3" fmla="*/ 124951 h 855218"/>
                <a:gd name="connsiteX4" fmla="*/ 427823 w 855645"/>
                <a:gd name="connsiteY4" fmla="*/ 0 h 855218"/>
                <a:gd name="connsiteX5" fmla="*/ 730267 w 855645"/>
                <a:gd name="connsiteY5" fmla="*/ 125378 h 855218"/>
                <a:gd name="connsiteX6" fmla="*/ 855645 w 855645"/>
                <a:gd name="connsiteY6" fmla="*/ 427823 h 855218"/>
                <a:gd name="connsiteX7" fmla="*/ 730267 w 855645"/>
                <a:gd name="connsiteY7" fmla="*/ 730267 h 855218"/>
                <a:gd name="connsiteX8" fmla="*/ 427823 w 855645"/>
                <a:gd name="connsiteY8" fmla="*/ 855218 h 855218"/>
                <a:gd name="connsiteX9" fmla="*/ 427823 w 855645"/>
                <a:gd name="connsiteY9" fmla="*/ 106155 h 855218"/>
                <a:gd name="connsiteX10" fmla="*/ 106368 w 855645"/>
                <a:gd name="connsiteY10" fmla="*/ 427609 h 855218"/>
                <a:gd name="connsiteX11" fmla="*/ 427823 w 855645"/>
                <a:gd name="connsiteY11" fmla="*/ 749063 h 855218"/>
                <a:gd name="connsiteX12" fmla="*/ 749277 w 855645"/>
                <a:gd name="connsiteY12" fmla="*/ 427609 h 855218"/>
                <a:gd name="connsiteX13" fmla="*/ 427823 w 855645"/>
                <a:gd name="connsiteY13" fmla="*/ 106155 h 85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5645" h="855218">
                  <a:moveTo>
                    <a:pt x="427823" y="855218"/>
                  </a:moveTo>
                  <a:cubicBezTo>
                    <a:pt x="313551" y="855218"/>
                    <a:pt x="206115" y="810791"/>
                    <a:pt x="125378" y="729840"/>
                  </a:cubicBezTo>
                  <a:cubicBezTo>
                    <a:pt x="44641" y="648889"/>
                    <a:pt x="0" y="541667"/>
                    <a:pt x="0" y="427395"/>
                  </a:cubicBezTo>
                  <a:cubicBezTo>
                    <a:pt x="0" y="313124"/>
                    <a:pt x="44427" y="205688"/>
                    <a:pt x="125378" y="124951"/>
                  </a:cubicBezTo>
                  <a:cubicBezTo>
                    <a:pt x="206329" y="44213"/>
                    <a:pt x="313551" y="0"/>
                    <a:pt x="427823" y="0"/>
                  </a:cubicBezTo>
                  <a:cubicBezTo>
                    <a:pt x="542094" y="0"/>
                    <a:pt x="649530" y="44427"/>
                    <a:pt x="730267" y="125378"/>
                  </a:cubicBezTo>
                  <a:cubicBezTo>
                    <a:pt x="811005" y="206329"/>
                    <a:pt x="855645" y="313552"/>
                    <a:pt x="855645" y="427823"/>
                  </a:cubicBezTo>
                  <a:cubicBezTo>
                    <a:pt x="855645" y="542094"/>
                    <a:pt x="811218" y="649530"/>
                    <a:pt x="730267" y="730267"/>
                  </a:cubicBezTo>
                  <a:cubicBezTo>
                    <a:pt x="649316" y="811005"/>
                    <a:pt x="542094" y="855218"/>
                    <a:pt x="427823" y="855218"/>
                  </a:cubicBezTo>
                  <a:close/>
                  <a:moveTo>
                    <a:pt x="427823" y="106155"/>
                  </a:moveTo>
                  <a:cubicBezTo>
                    <a:pt x="250542" y="106155"/>
                    <a:pt x="106368" y="250329"/>
                    <a:pt x="106368" y="427609"/>
                  </a:cubicBezTo>
                  <a:cubicBezTo>
                    <a:pt x="106368" y="604890"/>
                    <a:pt x="250542" y="749063"/>
                    <a:pt x="427823" y="749063"/>
                  </a:cubicBezTo>
                  <a:cubicBezTo>
                    <a:pt x="605103" y="749063"/>
                    <a:pt x="749277" y="604890"/>
                    <a:pt x="749277" y="427609"/>
                  </a:cubicBezTo>
                  <a:cubicBezTo>
                    <a:pt x="749277" y="250329"/>
                    <a:pt x="605103" y="106155"/>
                    <a:pt x="427823" y="106155"/>
                  </a:cubicBezTo>
                  <a:close/>
                </a:path>
              </a:pathLst>
            </a:custGeom>
            <a:solidFill>
              <a:srgbClr val="FFFFFF"/>
            </a:solidFill>
            <a:ln w="2129" cap="flat">
              <a:noFill/>
              <a:prstDash val="solid"/>
              <a:miter/>
            </a:ln>
          </p:spPr>
          <p:txBody>
            <a:bodyPr rtlCol="0" anchor="ctr"/>
            <a:lstStyle/>
            <a:p>
              <a:endParaRPr lang="en-US" sz="1765"/>
            </a:p>
          </p:txBody>
        </p:sp>
        <p:sp>
          <p:nvSpPr>
            <p:cNvPr id="51" name="Graphic 184">
              <a:extLst>
                <a:ext uri="{FF2B5EF4-FFF2-40B4-BE49-F238E27FC236}">
                  <a16:creationId xmlns:a16="http://schemas.microsoft.com/office/drawing/2014/main" id="{43ED7D0F-1A68-4697-B3D2-D384EB2EB6C8}"/>
                </a:ext>
              </a:extLst>
            </p:cNvPr>
            <p:cNvSpPr/>
            <p:nvPr/>
          </p:nvSpPr>
          <p:spPr>
            <a:xfrm>
              <a:off x="8857234" y="2979292"/>
              <a:ext cx="481006" cy="481006"/>
            </a:xfrm>
            <a:custGeom>
              <a:avLst/>
              <a:gdLst>
                <a:gd name="connsiteX0" fmla="*/ 53184 w 481006"/>
                <a:gd name="connsiteY0" fmla="*/ 481007 h 481006"/>
                <a:gd name="connsiteX1" fmla="*/ 0 w 481006"/>
                <a:gd name="connsiteY1" fmla="*/ 427823 h 481006"/>
                <a:gd name="connsiteX2" fmla="*/ 53184 w 481006"/>
                <a:gd name="connsiteY2" fmla="*/ 374638 h 481006"/>
                <a:gd name="connsiteX3" fmla="*/ 374638 w 481006"/>
                <a:gd name="connsiteY3" fmla="*/ 53184 h 481006"/>
                <a:gd name="connsiteX4" fmla="*/ 427823 w 481006"/>
                <a:gd name="connsiteY4" fmla="*/ 0 h 481006"/>
                <a:gd name="connsiteX5" fmla="*/ 481007 w 481006"/>
                <a:gd name="connsiteY5" fmla="*/ 53184 h 481006"/>
                <a:gd name="connsiteX6" fmla="*/ 355629 w 481006"/>
                <a:gd name="connsiteY6" fmla="*/ 355629 h 481006"/>
                <a:gd name="connsiteX7" fmla="*/ 53184 w 481006"/>
                <a:gd name="connsiteY7" fmla="*/ 481007 h 48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006" h="481006">
                  <a:moveTo>
                    <a:pt x="53184" y="481007"/>
                  </a:moveTo>
                  <a:cubicBezTo>
                    <a:pt x="23922" y="481007"/>
                    <a:pt x="0" y="457298"/>
                    <a:pt x="0" y="427823"/>
                  </a:cubicBezTo>
                  <a:cubicBezTo>
                    <a:pt x="0" y="398561"/>
                    <a:pt x="23709" y="374638"/>
                    <a:pt x="53184" y="374638"/>
                  </a:cubicBezTo>
                  <a:cubicBezTo>
                    <a:pt x="230465" y="374638"/>
                    <a:pt x="374638" y="230465"/>
                    <a:pt x="374638" y="53184"/>
                  </a:cubicBezTo>
                  <a:cubicBezTo>
                    <a:pt x="374638" y="23922"/>
                    <a:pt x="398347" y="0"/>
                    <a:pt x="427823" y="0"/>
                  </a:cubicBezTo>
                  <a:cubicBezTo>
                    <a:pt x="457084" y="0"/>
                    <a:pt x="481007" y="23709"/>
                    <a:pt x="481007" y="53184"/>
                  </a:cubicBezTo>
                  <a:cubicBezTo>
                    <a:pt x="481007" y="167455"/>
                    <a:pt x="436580" y="274892"/>
                    <a:pt x="355629" y="355629"/>
                  </a:cubicBezTo>
                  <a:cubicBezTo>
                    <a:pt x="274678" y="436366"/>
                    <a:pt x="167455" y="481007"/>
                    <a:pt x="53184" y="481007"/>
                  </a:cubicBezTo>
                  <a:close/>
                </a:path>
              </a:pathLst>
            </a:custGeom>
            <a:solidFill>
              <a:srgbClr val="D2D2D2"/>
            </a:solidFill>
            <a:ln w="2129" cap="flat">
              <a:noFill/>
              <a:prstDash val="solid"/>
              <a:miter/>
            </a:ln>
          </p:spPr>
          <p:txBody>
            <a:bodyPr rtlCol="0" anchor="ctr"/>
            <a:lstStyle/>
            <a:p>
              <a:endParaRPr lang="en-US" sz="1765"/>
            </a:p>
          </p:txBody>
        </p:sp>
        <p:sp>
          <p:nvSpPr>
            <p:cNvPr id="52" name="Graphic 184">
              <a:extLst>
                <a:ext uri="{FF2B5EF4-FFF2-40B4-BE49-F238E27FC236}">
                  <a16:creationId xmlns:a16="http://schemas.microsoft.com/office/drawing/2014/main" id="{770D99AA-5997-491F-BEED-DF34FAFCED3D}"/>
                </a:ext>
              </a:extLst>
            </p:cNvPr>
            <p:cNvSpPr/>
            <p:nvPr/>
          </p:nvSpPr>
          <p:spPr>
            <a:xfrm>
              <a:off x="8850399" y="2983137"/>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765"/>
            </a:p>
          </p:txBody>
        </p:sp>
        <p:sp>
          <p:nvSpPr>
            <p:cNvPr id="53" name="Graphic 184">
              <a:extLst>
                <a:ext uri="{FF2B5EF4-FFF2-40B4-BE49-F238E27FC236}">
                  <a16:creationId xmlns:a16="http://schemas.microsoft.com/office/drawing/2014/main" id="{47298A2D-FE22-42B2-9AFB-37C70E3878C4}"/>
                </a:ext>
              </a:extLst>
            </p:cNvPr>
            <p:cNvSpPr/>
            <p:nvPr/>
          </p:nvSpPr>
          <p:spPr>
            <a:xfrm>
              <a:off x="8861933" y="2994671"/>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D83B01"/>
            </a:solidFill>
            <a:ln w="2129" cap="flat">
              <a:noFill/>
              <a:prstDash val="solid"/>
              <a:miter/>
            </a:ln>
          </p:spPr>
          <p:txBody>
            <a:bodyPr rtlCol="0" anchor="ctr"/>
            <a:lstStyle/>
            <a:p>
              <a:endParaRPr lang="en-US" sz="1765"/>
            </a:p>
          </p:txBody>
        </p:sp>
        <p:sp>
          <p:nvSpPr>
            <p:cNvPr id="54" name="Graphic 184">
              <a:extLst>
                <a:ext uri="{FF2B5EF4-FFF2-40B4-BE49-F238E27FC236}">
                  <a16:creationId xmlns:a16="http://schemas.microsoft.com/office/drawing/2014/main" id="{BF7BF4E9-F41E-4224-B386-4589FA55BAA7}"/>
                </a:ext>
              </a:extLst>
            </p:cNvPr>
            <p:cNvSpPr/>
            <p:nvPr/>
          </p:nvSpPr>
          <p:spPr>
            <a:xfrm>
              <a:off x="8857234" y="2604867"/>
              <a:ext cx="481006" cy="481006"/>
            </a:xfrm>
            <a:custGeom>
              <a:avLst/>
              <a:gdLst>
                <a:gd name="connsiteX0" fmla="*/ 427823 w 481006"/>
                <a:gd name="connsiteY0" fmla="*/ 481007 h 481006"/>
                <a:gd name="connsiteX1" fmla="*/ 374638 w 481006"/>
                <a:gd name="connsiteY1" fmla="*/ 427823 h 481006"/>
                <a:gd name="connsiteX2" fmla="*/ 53184 w 481006"/>
                <a:gd name="connsiteY2" fmla="*/ 106368 h 481006"/>
                <a:gd name="connsiteX3" fmla="*/ 0 w 481006"/>
                <a:gd name="connsiteY3" fmla="*/ 53184 h 481006"/>
                <a:gd name="connsiteX4" fmla="*/ 53184 w 481006"/>
                <a:gd name="connsiteY4" fmla="*/ 0 h 481006"/>
                <a:gd name="connsiteX5" fmla="*/ 355629 w 481006"/>
                <a:gd name="connsiteY5" fmla="*/ 125378 h 481006"/>
                <a:gd name="connsiteX6" fmla="*/ 481007 w 481006"/>
                <a:gd name="connsiteY6" fmla="*/ 427823 h 481006"/>
                <a:gd name="connsiteX7" fmla="*/ 427823 w 481006"/>
                <a:gd name="connsiteY7" fmla="*/ 481007 h 48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006" h="481006">
                  <a:moveTo>
                    <a:pt x="427823" y="481007"/>
                  </a:moveTo>
                  <a:cubicBezTo>
                    <a:pt x="398561" y="481007"/>
                    <a:pt x="374638" y="457298"/>
                    <a:pt x="374638" y="427823"/>
                  </a:cubicBezTo>
                  <a:cubicBezTo>
                    <a:pt x="374638" y="250542"/>
                    <a:pt x="230465" y="106368"/>
                    <a:pt x="53184" y="106368"/>
                  </a:cubicBezTo>
                  <a:cubicBezTo>
                    <a:pt x="23922" y="106368"/>
                    <a:pt x="0" y="82660"/>
                    <a:pt x="0" y="53184"/>
                  </a:cubicBezTo>
                  <a:cubicBezTo>
                    <a:pt x="0" y="23709"/>
                    <a:pt x="23709" y="0"/>
                    <a:pt x="53184" y="0"/>
                  </a:cubicBezTo>
                  <a:cubicBezTo>
                    <a:pt x="167455" y="0"/>
                    <a:pt x="274891" y="44427"/>
                    <a:pt x="355629" y="125378"/>
                  </a:cubicBezTo>
                  <a:cubicBezTo>
                    <a:pt x="436366" y="206329"/>
                    <a:pt x="481007" y="313552"/>
                    <a:pt x="481007" y="427823"/>
                  </a:cubicBezTo>
                  <a:cubicBezTo>
                    <a:pt x="480793" y="457085"/>
                    <a:pt x="457084" y="481007"/>
                    <a:pt x="427823" y="481007"/>
                  </a:cubicBezTo>
                  <a:close/>
                </a:path>
              </a:pathLst>
            </a:custGeom>
            <a:solidFill>
              <a:srgbClr val="FFFFFF"/>
            </a:solidFill>
            <a:ln w="2129" cap="flat">
              <a:noFill/>
              <a:prstDash val="solid"/>
              <a:miter/>
            </a:ln>
          </p:spPr>
          <p:txBody>
            <a:bodyPr rtlCol="0" anchor="ctr"/>
            <a:lstStyle/>
            <a:p>
              <a:endParaRPr lang="en-US" sz="1765"/>
            </a:p>
          </p:txBody>
        </p:sp>
        <p:sp>
          <p:nvSpPr>
            <p:cNvPr id="55" name="Graphic 184">
              <a:extLst>
                <a:ext uri="{FF2B5EF4-FFF2-40B4-BE49-F238E27FC236}">
                  <a16:creationId xmlns:a16="http://schemas.microsoft.com/office/drawing/2014/main" id="{8BBC7C95-20AE-4CBE-AF7F-DE7AC9A7F74B}"/>
                </a:ext>
              </a:extLst>
            </p:cNvPr>
            <p:cNvSpPr/>
            <p:nvPr/>
          </p:nvSpPr>
          <p:spPr>
            <a:xfrm>
              <a:off x="8482596" y="2605081"/>
              <a:ext cx="481006" cy="480793"/>
            </a:xfrm>
            <a:custGeom>
              <a:avLst/>
              <a:gdLst>
                <a:gd name="connsiteX0" fmla="*/ 53184 w 481006"/>
                <a:gd name="connsiteY0" fmla="*/ 480793 h 480793"/>
                <a:gd name="connsiteX1" fmla="*/ 0 w 481006"/>
                <a:gd name="connsiteY1" fmla="*/ 427609 h 480793"/>
                <a:gd name="connsiteX2" fmla="*/ 125378 w 481006"/>
                <a:gd name="connsiteY2" fmla="*/ 125164 h 480793"/>
                <a:gd name="connsiteX3" fmla="*/ 427823 w 481006"/>
                <a:gd name="connsiteY3" fmla="*/ 0 h 480793"/>
                <a:gd name="connsiteX4" fmla="*/ 481007 w 481006"/>
                <a:gd name="connsiteY4" fmla="*/ 53184 h 480793"/>
                <a:gd name="connsiteX5" fmla="*/ 427823 w 481006"/>
                <a:gd name="connsiteY5" fmla="*/ 106368 h 480793"/>
                <a:gd name="connsiteX6" fmla="*/ 106368 w 481006"/>
                <a:gd name="connsiteY6" fmla="*/ 427823 h 480793"/>
                <a:gd name="connsiteX7" fmla="*/ 53184 w 481006"/>
                <a:gd name="connsiteY7" fmla="*/ 480793 h 48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006" h="480793">
                  <a:moveTo>
                    <a:pt x="53184" y="480793"/>
                  </a:moveTo>
                  <a:cubicBezTo>
                    <a:pt x="23922" y="480793"/>
                    <a:pt x="0" y="457085"/>
                    <a:pt x="0" y="427609"/>
                  </a:cubicBezTo>
                  <a:cubicBezTo>
                    <a:pt x="0" y="313338"/>
                    <a:pt x="44427" y="205902"/>
                    <a:pt x="125378" y="125164"/>
                  </a:cubicBezTo>
                  <a:cubicBezTo>
                    <a:pt x="206329" y="44427"/>
                    <a:pt x="313551" y="0"/>
                    <a:pt x="427823" y="0"/>
                  </a:cubicBezTo>
                  <a:cubicBezTo>
                    <a:pt x="457085" y="0"/>
                    <a:pt x="481007" y="23709"/>
                    <a:pt x="481007" y="53184"/>
                  </a:cubicBezTo>
                  <a:cubicBezTo>
                    <a:pt x="481007" y="82660"/>
                    <a:pt x="457298" y="106368"/>
                    <a:pt x="427823" y="106368"/>
                  </a:cubicBezTo>
                  <a:cubicBezTo>
                    <a:pt x="250542" y="106368"/>
                    <a:pt x="106368" y="250542"/>
                    <a:pt x="106368" y="427823"/>
                  </a:cubicBezTo>
                  <a:cubicBezTo>
                    <a:pt x="106368" y="456871"/>
                    <a:pt x="82660" y="480793"/>
                    <a:pt x="53184" y="480793"/>
                  </a:cubicBezTo>
                  <a:close/>
                </a:path>
              </a:pathLst>
            </a:custGeom>
            <a:solidFill>
              <a:srgbClr val="FFB900"/>
            </a:solidFill>
            <a:ln w="2129" cap="flat">
              <a:noFill/>
              <a:prstDash val="solid"/>
              <a:miter/>
            </a:ln>
          </p:spPr>
          <p:txBody>
            <a:bodyPr rtlCol="0" anchor="ctr"/>
            <a:lstStyle/>
            <a:p>
              <a:endParaRPr lang="en-US" sz="1765"/>
            </a:p>
          </p:txBody>
        </p:sp>
        <p:sp>
          <p:nvSpPr>
            <p:cNvPr id="56" name="Graphic 184">
              <a:extLst>
                <a:ext uri="{FF2B5EF4-FFF2-40B4-BE49-F238E27FC236}">
                  <a16:creationId xmlns:a16="http://schemas.microsoft.com/office/drawing/2014/main" id="{0E09ABD3-476C-451E-8AED-9B8D518218C2}"/>
                </a:ext>
              </a:extLst>
            </p:cNvPr>
            <p:cNvSpPr/>
            <p:nvPr/>
          </p:nvSpPr>
          <p:spPr>
            <a:xfrm>
              <a:off x="8482810" y="2979506"/>
              <a:ext cx="222309" cy="377415"/>
            </a:xfrm>
            <a:custGeom>
              <a:avLst/>
              <a:gdLst>
                <a:gd name="connsiteX0" fmla="*/ 169164 w 222309"/>
                <a:gd name="connsiteY0" fmla="*/ 377415 h 377415"/>
                <a:gd name="connsiteX1" fmla="*/ 132426 w 222309"/>
                <a:gd name="connsiteY1" fmla="*/ 362677 h 377415"/>
                <a:gd name="connsiteX2" fmla="*/ 35670 w 222309"/>
                <a:gd name="connsiteY2" fmla="*/ 224484 h 377415"/>
                <a:gd name="connsiteX3" fmla="*/ 0 w 222309"/>
                <a:gd name="connsiteY3" fmla="*/ 53184 h 377415"/>
                <a:gd name="connsiteX4" fmla="*/ 53184 w 222309"/>
                <a:gd name="connsiteY4" fmla="*/ 0 h 377415"/>
                <a:gd name="connsiteX5" fmla="*/ 106368 w 222309"/>
                <a:gd name="connsiteY5" fmla="*/ 53184 h 377415"/>
                <a:gd name="connsiteX6" fmla="*/ 205902 w 222309"/>
                <a:gd name="connsiteY6" fmla="*/ 285785 h 377415"/>
                <a:gd name="connsiteX7" fmla="*/ 207610 w 222309"/>
                <a:gd name="connsiteY7" fmla="*/ 360969 h 377415"/>
                <a:gd name="connsiteX8" fmla="*/ 169164 w 222309"/>
                <a:gd name="connsiteY8" fmla="*/ 377415 h 37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309" h="377415">
                  <a:moveTo>
                    <a:pt x="169164" y="377415"/>
                  </a:moveTo>
                  <a:cubicBezTo>
                    <a:pt x="155921" y="377415"/>
                    <a:pt x="142679" y="372503"/>
                    <a:pt x="132426" y="362677"/>
                  </a:cubicBezTo>
                  <a:cubicBezTo>
                    <a:pt x="90990" y="323163"/>
                    <a:pt x="58524" y="276600"/>
                    <a:pt x="35670" y="224484"/>
                  </a:cubicBezTo>
                  <a:cubicBezTo>
                    <a:pt x="11961" y="170446"/>
                    <a:pt x="0" y="112776"/>
                    <a:pt x="0" y="53184"/>
                  </a:cubicBezTo>
                  <a:cubicBezTo>
                    <a:pt x="0" y="23922"/>
                    <a:pt x="23709" y="0"/>
                    <a:pt x="53184" y="0"/>
                  </a:cubicBezTo>
                  <a:cubicBezTo>
                    <a:pt x="82660" y="0"/>
                    <a:pt x="106368" y="23709"/>
                    <a:pt x="106368" y="53184"/>
                  </a:cubicBezTo>
                  <a:cubicBezTo>
                    <a:pt x="106368" y="141824"/>
                    <a:pt x="141824" y="224484"/>
                    <a:pt x="205902" y="285785"/>
                  </a:cubicBezTo>
                  <a:cubicBezTo>
                    <a:pt x="227047" y="306076"/>
                    <a:pt x="227902" y="339610"/>
                    <a:pt x="207610" y="360969"/>
                  </a:cubicBezTo>
                  <a:cubicBezTo>
                    <a:pt x="197144" y="371862"/>
                    <a:pt x="183047" y="377415"/>
                    <a:pt x="169164" y="377415"/>
                  </a:cubicBezTo>
                  <a:close/>
                </a:path>
              </a:pathLst>
            </a:custGeom>
            <a:solidFill>
              <a:srgbClr val="FFFFFF"/>
            </a:solidFill>
            <a:ln w="2129" cap="flat">
              <a:noFill/>
              <a:prstDash val="solid"/>
              <a:miter/>
            </a:ln>
          </p:spPr>
          <p:txBody>
            <a:bodyPr rtlCol="0" anchor="ctr"/>
            <a:lstStyle/>
            <a:p>
              <a:endParaRPr lang="en-US" sz="1765"/>
            </a:p>
          </p:txBody>
        </p:sp>
        <p:sp>
          <p:nvSpPr>
            <p:cNvPr id="57" name="Graphic 184">
              <a:extLst>
                <a:ext uri="{FF2B5EF4-FFF2-40B4-BE49-F238E27FC236}">
                  <a16:creationId xmlns:a16="http://schemas.microsoft.com/office/drawing/2014/main" id="{CB93723E-6BA4-4857-920A-3B70BC2D6F22}"/>
                </a:ext>
              </a:extLst>
            </p:cNvPr>
            <p:cNvSpPr/>
            <p:nvPr/>
          </p:nvSpPr>
          <p:spPr>
            <a:xfrm>
              <a:off x="8494343" y="2994671"/>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D2D2D2"/>
            </a:solidFill>
            <a:ln w="2129" cap="flat">
              <a:noFill/>
              <a:prstDash val="solid"/>
              <a:miter/>
            </a:ln>
          </p:spPr>
          <p:txBody>
            <a:bodyPr rtlCol="0" anchor="ctr"/>
            <a:lstStyle/>
            <a:p>
              <a:endParaRPr lang="en-US" sz="1765"/>
            </a:p>
          </p:txBody>
        </p:sp>
        <p:sp>
          <p:nvSpPr>
            <p:cNvPr id="58" name="Graphic 184">
              <a:extLst>
                <a:ext uri="{FF2B5EF4-FFF2-40B4-BE49-F238E27FC236}">
                  <a16:creationId xmlns:a16="http://schemas.microsoft.com/office/drawing/2014/main" id="{1FCA488E-46F8-4464-B9DC-30B62467A91F}"/>
                </a:ext>
              </a:extLst>
            </p:cNvPr>
            <p:cNvSpPr/>
            <p:nvPr/>
          </p:nvSpPr>
          <p:spPr>
            <a:xfrm>
              <a:off x="9245115" y="2988049"/>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8" y="83300"/>
                    <a:pt x="0" y="64653"/>
                    <a:pt x="0" y="41650"/>
                  </a:cubicBezTo>
                  <a:cubicBezTo>
                    <a:pt x="0" y="18647"/>
                    <a:pt x="18648" y="0"/>
                    <a:pt x="41650" y="0"/>
                  </a:cubicBezTo>
                  <a:cubicBezTo>
                    <a:pt x="64653" y="0"/>
                    <a:pt x="83300" y="18647"/>
                    <a:pt x="83300" y="41650"/>
                  </a:cubicBezTo>
                  <a:close/>
                </a:path>
              </a:pathLst>
            </a:custGeom>
            <a:solidFill>
              <a:srgbClr val="FFB900"/>
            </a:solidFill>
            <a:ln w="2129" cap="flat">
              <a:noFill/>
              <a:prstDash val="solid"/>
              <a:miter/>
            </a:ln>
          </p:spPr>
          <p:txBody>
            <a:bodyPr rtlCol="0" anchor="ctr"/>
            <a:lstStyle/>
            <a:p>
              <a:endParaRPr lang="en-US" sz="1765"/>
            </a:p>
          </p:txBody>
        </p:sp>
      </p:grpSp>
    </p:spTree>
    <p:extLst>
      <p:ext uri="{BB962C8B-B14F-4D97-AF65-F5344CB8AC3E}">
        <p14:creationId xmlns:p14="http://schemas.microsoft.com/office/powerpoint/2010/main" val="3370871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5_Section title - Risk mitiga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9" name="Graphic 18">
            <a:extLst>
              <a:ext uri="{FF2B5EF4-FFF2-40B4-BE49-F238E27FC236}">
                <a16:creationId xmlns:a16="http://schemas.microsoft.com/office/drawing/2014/main" id="{9407B427-F5D0-4772-8503-A298C22597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2" y="0"/>
            <a:ext cx="4787900" cy="6858000"/>
          </a:xfrm>
          <a:prstGeom prst="rect">
            <a:avLst/>
          </a:prstGeom>
        </p:spPr>
      </p:pic>
    </p:spTree>
    <p:extLst>
      <p:ext uri="{BB962C8B-B14F-4D97-AF65-F5344CB8AC3E}">
        <p14:creationId xmlns:p14="http://schemas.microsoft.com/office/powerpoint/2010/main" val="401120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12_Section title - Risk mitiga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19" name="Graphic 23">
            <a:extLst>
              <a:ext uri="{FF2B5EF4-FFF2-40B4-BE49-F238E27FC236}">
                <a16:creationId xmlns:a16="http://schemas.microsoft.com/office/drawing/2014/main" id="{7DDAA02E-03C1-4DCD-A528-068B212D7BED}"/>
              </a:ext>
            </a:extLst>
          </p:cNvPr>
          <p:cNvGrpSpPr/>
          <p:nvPr userDrawn="1"/>
        </p:nvGrpSpPr>
        <p:grpSpPr>
          <a:xfrm>
            <a:off x="5428222" y="2365903"/>
            <a:ext cx="6265716" cy="3953238"/>
            <a:chOff x="739747" y="5439685"/>
            <a:chExt cx="1311661" cy="827451"/>
          </a:xfrm>
        </p:grpSpPr>
        <p:grpSp>
          <p:nvGrpSpPr>
            <p:cNvPr id="30" name="Graphic 23">
              <a:extLst>
                <a:ext uri="{FF2B5EF4-FFF2-40B4-BE49-F238E27FC236}">
                  <a16:creationId xmlns:a16="http://schemas.microsoft.com/office/drawing/2014/main" id="{B596A824-9FD5-47FA-AF8C-C342EF61D128}"/>
                </a:ext>
              </a:extLst>
            </p:cNvPr>
            <p:cNvGrpSpPr/>
            <p:nvPr/>
          </p:nvGrpSpPr>
          <p:grpSpPr>
            <a:xfrm>
              <a:off x="739747" y="5918983"/>
              <a:ext cx="187105" cy="348153"/>
              <a:chOff x="739747" y="5918983"/>
              <a:chExt cx="187105" cy="348153"/>
            </a:xfrm>
          </p:grpSpPr>
          <p:sp>
            <p:nvSpPr>
              <p:cNvPr id="39" name="Graphic 23">
                <a:extLst>
                  <a:ext uri="{FF2B5EF4-FFF2-40B4-BE49-F238E27FC236}">
                    <a16:creationId xmlns:a16="http://schemas.microsoft.com/office/drawing/2014/main" id="{06DCE4C1-281A-497D-9B6F-11A5E8E4AE3B}"/>
                  </a:ext>
                </a:extLst>
              </p:cNvPr>
              <p:cNvSpPr/>
              <p:nvPr/>
            </p:nvSpPr>
            <p:spPr>
              <a:xfrm>
                <a:off x="739747" y="5918983"/>
                <a:ext cx="187105" cy="348153"/>
              </a:xfrm>
              <a:custGeom>
                <a:avLst/>
                <a:gdLst>
                  <a:gd name="connsiteX0" fmla="*/ 93553 w 187105"/>
                  <a:gd name="connsiteY0" fmla="*/ 0 h 348153"/>
                  <a:gd name="connsiteX1" fmla="*/ 93553 w 187105"/>
                  <a:gd name="connsiteY1" fmla="*/ 0 h 348153"/>
                  <a:gd name="connsiteX2" fmla="*/ 187106 w 187105"/>
                  <a:gd name="connsiteY2" fmla="*/ 93553 h 348153"/>
                  <a:gd name="connsiteX3" fmla="*/ 187106 w 187105"/>
                  <a:gd name="connsiteY3" fmla="*/ 254600 h 348153"/>
                  <a:gd name="connsiteX4" fmla="*/ 93553 w 187105"/>
                  <a:gd name="connsiteY4" fmla="*/ 348153 h 348153"/>
                  <a:gd name="connsiteX5" fmla="*/ 93553 w 187105"/>
                  <a:gd name="connsiteY5" fmla="*/ 348153 h 348153"/>
                  <a:gd name="connsiteX6" fmla="*/ 0 w 187105"/>
                  <a:gd name="connsiteY6" fmla="*/ 254600 h 348153"/>
                  <a:gd name="connsiteX7" fmla="*/ 0 w 187105"/>
                  <a:gd name="connsiteY7" fmla="*/ 93553 h 348153"/>
                  <a:gd name="connsiteX8" fmla="*/ 93553 w 187105"/>
                  <a:gd name="connsiteY8" fmla="*/ 0 h 34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105" h="348153">
                    <a:moveTo>
                      <a:pt x="93553" y="0"/>
                    </a:moveTo>
                    <a:lnTo>
                      <a:pt x="93553" y="0"/>
                    </a:lnTo>
                    <a:cubicBezTo>
                      <a:pt x="145242" y="0"/>
                      <a:pt x="187106" y="41864"/>
                      <a:pt x="187106" y="93553"/>
                    </a:cubicBezTo>
                    <a:lnTo>
                      <a:pt x="187106" y="254600"/>
                    </a:lnTo>
                    <a:cubicBezTo>
                      <a:pt x="187106" y="306289"/>
                      <a:pt x="145242" y="348153"/>
                      <a:pt x="93553" y="348153"/>
                    </a:cubicBezTo>
                    <a:lnTo>
                      <a:pt x="93553" y="348153"/>
                    </a:lnTo>
                    <a:cubicBezTo>
                      <a:pt x="41864" y="348153"/>
                      <a:pt x="0" y="306289"/>
                      <a:pt x="0" y="254600"/>
                    </a:cubicBezTo>
                    <a:lnTo>
                      <a:pt x="0" y="93553"/>
                    </a:lnTo>
                    <a:cubicBezTo>
                      <a:pt x="0" y="42077"/>
                      <a:pt x="41864" y="0"/>
                      <a:pt x="93553" y="0"/>
                    </a:cubicBezTo>
                    <a:close/>
                  </a:path>
                </a:pathLst>
              </a:custGeom>
              <a:solidFill>
                <a:srgbClr val="FFFFFF"/>
              </a:solidFill>
              <a:ln w="2129" cap="flat">
                <a:noFill/>
                <a:prstDash val="solid"/>
                <a:miter/>
              </a:ln>
            </p:spPr>
            <p:txBody>
              <a:bodyPr rtlCol="0" anchor="ctr"/>
              <a:lstStyle/>
              <a:p>
                <a:endParaRPr lang="en-US" sz="1765"/>
              </a:p>
            </p:txBody>
          </p:sp>
          <p:sp>
            <p:nvSpPr>
              <p:cNvPr id="40" name="Graphic 23">
                <a:extLst>
                  <a:ext uri="{FF2B5EF4-FFF2-40B4-BE49-F238E27FC236}">
                    <a16:creationId xmlns:a16="http://schemas.microsoft.com/office/drawing/2014/main" id="{8BE50679-0E07-48D4-9602-A0FAA3586D61}"/>
                  </a:ext>
                </a:extLst>
              </p:cNvPr>
              <p:cNvSpPr/>
              <p:nvPr/>
            </p:nvSpPr>
            <p:spPr>
              <a:xfrm>
                <a:off x="739747" y="5919197"/>
                <a:ext cx="187105" cy="187105"/>
              </a:xfrm>
              <a:custGeom>
                <a:avLst/>
                <a:gdLst>
                  <a:gd name="connsiteX0" fmla="*/ 187106 w 187105"/>
                  <a:gd name="connsiteY0" fmla="*/ 93553 h 187105"/>
                  <a:gd name="connsiteX1" fmla="*/ 93553 w 187105"/>
                  <a:gd name="connsiteY1" fmla="*/ 187106 h 187105"/>
                  <a:gd name="connsiteX2" fmla="*/ 0 w 187105"/>
                  <a:gd name="connsiteY2" fmla="*/ 93553 h 187105"/>
                  <a:gd name="connsiteX3" fmla="*/ 93553 w 187105"/>
                  <a:gd name="connsiteY3" fmla="*/ 0 h 187105"/>
                  <a:gd name="connsiteX4" fmla="*/ 187106 w 187105"/>
                  <a:gd name="connsiteY4" fmla="*/ 93553 h 18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5" h="187105">
                    <a:moveTo>
                      <a:pt x="187106" y="93553"/>
                    </a:moveTo>
                    <a:cubicBezTo>
                      <a:pt x="187106" y="145221"/>
                      <a:pt x="145221" y="187106"/>
                      <a:pt x="93553" y="187106"/>
                    </a:cubicBezTo>
                    <a:cubicBezTo>
                      <a:pt x="41885" y="187106"/>
                      <a:pt x="0" y="145221"/>
                      <a:pt x="0" y="93553"/>
                    </a:cubicBezTo>
                    <a:cubicBezTo>
                      <a:pt x="0" y="41885"/>
                      <a:pt x="41885" y="0"/>
                      <a:pt x="93553" y="0"/>
                    </a:cubicBezTo>
                    <a:cubicBezTo>
                      <a:pt x="145221" y="0"/>
                      <a:pt x="187106" y="41885"/>
                      <a:pt x="187106" y="93553"/>
                    </a:cubicBezTo>
                    <a:close/>
                  </a:path>
                </a:pathLst>
              </a:custGeom>
              <a:solidFill>
                <a:srgbClr val="63A402"/>
              </a:solidFill>
              <a:ln w="2129" cap="flat">
                <a:noFill/>
                <a:prstDash val="solid"/>
                <a:miter/>
              </a:ln>
            </p:spPr>
            <p:txBody>
              <a:bodyPr rtlCol="0" anchor="ctr"/>
              <a:lstStyle/>
              <a:p>
                <a:endParaRPr lang="en-US" sz="1765"/>
              </a:p>
            </p:txBody>
          </p:sp>
        </p:grpSp>
        <p:sp>
          <p:nvSpPr>
            <p:cNvPr id="31" name="Graphic 23">
              <a:extLst>
                <a:ext uri="{FF2B5EF4-FFF2-40B4-BE49-F238E27FC236}">
                  <a16:creationId xmlns:a16="http://schemas.microsoft.com/office/drawing/2014/main" id="{2748FE63-2081-4462-BD2E-517DBBD88D40}"/>
                </a:ext>
              </a:extLst>
            </p:cNvPr>
            <p:cNvSpPr/>
            <p:nvPr/>
          </p:nvSpPr>
          <p:spPr>
            <a:xfrm>
              <a:off x="964658" y="6080031"/>
              <a:ext cx="187105" cy="187105"/>
            </a:xfrm>
            <a:custGeom>
              <a:avLst/>
              <a:gdLst>
                <a:gd name="connsiteX0" fmla="*/ 187106 w 187105"/>
                <a:gd name="connsiteY0" fmla="*/ 93553 h 187105"/>
                <a:gd name="connsiteX1" fmla="*/ 93553 w 187105"/>
                <a:gd name="connsiteY1" fmla="*/ 187106 h 187105"/>
                <a:gd name="connsiteX2" fmla="*/ 0 w 187105"/>
                <a:gd name="connsiteY2" fmla="*/ 93553 h 187105"/>
                <a:gd name="connsiteX3" fmla="*/ 93553 w 187105"/>
                <a:gd name="connsiteY3" fmla="*/ 0 h 187105"/>
                <a:gd name="connsiteX4" fmla="*/ 187106 w 187105"/>
                <a:gd name="connsiteY4" fmla="*/ 93553 h 18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5" h="187105">
                  <a:moveTo>
                    <a:pt x="187106" y="93553"/>
                  </a:moveTo>
                  <a:cubicBezTo>
                    <a:pt x="187106" y="145221"/>
                    <a:pt x="145221" y="187106"/>
                    <a:pt x="93553" y="187106"/>
                  </a:cubicBezTo>
                  <a:cubicBezTo>
                    <a:pt x="41885" y="187106"/>
                    <a:pt x="0" y="145221"/>
                    <a:pt x="0" y="93553"/>
                  </a:cubicBezTo>
                  <a:cubicBezTo>
                    <a:pt x="0" y="41885"/>
                    <a:pt x="41885" y="0"/>
                    <a:pt x="93553" y="0"/>
                  </a:cubicBezTo>
                  <a:cubicBezTo>
                    <a:pt x="145221" y="0"/>
                    <a:pt x="187106" y="41885"/>
                    <a:pt x="187106" y="93553"/>
                  </a:cubicBezTo>
                  <a:close/>
                </a:path>
              </a:pathLst>
            </a:custGeom>
            <a:solidFill>
              <a:srgbClr val="FFFFFF"/>
            </a:solidFill>
            <a:ln w="2129" cap="flat">
              <a:noFill/>
              <a:prstDash val="solid"/>
              <a:miter/>
            </a:ln>
          </p:spPr>
          <p:txBody>
            <a:bodyPr rtlCol="0" anchor="ctr"/>
            <a:lstStyle/>
            <a:p>
              <a:endParaRPr lang="en-US" sz="1765"/>
            </a:p>
          </p:txBody>
        </p:sp>
        <p:sp>
          <p:nvSpPr>
            <p:cNvPr id="32" name="Graphic 23">
              <a:extLst>
                <a:ext uri="{FF2B5EF4-FFF2-40B4-BE49-F238E27FC236}">
                  <a16:creationId xmlns:a16="http://schemas.microsoft.com/office/drawing/2014/main" id="{B9EB8B44-BE0D-4F75-B0BF-2BD2BB9BAAA7}"/>
                </a:ext>
              </a:extLst>
            </p:cNvPr>
            <p:cNvSpPr/>
            <p:nvPr/>
          </p:nvSpPr>
          <p:spPr>
            <a:xfrm>
              <a:off x="1189569" y="6080031"/>
              <a:ext cx="187105" cy="187105"/>
            </a:xfrm>
            <a:custGeom>
              <a:avLst/>
              <a:gdLst>
                <a:gd name="connsiteX0" fmla="*/ 187106 w 187105"/>
                <a:gd name="connsiteY0" fmla="*/ 93553 h 187105"/>
                <a:gd name="connsiteX1" fmla="*/ 93553 w 187105"/>
                <a:gd name="connsiteY1" fmla="*/ 187106 h 187105"/>
                <a:gd name="connsiteX2" fmla="*/ 0 w 187105"/>
                <a:gd name="connsiteY2" fmla="*/ 93553 h 187105"/>
                <a:gd name="connsiteX3" fmla="*/ 93553 w 187105"/>
                <a:gd name="connsiteY3" fmla="*/ 0 h 187105"/>
                <a:gd name="connsiteX4" fmla="*/ 187106 w 187105"/>
                <a:gd name="connsiteY4" fmla="*/ 93553 h 18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5" h="187105">
                  <a:moveTo>
                    <a:pt x="187106" y="93553"/>
                  </a:moveTo>
                  <a:cubicBezTo>
                    <a:pt x="187106" y="145221"/>
                    <a:pt x="145221" y="187106"/>
                    <a:pt x="93553" y="187106"/>
                  </a:cubicBezTo>
                  <a:cubicBezTo>
                    <a:pt x="41885" y="187106"/>
                    <a:pt x="0" y="145221"/>
                    <a:pt x="0" y="93553"/>
                  </a:cubicBezTo>
                  <a:cubicBezTo>
                    <a:pt x="0" y="41885"/>
                    <a:pt x="41885" y="0"/>
                    <a:pt x="93553" y="0"/>
                  </a:cubicBezTo>
                  <a:cubicBezTo>
                    <a:pt x="145221" y="0"/>
                    <a:pt x="187106" y="41885"/>
                    <a:pt x="187106" y="93553"/>
                  </a:cubicBezTo>
                  <a:close/>
                </a:path>
              </a:pathLst>
            </a:custGeom>
            <a:solidFill>
              <a:srgbClr val="FFFFFF"/>
            </a:solidFill>
            <a:ln w="2129" cap="flat">
              <a:noFill/>
              <a:prstDash val="solid"/>
              <a:miter/>
            </a:ln>
          </p:spPr>
          <p:txBody>
            <a:bodyPr rtlCol="0" anchor="ctr"/>
            <a:lstStyle/>
            <a:p>
              <a:endParaRPr lang="en-US" sz="1765"/>
            </a:p>
          </p:txBody>
        </p:sp>
        <p:grpSp>
          <p:nvGrpSpPr>
            <p:cNvPr id="33" name="Graphic 23">
              <a:extLst>
                <a:ext uri="{FF2B5EF4-FFF2-40B4-BE49-F238E27FC236}">
                  <a16:creationId xmlns:a16="http://schemas.microsoft.com/office/drawing/2014/main" id="{CA695063-785D-42BA-804C-73F906732F7D}"/>
                </a:ext>
              </a:extLst>
            </p:cNvPr>
            <p:cNvGrpSpPr/>
            <p:nvPr/>
          </p:nvGrpSpPr>
          <p:grpSpPr>
            <a:xfrm>
              <a:off x="1414480" y="5634266"/>
              <a:ext cx="187105" cy="627743"/>
              <a:chOff x="1414480" y="5634266"/>
              <a:chExt cx="187105" cy="627743"/>
            </a:xfrm>
          </p:grpSpPr>
          <p:sp>
            <p:nvSpPr>
              <p:cNvPr id="37" name="Graphic 23">
                <a:extLst>
                  <a:ext uri="{FF2B5EF4-FFF2-40B4-BE49-F238E27FC236}">
                    <a16:creationId xmlns:a16="http://schemas.microsoft.com/office/drawing/2014/main" id="{67A4AC76-E88E-464F-AAF0-E9FC4A21ABA4}"/>
                  </a:ext>
                </a:extLst>
              </p:cNvPr>
              <p:cNvSpPr/>
              <p:nvPr/>
            </p:nvSpPr>
            <p:spPr>
              <a:xfrm>
                <a:off x="1414480" y="5634266"/>
                <a:ext cx="187105" cy="627743"/>
              </a:xfrm>
              <a:custGeom>
                <a:avLst/>
                <a:gdLst>
                  <a:gd name="connsiteX0" fmla="*/ 93553 w 187105"/>
                  <a:gd name="connsiteY0" fmla="*/ 0 h 627743"/>
                  <a:gd name="connsiteX1" fmla="*/ 93553 w 187105"/>
                  <a:gd name="connsiteY1" fmla="*/ 0 h 627743"/>
                  <a:gd name="connsiteX2" fmla="*/ 187106 w 187105"/>
                  <a:gd name="connsiteY2" fmla="*/ 93553 h 627743"/>
                  <a:gd name="connsiteX3" fmla="*/ 187106 w 187105"/>
                  <a:gd name="connsiteY3" fmla="*/ 534191 h 627743"/>
                  <a:gd name="connsiteX4" fmla="*/ 93553 w 187105"/>
                  <a:gd name="connsiteY4" fmla="*/ 627744 h 627743"/>
                  <a:gd name="connsiteX5" fmla="*/ 93553 w 187105"/>
                  <a:gd name="connsiteY5" fmla="*/ 627744 h 627743"/>
                  <a:gd name="connsiteX6" fmla="*/ 0 w 187105"/>
                  <a:gd name="connsiteY6" fmla="*/ 534191 h 627743"/>
                  <a:gd name="connsiteX7" fmla="*/ 0 w 187105"/>
                  <a:gd name="connsiteY7" fmla="*/ 93766 h 627743"/>
                  <a:gd name="connsiteX8" fmla="*/ 93553 w 187105"/>
                  <a:gd name="connsiteY8" fmla="*/ 0 h 62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105" h="627743">
                    <a:moveTo>
                      <a:pt x="93553" y="0"/>
                    </a:moveTo>
                    <a:lnTo>
                      <a:pt x="93553" y="0"/>
                    </a:lnTo>
                    <a:cubicBezTo>
                      <a:pt x="145242" y="0"/>
                      <a:pt x="187106" y="41864"/>
                      <a:pt x="187106" y="93553"/>
                    </a:cubicBezTo>
                    <a:lnTo>
                      <a:pt x="187106" y="534191"/>
                    </a:lnTo>
                    <a:cubicBezTo>
                      <a:pt x="187106" y="585880"/>
                      <a:pt x="145242" y="627744"/>
                      <a:pt x="93553" y="627744"/>
                    </a:cubicBezTo>
                    <a:lnTo>
                      <a:pt x="93553" y="627744"/>
                    </a:lnTo>
                    <a:cubicBezTo>
                      <a:pt x="41864" y="627744"/>
                      <a:pt x="0" y="585880"/>
                      <a:pt x="0" y="534191"/>
                    </a:cubicBezTo>
                    <a:lnTo>
                      <a:pt x="0" y="93766"/>
                    </a:lnTo>
                    <a:cubicBezTo>
                      <a:pt x="0" y="42077"/>
                      <a:pt x="41864" y="0"/>
                      <a:pt x="93553" y="0"/>
                    </a:cubicBezTo>
                    <a:close/>
                  </a:path>
                </a:pathLst>
              </a:custGeom>
              <a:solidFill>
                <a:srgbClr val="FFFFFF"/>
              </a:solidFill>
              <a:ln w="2129" cap="flat">
                <a:noFill/>
                <a:prstDash val="solid"/>
                <a:miter/>
              </a:ln>
            </p:spPr>
            <p:txBody>
              <a:bodyPr rtlCol="0" anchor="ctr"/>
              <a:lstStyle/>
              <a:p>
                <a:endParaRPr lang="en-US" sz="1765"/>
              </a:p>
            </p:txBody>
          </p:sp>
          <p:sp>
            <p:nvSpPr>
              <p:cNvPr id="38" name="Graphic 23">
                <a:extLst>
                  <a:ext uri="{FF2B5EF4-FFF2-40B4-BE49-F238E27FC236}">
                    <a16:creationId xmlns:a16="http://schemas.microsoft.com/office/drawing/2014/main" id="{DE43AA4C-4024-420F-890C-9457071A38C4}"/>
                  </a:ext>
                </a:extLst>
              </p:cNvPr>
              <p:cNvSpPr/>
              <p:nvPr/>
            </p:nvSpPr>
            <p:spPr>
              <a:xfrm>
                <a:off x="1414480" y="5634480"/>
                <a:ext cx="187105" cy="187105"/>
              </a:xfrm>
              <a:custGeom>
                <a:avLst/>
                <a:gdLst>
                  <a:gd name="connsiteX0" fmla="*/ 187106 w 187105"/>
                  <a:gd name="connsiteY0" fmla="*/ 93553 h 187105"/>
                  <a:gd name="connsiteX1" fmla="*/ 93553 w 187105"/>
                  <a:gd name="connsiteY1" fmla="*/ 187106 h 187105"/>
                  <a:gd name="connsiteX2" fmla="*/ 0 w 187105"/>
                  <a:gd name="connsiteY2" fmla="*/ 93553 h 187105"/>
                  <a:gd name="connsiteX3" fmla="*/ 93553 w 187105"/>
                  <a:gd name="connsiteY3" fmla="*/ 0 h 187105"/>
                  <a:gd name="connsiteX4" fmla="*/ 187106 w 187105"/>
                  <a:gd name="connsiteY4" fmla="*/ 93553 h 18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5" h="187105">
                    <a:moveTo>
                      <a:pt x="187106" y="93553"/>
                    </a:moveTo>
                    <a:cubicBezTo>
                      <a:pt x="187106" y="145221"/>
                      <a:pt x="145221" y="187106"/>
                      <a:pt x="93553" y="187106"/>
                    </a:cubicBezTo>
                    <a:cubicBezTo>
                      <a:pt x="41885" y="187106"/>
                      <a:pt x="0" y="145221"/>
                      <a:pt x="0" y="93553"/>
                    </a:cubicBezTo>
                    <a:cubicBezTo>
                      <a:pt x="0" y="41885"/>
                      <a:pt x="41885" y="0"/>
                      <a:pt x="93553" y="0"/>
                    </a:cubicBezTo>
                    <a:cubicBezTo>
                      <a:pt x="145221" y="0"/>
                      <a:pt x="187106" y="41885"/>
                      <a:pt x="187106" y="93553"/>
                    </a:cubicBezTo>
                    <a:close/>
                  </a:path>
                </a:pathLst>
              </a:custGeom>
              <a:solidFill>
                <a:srgbClr val="63A402"/>
              </a:solidFill>
              <a:ln w="2129" cap="flat">
                <a:noFill/>
                <a:prstDash val="solid"/>
                <a:miter/>
              </a:ln>
            </p:spPr>
            <p:txBody>
              <a:bodyPr rtlCol="0" anchor="ctr"/>
              <a:lstStyle/>
              <a:p>
                <a:endParaRPr lang="en-US" sz="1765"/>
              </a:p>
            </p:txBody>
          </p:sp>
        </p:grpSp>
        <p:sp>
          <p:nvSpPr>
            <p:cNvPr id="34" name="Graphic 23">
              <a:extLst>
                <a:ext uri="{FF2B5EF4-FFF2-40B4-BE49-F238E27FC236}">
                  <a16:creationId xmlns:a16="http://schemas.microsoft.com/office/drawing/2014/main" id="{D0F02BAA-F915-495E-B1E3-477762A26EE6}"/>
                </a:ext>
              </a:extLst>
            </p:cNvPr>
            <p:cNvSpPr/>
            <p:nvPr/>
          </p:nvSpPr>
          <p:spPr>
            <a:xfrm>
              <a:off x="1639392" y="6080031"/>
              <a:ext cx="187105" cy="187105"/>
            </a:xfrm>
            <a:custGeom>
              <a:avLst/>
              <a:gdLst>
                <a:gd name="connsiteX0" fmla="*/ 187106 w 187105"/>
                <a:gd name="connsiteY0" fmla="*/ 93553 h 187105"/>
                <a:gd name="connsiteX1" fmla="*/ 93553 w 187105"/>
                <a:gd name="connsiteY1" fmla="*/ 187106 h 187105"/>
                <a:gd name="connsiteX2" fmla="*/ 0 w 187105"/>
                <a:gd name="connsiteY2" fmla="*/ 93553 h 187105"/>
                <a:gd name="connsiteX3" fmla="*/ 93553 w 187105"/>
                <a:gd name="connsiteY3" fmla="*/ 0 h 187105"/>
                <a:gd name="connsiteX4" fmla="*/ 187106 w 187105"/>
                <a:gd name="connsiteY4" fmla="*/ 93553 h 18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5" h="187105">
                  <a:moveTo>
                    <a:pt x="187106" y="93553"/>
                  </a:moveTo>
                  <a:cubicBezTo>
                    <a:pt x="187106" y="145221"/>
                    <a:pt x="145221" y="187106"/>
                    <a:pt x="93553" y="187106"/>
                  </a:cubicBezTo>
                  <a:cubicBezTo>
                    <a:pt x="41885" y="187106"/>
                    <a:pt x="0" y="145221"/>
                    <a:pt x="0" y="93553"/>
                  </a:cubicBezTo>
                  <a:cubicBezTo>
                    <a:pt x="0" y="41885"/>
                    <a:pt x="41885" y="0"/>
                    <a:pt x="93553" y="0"/>
                  </a:cubicBezTo>
                  <a:cubicBezTo>
                    <a:pt x="145221" y="0"/>
                    <a:pt x="187106" y="41885"/>
                    <a:pt x="187106" y="93553"/>
                  </a:cubicBezTo>
                  <a:close/>
                </a:path>
              </a:pathLst>
            </a:custGeom>
            <a:solidFill>
              <a:srgbClr val="FFFFFF"/>
            </a:solidFill>
            <a:ln w="2129" cap="flat">
              <a:noFill/>
              <a:prstDash val="solid"/>
              <a:miter/>
            </a:ln>
          </p:spPr>
          <p:txBody>
            <a:bodyPr rtlCol="0" anchor="ctr"/>
            <a:lstStyle/>
            <a:p>
              <a:endParaRPr lang="en-US" sz="1765"/>
            </a:p>
          </p:txBody>
        </p:sp>
        <p:sp>
          <p:nvSpPr>
            <p:cNvPr id="35" name="Graphic 23">
              <a:extLst>
                <a:ext uri="{FF2B5EF4-FFF2-40B4-BE49-F238E27FC236}">
                  <a16:creationId xmlns:a16="http://schemas.microsoft.com/office/drawing/2014/main" id="{081B9E18-F175-48A9-B136-FB01FA4E2CBB}"/>
                </a:ext>
              </a:extLst>
            </p:cNvPr>
            <p:cNvSpPr/>
            <p:nvPr/>
          </p:nvSpPr>
          <p:spPr>
            <a:xfrm>
              <a:off x="1864303" y="6080031"/>
              <a:ext cx="187105" cy="187105"/>
            </a:xfrm>
            <a:custGeom>
              <a:avLst/>
              <a:gdLst>
                <a:gd name="connsiteX0" fmla="*/ 187106 w 187105"/>
                <a:gd name="connsiteY0" fmla="*/ 93553 h 187105"/>
                <a:gd name="connsiteX1" fmla="*/ 93553 w 187105"/>
                <a:gd name="connsiteY1" fmla="*/ 187106 h 187105"/>
                <a:gd name="connsiteX2" fmla="*/ 0 w 187105"/>
                <a:gd name="connsiteY2" fmla="*/ 93553 h 187105"/>
                <a:gd name="connsiteX3" fmla="*/ 93553 w 187105"/>
                <a:gd name="connsiteY3" fmla="*/ 0 h 187105"/>
                <a:gd name="connsiteX4" fmla="*/ 187106 w 187105"/>
                <a:gd name="connsiteY4" fmla="*/ 93553 h 18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5" h="187105">
                  <a:moveTo>
                    <a:pt x="187106" y="93553"/>
                  </a:moveTo>
                  <a:cubicBezTo>
                    <a:pt x="187106" y="145221"/>
                    <a:pt x="145221" y="187106"/>
                    <a:pt x="93553" y="187106"/>
                  </a:cubicBezTo>
                  <a:cubicBezTo>
                    <a:pt x="41885" y="187106"/>
                    <a:pt x="0" y="145221"/>
                    <a:pt x="0" y="93553"/>
                  </a:cubicBezTo>
                  <a:cubicBezTo>
                    <a:pt x="0" y="41885"/>
                    <a:pt x="41885" y="0"/>
                    <a:pt x="93553" y="0"/>
                  </a:cubicBezTo>
                  <a:cubicBezTo>
                    <a:pt x="145221" y="0"/>
                    <a:pt x="187106" y="41885"/>
                    <a:pt x="187106" y="93553"/>
                  </a:cubicBezTo>
                  <a:close/>
                </a:path>
              </a:pathLst>
            </a:custGeom>
            <a:solidFill>
              <a:srgbClr val="FFFFFF"/>
            </a:solidFill>
            <a:ln w="2129" cap="flat">
              <a:noFill/>
              <a:prstDash val="solid"/>
              <a:miter/>
            </a:ln>
          </p:spPr>
          <p:txBody>
            <a:bodyPr rtlCol="0" anchor="ctr"/>
            <a:lstStyle/>
            <a:p>
              <a:endParaRPr lang="en-US" sz="1765"/>
            </a:p>
          </p:txBody>
        </p:sp>
        <p:sp>
          <p:nvSpPr>
            <p:cNvPr id="36" name="Graphic 23">
              <a:extLst>
                <a:ext uri="{FF2B5EF4-FFF2-40B4-BE49-F238E27FC236}">
                  <a16:creationId xmlns:a16="http://schemas.microsoft.com/office/drawing/2014/main" id="{93F9AF0E-E22D-46FC-A312-039A04FDB186}"/>
                </a:ext>
              </a:extLst>
            </p:cNvPr>
            <p:cNvSpPr/>
            <p:nvPr/>
          </p:nvSpPr>
          <p:spPr>
            <a:xfrm>
              <a:off x="1414053" y="5439685"/>
              <a:ext cx="186892" cy="125805"/>
            </a:xfrm>
            <a:custGeom>
              <a:avLst/>
              <a:gdLst>
                <a:gd name="connsiteX0" fmla="*/ 186892 w 186892"/>
                <a:gd name="connsiteY0" fmla="*/ 0 h 125805"/>
                <a:gd name="connsiteX1" fmla="*/ 93553 w 186892"/>
                <a:gd name="connsiteY1" fmla="*/ 125805 h 125805"/>
                <a:gd name="connsiteX2" fmla="*/ 0 w 186892"/>
                <a:gd name="connsiteY2" fmla="*/ 0 h 125805"/>
              </a:gdLst>
              <a:ahLst/>
              <a:cxnLst>
                <a:cxn ang="0">
                  <a:pos x="connsiteX0" y="connsiteY0"/>
                </a:cxn>
                <a:cxn ang="0">
                  <a:pos x="connsiteX1" y="connsiteY1"/>
                </a:cxn>
                <a:cxn ang="0">
                  <a:pos x="connsiteX2" y="connsiteY2"/>
                </a:cxn>
              </a:cxnLst>
              <a:rect l="l" t="t" r="r" b="b"/>
              <a:pathLst>
                <a:path w="186892" h="125805">
                  <a:moveTo>
                    <a:pt x="186892" y="0"/>
                  </a:moveTo>
                  <a:lnTo>
                    <a:pt x="93553" y="125805"/>
                  </a:lnTo>
                  <a:lnTo>
                    <a:pt x="0" y="0"/>
                  </a:lnTo>
                  <a:close/>
                </a:path>
              </a:pathLst>
            </a:custGeom>
            <a:solidFill>
              <a:srgbClr val="FFB900"/>
            </a:solidFill>
            <a:ln w="2129" cap="flat">
              <a:noFill/>
              <a:prstDash val="solid"/>
              <a:miter/>
            </a:ln>
          </p:spPr>
          <p:txBody>
            <a:bodyPr rtlCol="0" anchor="ctr"/>
            <a:lstStyle/>
            <a:p>
              <a:endParaRPr lang="en-US" sz="1765"/>
            </a:p>
          </p:txBody>
        </p:sp>
      </p:grpSp>
    </p:spTree>
    <p:extLst>
      <p:ext uri="{BB962C8B-B14F-4D97-AF65-F5344CB8AC3E}">
        <p14:creationId xmlns:p14="http://schemas.microsoft.com/office/powerpoint/2010/main" val="690208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8_Section title - Risk mitiga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21" name="Graphic 20">
            <a:extLst>
              <a:ext uri="{FF2B5EF4-FFF2-40B4-BE49-F238E27FC236}">
                <a16:creationId xmlns:a16="http://schemas.microsoft.com/office/drawing/2014/main" id="{2071775D-ABBE-418A-AA4F-A3040AED738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2" y="0"/>
            <a:ext cx="4787900" cy="6858000"/>
          </a:xfrm>
          <a:prstGeom prst="rect">
            <a:avLst/>
          </a:prstGeom>
        </p:spPr>
      </p:pic>
    </p:spTree>
    <p:extLst>
      <p:ext uri="{BB962C8B-B14F-4D97-AF65-F5344CB8AC3E}">
        <p14:creationId xmlns:p14="http://schemas.microsoft.com/office/powerpoint/2010/main" val="834360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10_Section title - Risk mitiga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aphic 15">
            <a:extLst>
              <a:ext uri="{FF2B5EF4-FFF2-40B4-BE49-F238E27FC236}">
                <a16:creationId xmlns:a16="http://schemas.microsoft.com/office/drawing/2014/main" id="{C86BB376-248B-47FA-87FE-9E74BF9A363A}"/>
              </a:ext>
            </a:extLst>
          </p:cNvPr>
          <p:cNvGrpSpPr/>
          <p:nvPr/>
        </p:nvGrpSpPr>
        <p:grpSpPr>
          <a:xfrm>
            <a:off x="7498665" y="1236039"/>
            <a:ext cx="3141420" cy="5733753"/>
            <a:chOff x="5971592" y="3047011"/>
            <a:chExt cx="493555" cy="900714"/>
          </a:xfrm>
        </p:grpSpPr>
        <p:sp>
          <p:nvSpPr>
            <p:cNvPr id="6" name="Freeform: Shape 5">
              <a:extLst>
                <a:ext uri="{FF2B5EF4-FFF2-40B4-BE49-F238E27FC236}">
                  <a16:creationId xmlns:a16="http://schemas.microsoft.com/office/drawing/2014/main" id="{C2FEFB1E-FAC7-462A-B282-76655AF5F140}"/>
                </a:ext>
              </a:extLst>
            </p:cNvPr>
            <p:cNvSpPr/>
            <p:nvPr/>
          </p:nvSpPr>
          <p:spPr>
            <a:xfrm>
              <a:off x="6037537" y="3047011"/>
              <a:ext cx="427610" cy="900714"/>
            </a:xfrm>
            <a:custGeom>
              <a:avLst/>
              <a:gdLst>
                <a:gd name="connsiteX0" fmla="*/ 215 w 427610"/>
                <a:gd name="connsiteY0" fmla="*/ 269767 h 900714"/>
                <a:gd name="connsiteX1" fmla="*/ 1 w 427610"/>
                <a:gd name="connsiteY1" fmla="*/ 212311 h 900714"/>
                <a:gd name="connsiteX2" fmla="*/ 210602 w 427610"/>
                <a:gd name="connsiteY2" fmla="*/ 1 h 900714"/>
                <a:gd name="connsiteX3" fmla="*/ 210602 w 427610"/>
                <a:gd name="connsiteY3" fmla="*/ 1 h 900714"/>
                <a:gd name="connsiteX4" fmla="*/ 422911 w 427610"/>
                <a:gd name="connsiteY4" fmla="*/ 210602 h 900714"/>
                <a:gd name="connsiteX5" fmla="*/ 427610 w 427610"/>
                <a:gd name="connsiteY5" fmla="*/ 900714 h 900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610" h="900714">
                  <a:moveTo>
                    <a:pt x="215" y="269767"/>
                  </a:moveTo>
                  <a:lnTo>
                    <a:pt x="1" y="212311"/>
                  </a:lnTo>
                  <a:cubicBezTo>
                    <a:pt x="-426" y="96117"/>
                    <a:pt x="94195" y="429"/>
                    <a:pt x="210602" y="1"/>
                  </a:cubicBezTo>
                  <a:lnTo>
                    <a:pt x="210602" y="1"/>
                  </a:lnTo>
                  <a:cubicBezTo>
                    <a:pt x="326796" y="-426"/>
                    <a:pt x="422484" y="94195"/>
                    <a:pt x="422911" y="210602"/>
                  </a:cubicBezTo>
                  <a:lnTo>
                    <a:pt x="427610" y="900714"/>
                  </a:lnTo>
                </a:path>
              </a:pathLst>
            </a:custGeom>
            <a:noFill/>
            <a:ln w="825500" cap="rnd">
              <a:solidFill>
                <a:srgbClr val="FFFFFF"/>
              </a:solidFill>
              <a:prstDash val="solid"/>
              <a:miter/>
            </a:ln>
          </p:spPr>
          <p:txBody>
            <a:bodyPr rtlCol="0" anchor="ctr"/>
            <a:lstStyle/>
            <a:p>
              <a:endParaRPr lang="en-US" sz="1765"/>
            </a:p>
          </p:txBody>
        </p:sp>
        <p:sp>
          <p:nvSpPr>
            <p:cNvPr id="8" name="Freeform: Shape 7">
              <a:extLst>
                <a:ext uri="{FF2B5EF4-FFF2-40B4-BE49-F238E27FC236}">
                  <a16:creationId xmlns:a16="http://schemas.microsoft.com/office/drawing/2014/main" id="{A33E45C5-E706-4B61-9DDA-F3FFC2F89356}"/>
                </a:ext>
              </a:extLst>
            </p:cNvPr>
            <p:cNvSpPr/>
            <p:nvPr/>
          </p:nvSpPr>
          <p:spPr>
            <a:xfrm>
              <a:off x="6249848" y="3457320"/>
              <a:ext cx="2349" cy="490191"/>
            </a:xfrm>
            <a:custGeom>
              <a:avLst/>
              <a:gdLst>
                <a:gd name="connsiteX0" fmla="*/ 0 w 2349"/>
                <a:gd name="connsiteY0" fmla="*/ 0 h 490191"/>
                <a:gd name="connsiteX1" fmla="*/ 2349 w 2349"/>
                <a:gd name="connsiteY1" fmla="*/ 490191 h 490191"/>
              </a:gdLst>
              <a:ahLst/>
              <a:cxnLst>
                <a:cxn ang="0">
                  <a:pos x="connsiteX0" y="connsiteY0"/>
                </a:cxn>
                <a:cxn ang="0">
                  <a:pos x="connsiteX1" y="connsiteY1"/>
                </a:cxn>
              </a:cxnLst>
              <a:rect l="l" t="t" r="r" b="b"/>
              <a:pathLst>
                <a:path w="2349" h="490191">
                  <a:moveTo>
                    <a:pt x="0" y="0"/>
                  </a:moveTo>
                  <a:lnTo>
                    <a:pt x="2349" y="490191"/>
                  </a:lnTo>
                </a:path>
              </a:pathLst>
            </a:custGeom>
            <a:ln w="825500" cap="rnd">
              <a:solidFill>
                <a:schemeClr val="bg1"/>
              </a:solidFill>
              <a:prstDash val="solid"/>
              <a:miter/>
            </a:ln>
          </p:spPr>
          <p:txBody>
            <a:bodyPr rtlCol="0" anchor="ctr"/>
            <a:lstStyle/>
            <a:p>
              <a:endParaRPr lang="en-US" sz="1765"/>
            </a:p>
          </p:txBody>
        </p:sp>
        <p:sp>
          <p:nvSpPr>
            <p:cNvPr id="9" name="Freeform: Shape 8">
              <a:extLst>
                <a:ext uri="{FF2B5EF4-FFF2-40B4-BE49-F238E27FC236}">
                  <a16:creationId xmlns:a16="http://schemas.microsoft.com/office/drawing/2014/main" id="{F2D9C82B-47A1-41D1-B83C-C07ACA2A15AA}"/>
                </a:ext>
              </a:extLst>
            </p:cNvPr>
            <p:cNvSpPr/>
            <p:nvPr/>
          </p:nvSpPr>
          <p:spPr>
            <a:xfrm>
              <a:off x="6039461" y="3721960"/>
              <a:ext cx="1067" cy="223416"/>
            </a:xfrm>
            <a:custGeom>
              <a:avLst/>
              <a:gdLst>
                <a:gd name="connsiteX0" fmla="*/ 0 w 1067"/>
                <a:gd name="connsiteY0" fmla="*/ 0 h 223416"/>
                <a:gd name="connsiteX1" fmla="*/ 1068 w 1067"/>
                <a:gd name="connsiteY1" fmla="*/ 223416 h 223416"/>
              </a:gdLst>
              <a:ahLst/>
              <a:cxnLst>
                <a:cxn ang="0">
                  <a:pos x="connsiteX0" y="connsiteY0"/>
                </a:cxn>
                <a:cxn ang="0">
                  <a:pos x="connsiteX1" y="connsiteY1"/>
                </a:cxn>
              </a:cxnLst>
              <a:rect l="l" t="t" r="r" b="b"/>
              <a:pathLst>
                <a:path w="1067" h="223416">
                  <a:moveTo>
                    <a:pt x="0" y="0"/>
                  </a:moveTo>
                  <a:lnTo>
                    <a:pt x="1068" y="223416"/>
                  </a:lnTo>
                </a:path>
              </a:pathLst>
            </a:custGeom>
            <a:ln w="825500" cap="rnd">
              <a:solidFill>
                <a:srgbClr val="FFFFFF"/>
              </a:solidFill>
              <a:prstDash val="solid"/>
              <a:miter/>
            </a:ln>
          </p:spPr>
          <p:txBody>
            <a:bodyPr rtlCol="0" anchor="ctr"/>
            <a:lstStyle/>
            <a:p>
              <a:endParaRPr lang="en-US" sz="1765"/>
            </a:p>
          </p:txBody>
        </p:sp>
        <p:grpSp>
          <p:nvGrpSpPr>
            <p:cNvPr id="22" name="Graphic 15">
              <a:extLst>
                <a:ext uri="{FF2B5EF4-FFF2-40B4-BE49-F238E27FC236}">
                  <a16:creationId xmlns:a16="http://schemas.microsoft.com/office/drawing/2014/main" id="{EAEA59A0-43C5-4D6A-A607-FF5403158C1F}"/>
                </a:ext>
              </a:extLst>
            </p:cNvPr>
            <p:cNvGrpSpPr/>
            <p:nvPr/>
          </p:nvGrpSpPr>
          <p:grpSpPr>
            <a:xfrm>
              <a:off x="5971592" y="3441355"/>
              <a:ext cx="129756" cy="143052"/>
              <a:chOff x="5971592" y="3441355"/>
              <a:chExt cx="129756" cy="143052"/>
            </a:xfrm>
            <a:solidFill>
              <a:srgbClr val="409640"/>
            </a:solidFill>
          </p:grpSpPr>
          <p:sp>
            <p:nvSpPr>
              <p:cNvPr id="23" name="Freeform: Shape 22">
                <a:extLst>
                  <a:ext uri="{FF2B5EF4-FFF2-40B4-BE49-F238E27FC236}">
                    <a16:creationId xmlns:a16="http://schemas.microsoft.com/office/drawing/2014/main" id="{C1EA1C54-8A11-4068-ACE3-6ABF80C032DF}"/>
                  </a:ext>
                </a:extLst>
              </p:cNvPr>
              <p:cNvSpPr/>
              <p:nvPr/>
            </p:nvSpPr>
            <p:spPr>
              <a:xfrm>
                <a:off x="5971592" y="3441355"/>
                <a:ext cx="129542" cy="78548"/>
              </a:xfrm>
              <a:custGeom>
                <a:avLst/>
                <a:gdLst>
                  <a:gd name="connsiteX0" fmla="*/ 65092 w 129542"/>
                  <a:gd name="connsiteY0" fmla="*/ 78548 h 78548"/>
                  <a:gd name="connsiteX1" fmla="*/ 55480 w 129542"/>
                  <a:gd name="connsiteY1" fmla="*/ 74490 h 78548"/>
                  <a:gd name="connsiteX2" fmla="*/ 4005 w 129542"/>
                  <a:gd name="connsiteY2" fmla="*/ 23442 h 78548"/>
                  <a:gd name="connsiteX3" fmla="*/ 4005 w 129542"/>
                  <a:gd name="connsiteY3" fmla="*/ 4218 h 78548"/>
                  <a:gd name="connsiteX4" fmla="*/ 23228 w 129542"/>
                  <a:gd name="connsiteY4" fmla="*/ 4218 h 78548"/>
                  <a:gd name="connsiteX5" fmla="*/ 64878 w 129542"/>
                  <a:gd name="connsiteY5" fmla="*/ 45655 h 78548"/>
                  <a:gd name="connsiteX6" fmla="*/ 106315 w 129542"/>
                  <a:gd name="connsiteY6" fmla="*/ 4005 h 78548"/>
                  <a:gd name="connsiteX7" fmla="*/ 125538 w 129542"/>
                  <a:gd name="connsiteY7" fmla="*/ 4005 h 78548"/>
                  <a:gd name="connsiteX8" fmla="*/ 125538 w 129542"/>
                  <a:gd name="connsiteY8" fmla="*/ 23228 h 78548"/>
                  <a:gd name="connsiteX9" fmla="*/ 74490 w 129542"/>
                  <a:gd name="connsiteY9" fmla="*/ 74703 h 78548"/>
                  <a:gd name="connsiteX10" fmla="*/ 65092 w 129542"/>
                  <a:gd name="connsiteY10" fmla="*/ 78548 h 7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542" h="78548">
                    <a:moveTo>
                      <a:pt x="65092" y="78548"/>
                    </a:moveTo>
                    <a:cubicBezTo>
                      <a:pt x="61674" y="78548"/>
                      <a:pt x="58043" y="77267"/>
                      <a:pt x="55480" y="74490"/>
                    </a:cubicBezTo>
                    <a:lnTo>
                      <a:pt x="4005" y="23442"/>
                    </a:lnTo>
                    <a:cubicBezTo>
                      <a:pt x="-1335" y="18102"/>
                      <a:pt x="-1335" y="9558"/>
                      <a:pt x="4005" y="4218"/>
                    </a:cubicBezTo>
                    <a:cubicBezTo>
                      <a:pt x="9345" y="-1121"/>
                      <a:pt x="17888" y="-1121"/>
                      <a:pt x="23228" y="4218"/>
                    </a:cubicBezTo>
                    <a:lnTo>
                      <a:pt x="64878" y="45655"/>
                    </a:lnTo>
                    <a:lnTo>
                      <a:pt x="106315" y="4005"/>
                    </a:lnTo>
                    <a:cubicBezTo>
                      <a:pt x="111655" y="-1335"/>
                      <a:pt x="120198" y="-1335"/>
                      <a:pt x="125538" y="4005"/>
                    </a:cubicBezTo>
                    <a:cubicBezTo>
                      <a:pt x="130878" y="9345"/>
                      <a:pt x="130878" y="17888"/>
                      <a:pt x="125538" y="23228"/>
                    </a:cubicBezTo>
                    <a:lnTo>
                      <a:pt x="74490" y="74703"/>
                    </a:lnTo>
                    <a:cubicBezTo>
                      <a:pt x="71927" y="77267"/>
                      <a:pt x="68509" y="78548"/>
                      <a:pt x="65092" y="78548"/>
                    </a:cubicBezTo>
                    <a:close/>
                  </a:path>
                </a:pathLst>
              </a:custGeom>
              <a:solidFill>
                <a:srgbClr val="409640"/>
              </a:solidFill>
              <a:ln w="2129" cap="flat">
                <a:noFill/>
                <a:prstDash val="solid"/>
                <a:miter/>
              </a:ln>
            </p:spPr>
            <p:txBody>
              <a:bodyPr rtlCol="0" anchor="ctr"/>
              <a:lstStyle/>
              <a:p>
                <a:endParaRPr lang="en-US" sz="1765"/>
              </a:p>
            </p:txBody>
          </p:sp>
          <p:sp>
            <p:nvSpPr>
              <p:cNvPr id="24" name="Freeform: Shape 23">
                <a:extLst>
                  <a:ext uri="{FF2B5EF4-FFF2-40B4-BE49-F238E27FC236}">
                    <a16:creationId xmlns:a16="http://schemas.microsoft.com/office/drawing/2014/main" id="{07376679-30EF-4A73-884D-5E742079FC16}"/>
                  </a:ext>
                </a:extLst>
              </p:cNvPr>
              <p:cNvSpPr/>
              <p:nvPr/>
            </p:nvSpPr>
            <p:spPr>
              <a:xfrm>
                <a:off x="5971806" y="3505859"/>
                <a:ext cx="129542" cy="78548"/>
              </a:xfrm>
              <a:custGeom>
                <a:avLst/>
                <a:gdLst>
                  <a:gd name="connsiteX0" fmla="*/ 65092 w 129542"/>
                  <a:gd name="connsiteY0" fmla="*/ 78548 h 78548"/>
                  <a:gd name="connsiteX1" fmla="*/ 55480 w 129542"/>
                  <a:gd name="connsiteY1" fmla="*/ 74490 h 78548"/>
                  <a:gd name="connsiteX2" fmla="*/ 4005 w 129542"/>
                  <a:gd name="connsiteY2" fmla="*/ 23442 h 78548"/>
                  <a:gd name="connsiteX3" fmla="*/ 4005 w 129542"/>
                  <a:gd name="connsiteY3" fmla="*/ 4218 h 78548"/>
                  <a:gd name="connsiteX4" fmla="*/ 23228 w 129542"/>
                  <a:gd name="connsiteY4" fmla="*/ 4218 h 78548"/>
                  <a:gd name="connsiteX5" fmla="*/ 64878 w 129542"/>
                  <a:gd name="connsiteY5" fmla="*/ 45655 h 78548"/>
                  <a:gd name="connsiteX6" fmla="*/ 106315 w 129542"/>
                  <a:gd name="connsiteY6" fmla="*/ 4005 h 78548"/>
                  <a:gd name="connsiteX7" fmla="*/ 125538 w 129542"/>
                  <a:gd name="connsiteY7" fmla="*/ 4005 h 78548"/>
                  <a:gd name="connsiteX8" fmla="*/ 125538 w 129542"/>
                  <a:gd name="connsiteY8" fmla="*/ 23228 h 78548"/>
                  <a:gd name="connsiteX9" fmla="*/ 74490 w 129542"/>
                  <a:gd name="connsiteY9" fmla="*/ 74703 h 78548"/>
                  <a:gd name="connsiteX10" fmla="*/ 65092 w 129542"/>
                  <a:gd name="connsiteY10" fmla="*/ 78548 h 7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542" h="78548">
                    <a:moveTo>
                      <a:pt x="65092" y="78548"/>
                    </a:moveTo>
                    <a:cubicBezTo>
                      <a:pt x="61674" y="78548"/>
                      <a:pt x="58043" y="77267"/>
                      <a:pt x="55480" y="74490"/>
                    </a:cubicBezTo>
                    <a:lnTo>
                      <a:pt x="4005" y="23442"/>
                    </a:lnTo>
                    <a:cubicBezTo>
                      <a:pt x="-1335" y="18102"/>
                      <a:pt x="-1335" y="9558"/>
                      <a:pt x="4005" y="4218"/>
                    </a:cubicBezTo>
                    <a:cubicBezTo>
                      <a:pt x="9345" y="-1121"/>
                      <a:pt x="17888" y="-1121"/>
                      <a:pt x="23228" y="4218"/>
                    </a:cubicBezTo>
                    <a:lnTo>
                      <a:pt x="64878" y="45655"/>
                    </a:lnTo>
                    <a:lnTo>
                      <a:pt x="106315" y="4005"/>
                    </a:lnTo>
                    <a:cubicBezTo>
                      <a:pt x="111655" y="-1335"/>
                      <a:pt x="120198" y="-1335"/>
                      <a:pt x="125538" y="4005"/>
                    </a:cubicBezTo>
                    <a:cubicBezTo>
                      <a:pt x="130878" y="9345"/>
                      <a:pt x="130878" y="17888"/>
                      <a:pt x="125538" y="23228"/>
                    </a:cubicBezTo>
                    <a:lnTo>
                      <a:pt x="74490" y="74703"/>
                    </a:lnTo>
                    <a:cubicBezTo>
                      <a:pt x="72140" y="77267"/>
                      <a:pt x="68509" y="78548"/>
                      <a:pt x="65092" y="78548"/>
                    </a:cubicBezTo>
                    <a:close/>
                  </a:path>
                </a:pathLst>
              </a:custGeom>
              <a:solidFill>
                <a:srgbClr val="409640"/>
              </a:solidFill>
              <a:ln w="2129" cap="flat">
                <a:noFill/>
                <a:prstDash val="solid"/>
                <a:miter/>
              </a:ln>
            </p:spPr>
            <p:txBody>
              <a:bodyPr rtlCol="0" anchor="ctr"/>
              <a:lstStyle/>
              <a:p>
                <a:endParaRPr lang="en-US" sz="1765"/>
              </a:p>
            </p:txBody>
          </p:sp>
        </p:grpSp>
        <p:sp>
          <p:nvSpPr>
            <p:cNvPr id="25" name="Freeform: Shape 24">
              <a:extLst>
                <a:ext uri="{FF2B5EF4-FFF2-40B4-BE49-F238E27FC236}">
                  <a16:creationId xmlns:a16="http://schemas.microsoft.com/office/drawing/2014/main" id="{8F5F491F-FCD4-41B9-A1A9-D6165ED917AA}"/>
                </a:ext>
              </a:extLst>
            </p:cNvPr>
            <p:cNvSpPr/>
            <p:nvPr/>
          </p:nvSpPr>
          <p:spPr>
            <a:xfrm>
              <a:off x="5973461" y="3252273"/>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000000"/>
            </a:solidFill>
            <a:ln w="2129" cap="flat">
              <a:noFill/>
              <a:prstDash val="solid"/>
              <a:miter/>
            </a:ln>
          </p:spPr>
          <p:txBody>
            <a:bodyPr rtlCol="0" anchor="ctr"/>
            <a:lstStyle/>
            <a:p>
              <a:endParaRPr lang="en-US" sz="1765"/>
            </a:p>
          </p:txBody>
        </p:sp>
        <p:sp>
          <p:nvSpPr>
            <p:cNvPr id="26" name="Freeform: Shape 25">
              <a:extLst>
                <a:ext uri="{FF2B5EF4-FFF2-40B4-BE49-F238E27FC236}">
                  <a16:creationId xmlns:a16="http://schemas.microsoft.com/office/drawing/2014/main" id="{E4EDD300-11AB-4A42-BD8E-B1566EEA8A9D}"/>
                </a:ext>
              </a:extLst>
            </p:cNvPr>
            <p:cNvSpPr/>
            <p:nvPr/>
          </p:nvSpPr>
          <p:spPr>
            <a:xfrm>
              <a:off x="5992044" y="3674329"/>
              <a:ext cx="93552" cy="93552"/>
            </a:xfrm>
            <a:custGeom>
              <a:avLst/>
              <a:gdLst>
                <a:gd name="connsiteX0" fmla="*/ 93553 w 93552"/>
                <a:gd name="connsiteY0" fmla="*/ 46776 h 93552"/>
                <a:gd name="connsiteX1" fmla="*/ 46776 w 93552"/>
                <a:gd name="connsiteY1" fmla="*/ 93553 h 93552"/>
                <a:gd name="connsiteX2" fmla="*/ 0 w 93552"/>
                <a:gd name="connsiteY2" fmla="*/ 46776 h 93552"/>
                <a:gd name="connsiteX3" fmla="*/ 46776 w 93552"/>
                <a:gd name="connsiteY3" fmla="*/ 0 h 93552"/>
                <a:gd name="connsiteX4" fmla="*/ 93553 w 93552"/>
                <a:gd name="connsiteY4" fmla="*/ 46776 h 9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52" h="93552">
                  <a:moveTo>
                    <a:pt x="93553" y="46776"/>
                  </a:moveTo>
                  <a:cubicBezTo>
                    <a:pt x="93553" y="72610"/>
                    <a:pt x="72610" y="93553"/>
                    <a:pt x="46776" y="93553"/>
                  </a:cubicBezTo>
                  <a:cubicBezTo>
                    <a:pt x="20943" y="93553"/>
                    <a:pt x="0" y="72610"/>
                    <a:pt x="0" y="46776"/>
                  </a:cubicBezTo>
                  <a:cubicBezTo>
                    <a:pt x="0" y="20942"/>
                    <a:pt x="20943" y="0"/>
                    <a:pt x="46776" y="0"/>
                  </a:cubicBezTo>
                  <a:cubicBezTo>
                    <a:pt x="72610" y="0"/>
                    <a:pt x="93553" y="20942"/>
                    <a:pt x="93553" y="46776"/>
                  </a:cubicBezTo>
                  <a:close/>
                </a:path>
              </a:pathLst>
            </a:custGeom>
            <a:solidFill>
              <a:srgbClr val="107C10"/>
            </a:solidFill>
            <a:ln w="2129" cap="flat">
              <a:noFill/>
              <a:prstDash val="solid"/>
              <a:miter/>
            </a:ln>
          </p:spPr>
          <p:txBody>
            <a:bodyPr rtlCol="0" anchor="ctr"/>
            <a:lstStyle/>
            <a:p>
              <a:endParaRPr lang="en-US" sz="1765"/>
            </a:p>
          </p:txBody>
        </p:sp>
        <p:sp>
          <p:nvSpPr>
            <p:cNvPr id="27" name="Freeform: Shape 26">
              <a:extLst>
                <a:ext uri="{FF2B5EF4-FFF2-40B4-BE49-F238E27FC236}">
                  <a16:creationId xmlns:a16="http://schemas.microsoft.com/office/drawing/2014/main" id="{61E1F52D-9FEE-4656-A9CD-56E6A95D0DF0}"/>
                </a:ext>
              </a:extLst>
            </p:cNvPr>
            <p:cNvSpPr/>
            <p:nvPr/>
          </p:nvSpPr>
          <p:spPr>
            <a:xfrm>
              <a:off x="6187052" y="3391534"/>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000000"/>
            </a:solidFill>
            <a:ln w="2129" cap="flat">
              <a:noFill/>
              <a:prstDash val="solid"/>
              <a:miter/>
            </a:ln>
          </p:spPr>
          <p:txBody>
            <a:bodyPr rtlCol="0" anchor="ctr"/>
            <a:lstStyle/>
            <a:p>
              <a:endParaRPr lang="en-US" sz="1765"/>
            </a:p>
          </p:txBody>
        </p:sp>
      </p:grpSp>
    </p:spTree>
    <p:extLst>
      <p:ext uri="{BB962C8B-B14F-4D97-AF65-F5344CB8AC3E}">
        <p14:creationId xmlns:p14="http://schemas.microsoft.com/office/powerpoint/2010/main" val="2510938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324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172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Rectangle 2">
            <a:extLst>
              <a:ext uri="{FF2B5EF4-FFF2-40B4-BE49-F238E27FC236}">
                <a16:creationId xmlns:a16="http://schemas.microsoft.com/office/drawing/2014/main" id="{DAEBC98B-8A43-41A2-9274-31DFDD434032}"/>
              </a:ext>
            </a:extLst>
          </p:cNvPr>
          <p:cNvSpPr/>
          <p:nvPr userDrawn="1"/>
        </p:nvSpPr>
        <p:spPr bwMode="auto">
          <a:xfrm>
            <a:off x="445770" y="6275072"/>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45791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09870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5" y="585790"/>
            <a:ext cx="2308795" cy="294139"/>
          </a:xfrm>
          <a:prstGeom prst="rect">
            <a:avLst/>
          </a:prstGeom>
        </p:spPr>
      </p:pic>
      <p:sp>
        <p:nvSpPr>
          <p:cNvPr id="3" name="Rectangle 2">
            <a:extLst>
              <a:ext uri="{FF2B5EF4-FFF2-40B4-BE49-F238E27FC236}">
                <a16:creationId xmlns:a16="http://schemas.microsoft.com/office/drawing/2014/main" id="{0E780C73-45B6-45A1-B67A-4CFC0D3DB53A}"/>
              </a:ext>
            </a:extLst>
          </p:cNvPr>
          <p:cNvSpPr/>
          <p:nvPr userDrawn="1"/>
        </p:nvSpPr>
        <p:spPr bwMode="auto">
          <a:xfrm>
            <a:off x="387275" y="6269040"/>
            <a:ext cx="2796989"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ext Box 3" descr="This is a copyright notice that should be included on the final slide."/>
          <p:cNvSpPr txBox="1">
            <a:spLocks noChangeArrowheads="1"/>
          </p:cNvSpPr>
          <p:nvPr userDrawn="1"/>
        </p:nvSpPr>
        <p:spPr bwMode="blackWhite">
          <a:xfrm>
            <a:off x="584200" y="6308385"/>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070132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Speaker name</a:t>
            </a:r>
          </a:p>
        </p:txBody>
      </p:sp>
      <p:sp>
        <p:nvSpPr>
          <p:cNvPr id="3" name="Rectangle 2">
            <a:extLst>
              <a:ext uri="{FF2B5EF4-FFF2-40B4-BE49-F238E27FC236}">
                <a16:creationId xmlns:a16="http://schemas.microsoft.com/office/drawing/2014/main" id="{E8257C29-3AA8-FBF7-9E05-A0EBA6F793EA}"/>
              </a:ext>
            </a:extLst>
          </p:cNvPr>
          <p:cNvSpPr/>
          <p:nvPr userDrawn="1"/>
        </p:nvSpPr>
        <p:spPr bwMode="auto">
          <a:xfrm>
            <a:off x="584200" y="6269038"/>
            <a:ext cx="2281548" cy="3385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5B49D32-F514-8014-34C8-D40BDC0525E5}"/>
              </a:ext>
            </a:extLst>
          </p:cNvPr>
          <p:cNvSpPr txBox="1"/>
          <p:nvPr userDrawn="1"/>
        </p:nvSpPr>
        <p:spPr>
          <a:xfrm>
            <a:off x="584200" y="6354354"/>
            <a:ext cx="6761746" cy="123111"/>
          </a:xfrm>
          <a:prstGeom prst="rect">
            <a:avLst/>
          </a:prstGeom>
          <a:noFill/>
        </p:spPr>
        <p:txBody>
          <a:bodyPr wrap="square" lIns="0" tIns="0" rIns="0" bIns="0">
            <a:spAutoFit/>
          </a:bodyPr>
          <a:lstStyle/>
          <a:p>
            <a:r>
              <a:rPr lang="en-US" sz="800">
                <a:gradFill>
                  <a:gsLst>
                    <a:gs pos="0">
                      <a:schemeClr val="tx1"/>
                    </a:gs>
                    <a:gs pos="100000">
                      <a:schemeClr val="tx1"/>
                    </a:gs>
                  </a:gsLst>
                  <a:lin ang="5400000" scaled="0"/>
                </a:gradFill>
                <a:effectLst/>
                <a:latin typeface="Segoe Sans Display" pitchFamily="2" charset="0"/>
                <a:cs typeface="Segoe Sans Display" pitchFamily="2" charset="0"/>
              </a:rPr>
              <a:t>Microsoft Confidential. Shared under NDA.</a:t>
            </a:r>
            <a:endParaRPr lang="en-US" sz="900">
              <a:gradFill>
                <a:gsLst>
                  <a:gs pos="0">
                    <a:schemeClr val="tx1"/>
                  </a:gs>
                  <a:gs pos="100000">
                    <a:schemeClr val="tx1"/>
                  </a:gs>
                </a:gsLst>
                <a:lin ang="5400000" scaled="0"/>
              </a:gradFill>
              <a:effectLst/>
              <a:latin typeface="Segoe Sans Display" pitchFamily="2" charset="0"/>
              <a:cs typeface="Segoe Sans Display" pitchFamily="2" charset="0"/>
            </a:endParaRPr>
          </a:p>
        </p:txBody>
      </p:sp>
    </p:spTree>
    <p:extLst>
      <p:ext uri="{BB962C8B-B14F-4D97-AF65-F5344CB8AC3E}">
        <p14:creationId xmlns:p14="http://schemas.microsoft.com/office/powerpoint/2010/main" val="3598544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77217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9771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1413">
          <p15:clr>
            <a:srgbClr val="A4A3A4"/>
          </p15:clr>
        </p15:guide>
        <p15:guide id="7" pos="1745">
          <p15:clr>
            <a:srgbClr val="A4A3A4"/>
          </p15:clr>
        </p15:guide>
        <p15:guide id="8" pos="2490">
          <p15:clr>
            <a:srgbClr val="A4A3A4"/>
          </p15:clr>
        </p15:guide>
        <p15:guide id="9" pos="2822">
          <p15:clr>
            <a:srgbClr val="A4A3A4"/>
          </p15:clr>
        </p15:guide>
        <p15:guide id="10" pos="3567">
          <p15:clr>
            <a:srgbClr val="A4A3A4"/>
          </p15:clr>
        </p15:guide>
        <p15:guide id="11" pos="3900">
          <p15:clr>
            <a:srgbClr val="A4A3A4"/>
          </p15:clr>
        </p15:guide>
        <p15:guide id="12" pos="4644">
          <p15:clr>
            <a:srgbClr val="A4A3A4"/>
          </p15:clr>
        </p15:guide>
        <p15:guide id="13" pos="4977">
          <p15:clr>
            <a:srgbClr val="A4A3A4"/>
          </p15:clr>
        </p15:guide>
        <p15:guide id="14" pos="5721">
          <p15:clr>
            <a:srgbClr val="A4A3A4"/>
          </p15:clr>
        </p15:guide>
        <p15:guide id="15" pos="6054">
          <p15:clr>
            <a:srgbClr val="A4A3A4"/>
          </p15:clr>
        </p15:guide>
        <p15:guide id="16" pos="6799">
          <p15:clr>
            <a:srgbClr val="A4A3A4"/>
          </p15:clr>
        </p15:guide>
        <p15:guide id="17" pos="7131">
          <p15:clr>
            <a:srgbClr val="A4A3A4"/>
          </p15:clr>
        </p15:guide>
        <p15:guide id="18" pos="7876">
          <p15:clr>
            <a:srgbClr val="A4A3A4"/>
          </p15:clr>
        </p15:guide>
        <p15:guide id="19" pos="8208">
          <p15:clr>
            <a:srgbClr val="A4A3A4"/>
          </p15:clr>
        </p15:guide>
        <p15:guide id="20" pos="8953">
          <p15:clr>
            <a:srgbClr val="A4A3A4"/>
          </p15:clr>
        </p15:guide>
        <p15:guide id="21" pos="9286">
          <p15:clr>
            <a:srgbClr val="A4A3A4"/>
          </p15:clr>
        </p15:guide>
        <p15:guide id="22" pos="10026">
          <p15:clr>
            <a:srgbClr val="A4A3A4"/>
          </p15:clr>
        </p15:guide>
        <p15:guide id="23" pos="10363">
          <p15:clr>
            <a:srgbClr val="A4A3A4"/>
          </p15:clr>
        </p15:guide>
        <p15:guide id="24" pos="11103">
          <p15:clr>
            <a:srgbClr val="A4A3A4"/>
          </p15:clr>
        </p15:guide>
        <p15:guide id="25" pos="11440">
          <p15:clr>
            <a:srgbClr val="A4A3A4"/>
          </p15:clr>
        </p15:guide>
        <p15:guide id="26" pos="12180">
          <p15:clr>
            <a:srgbClr val="A4A3A4"/>
          </p15:clr>
        </p15:guide>
        <p15:guide id="27" pos="12513">
          <p15:clr>
            <a:srgbClr val="A4A3A4"/>
          </p15:clr>
        </p15:guide>
        <p15:guide id="28" orient="horz" pos="1641">
          <p15:clr>
            <a:srgbClr val="5ACBF0"/>
          </p15:clr>
        </p15:guide>
        <p15:guide id="29" orient="horz" pos="2305">
          <p15:clr>
            <a:srgbClr val="5ACBF0"/>
          </p15:clr>
        </p15:guide>
        <p15:guide id="30" orient="horz" pos="294">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A60AA-642E-43B3-AEA0-D9030C8748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786ECE-DB8C-4472-BCCA-091CB509BBB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2B82FB-1BEF-44A9-93FF-2F5518A8CAE3}"/>
              </a:ext>
            </a:extLst>
          </p:cNvPr>
          <p:cNvSpPr>
            <a:spLocks noGrp="1"/>
          </p:cNvSpPr>
          <p:nvPr>
            <p:ph type="dt" sz="half" idx="10"/>
          </p:nvPr>
        </p:nvSpPr>
        <p:spPr/>
        <p:txBody>
          <a:bodyPr/>
          <a:lstStyle/>
          <a:p>
            <a:fld id="{5059C165-19DE-4F27-BAE0-0504FAA08E6E}" type="datetimeFigureOut">
              <a:rPr lang="en-US" smtClean="0"/>
              <a:t>2/11/25</a:t>
            </a:fld>
            <a:endParaRPr lang="en-US"/>
          </a:p>
        </p:txBody>
      </p:sp>
      <p:sp>
        <p:nvSpPr>
          <p:cNvPr id="5" name="Footer Placeholder 4">
            <a:extLst>
              <a:ext uri="{FF2B5EF4-FFF2-40B4-BE49-F238E27FC236}">
                <a16:creationId xmlns:a16="http://schemas.microsoft.com/office/drawing/2014/main" id="{413F9C48-13D3-4080-990B-19D4C9481D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A5D8D7-391B-4874-9FEC-CDE5133A8A15}"/>
              </a:ext>
            </a:extLst>
          </p:cNvPr>
          <p:cNvSpPr>
            <a:spLocks noGrp="1"/>
          </p:cNvSpPr>
          <p:nvPr>
            <p:ph type="sldNum" sz="quarter" idx="12"/>
          </p:nvPr>
        </p:nvSpPr>
        <p:spPr/>
        <p:txBody>
          <a:bodyPr/>
          <a:lstStyle/>
          <a:p>
            <a:fld id="{571B04FD-EB89-4164-89D4-F46F8B94994C}" type="slidenum">
              <a:rPr lang="en-US" smtClean="0"/>
              <a:t>‹#›</a:t>
            </a:fld>
            <a:endParaRPr lang="en-US"/>
          </a:p>
        </p:txBody>
      </p:sp>
    </p:spTree>
    <p:extLst>
      <p:ext uri="{BB962C8B-B14F-4D97-AF65-F5344CB8AC3E}">
        <p14:creationId xmlns:p14="http://schemas.microsoft.com/office/powerpoint/2010/main" val="2274520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0" y="0"/>
            <a:ext cx="12192000" cy="6858000"/>
          </a:xfrm>
          <a:prstGeom prst="rect">
            <a:avLst/>
          </a:prstGeom>
          <a:gradFill>
            <a:gsLst>
              <a:gs pos="0">
                <a:srgbClr val="054B16"/>
              </a:gs>
              <a:gs pos="100000">
                <a:schemeClr val="accent3"/>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0">
                      <a:schemeClr val="bg1"/>
                    </a:gs>
                    <a:gs pos="100000">
                      <a:schemeClr val="bg1"/>
                    </a:gs>
                  </a:gsLst>
                  <a:lin ang="2700000" scaled="1"/>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001EC0C5-098D-FA6D-C5C9-41D1374F400A}"/>
              </a:ext>
            </a:extLst>
          </p:cNvPr>
          <p:cNvSpPr txBox="1"/>
          <p:nvPr userDrawn="1"/>
        </p:nvSpPr>
        <p:spPr>
          <a:xfrm>
            <a:off x="584200" y="6354354"/>
            <a:ext cx="6761746" cy="153888"/>
          </a:xfrm>
          <a:prstGeom prst="rect">
            <a:avLst/>
          </a:prstGeom>
          <a:noFill/>
        </p:spPr>
        <p:txBody>
          <a:bodyPr wrap="square" lIns="0" tIns="0" rIns="0" bIns="0">
            <a:spAutoFit/>
          </a:bodyPr>
          <a:lstStyle/>
          <a:p>
            <a:r>
              <a:rPr lang="en-US" sz="1000">
                <a:gradFill>
                  <a:gsLst>
                    <a:gs pos="0">
                      <a:schemeClr val="bg1"/>
                    </a:gs>
                    <a:gs pos="100000">
                      <a:schemeClr val="bg1"/>
                    </a:gs>
                  </a:gsLst>
                  <a:lin ang="5400000" scaled="0"/>
                </a:gradFill>
                <a:effectLst/>
                <a:latin typeface="Segoe UI" panose="020B0502040204020203" pitchFamily="34" charset="0"/>
              </a:rPr>
              <a:t>Microsoft Confidential. Shared under NDA.</a:t>
            </a:r>
            <a:endParaRPr lang="en-US" sz="1050">
              <a:gradFill>
                <a:gsLst>
                  <a:gs pos="0">
                    <a:schemeClr val="bg1"/>
                  </a:gs>
                  <a:gs pos="100000">
                    <a:schemeClr val="bg1"/>
                  </a:gs>
                </a:gsLst>
                <a:lin ang="5400000" scaled="0"/>
              </a:gradFill>
              <a:effectLst/>
              <a:latin typeface="Arial" panose="020B0604020202020204" pitchFamily="34" charset="0"/>
            </a:endParaRPr>
          </a:p>
        </p:txBody>
      </p:sp>
      <p:pic>
        <p:nvPicPr>
          <p:cNvPr id="4" name="Graphic 3">
            <a:extLst>
              <a:ext uri="{FF2B5EF4-FFF2-40B4-BE49-F238E27FC236}">
                <a16:creationId xmlns:a16="http://schemas.microsoft.com/office/drawing/2014/main" id="{E29321CB-EA25-3E33-D207-98F61254D4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1" y="0"/>
            <a:ext cx="4787900" cy="6858000"/>
          </a:xfrm>
          <a:prstGeom prst="rect">
            <a:avLst/>
          </a:prstGeom>
        </p:spPr>
      </p:pic>
    </p:spTree>
    <p:extLst>
      <p:ext uri="{BB962C8B-B14F-4D97-AF65-F5344CB8AC3E}">
        <p14:creationId xmlns:p14="http://schemas.microsoft.com/office/powerpoint/2010/main" val="1806997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Tree>
    <p:extLst>
      <p:ext uri="{BB962C8B-B14F-4D97-AF65-F5344CB8AC3E}">
        <p14:creationId xmlns:p14="http://schemas.microsoft.com/office/powerpoint/2010/main" val="2309723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pos="288">
          <p15:clr>
            <a:srgbClr val="FA7B17"/>
          </p15:clr>
        </p15:guide>
        <p15:guide id="2" orient="horz" pos="259">
          <p15:clr>
            <a:srgbClr val="FA7B17"/>
          </p15:clr>
        </p15:guide>
        <p15:guide id="3" orient="horz" pos="2972">
          <p15:clr>
            <a:srgbClr val="FA7B17"/>
          </p15:clr>
        </p15:guide>
        <p15:guide id="4" pos="5472">
          <p15:clr>
            <a:srgbClr val="FA7B17"/>
          </p15:clr>
        </p15:guide>
        <p15:guide id="5" pos="2880">
          <p15:clr>
            <a:srgbClr val="FA7B17"/>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userDrawn="1">
  <p:cSld name="Title and Content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4229-FDA3-419F-948E-EC3B542AED00}"/>
              </a:ext>
            </a:extLst>
          </p:cNvPr>
          <p:cNvSpPr>
            <a:spLocks noGrp="1"/>
          </p:cNvSpPr>
          <p:nvPr>
            <p:ph type="title"/>
          </p:nvPr>
        </p:nvSpPr>
        <p:spPr>
          <a:xfrm>
            <a:off x="838200" y="136526"/>
            <a:ext cx="10515600" cy="768096"/>
          </a:xfrm>
          <a:prstGeom prst="rect">
            <a:avLst/>
          </a:prstGeom>
        </p:spPr>
        <p:txBody>
          <a:bodyPr/>
          <a:lstStyle>
            <a:lvl1pPr algn="ctr">
              <a:defRPr>
                <a:solidFill>
                  <a:schemeClr val="bg1">
                    <a:lumMod val="50000"/>
                  </a:schemeClr>
                </a:solidFill>
              </a:defRPr>
            </a:lvl1pPr>
          </a:lstStyle>
          <a:p>
            <a:r>
              <a:rPr lang="en-US"/>
              <a:t>Click to edit Master title style</a:t>
            </a:r>
          </a:p>
        </p:txBody>
      </p:sp>
      <p:sp>
        <p:nvSpPr>
          <p:cNvPr id="4" name="Date Placeholder 3">
            <a:extLst>
              <a:ext uri="{FF2B5EF4-FFF2-40B4-BE49-F238E27FC236}">
                <a16:creationId xmlns:a16="http://schemas.microsoft.com/office/drawing/2014/main" id="{EAD5E140-8BC8-449A-8EB6-5236A46899C7}"/>
              </a:ext>
            </a:extLst>
          </p:cNvPr>
          <p:cNvSpPr>
            <a:spLocks noGrp="1"/>
          </p:cNvSpPr>
          <p:nvPr>
            <p:ph type="dt" sz="half" idx="10"/>
          </p:nvPr>
        </p:nvSpPr>
        <p:spPr/>
        <p:txBody>
          <a:bodyPr/>
          <a:lstStyle/>
          <a:p>
            <a:fld id="{A04D5C2E-AF49-4B3E-833F-5946220A398E}" type="datetime1">
              <a:rPr lang="en-US" smtClean="0"/>
              <a:t>2/11/25</a:t>
            </a:fld>
            <a:endParaRPr lang="en-US"/>
          </a:p>
        </p:txBody>
      </p:sp>
      <p:sp>
        <p:nvSpPr>
          <p:cNvPr id="5" name="Footer Placeholder 4">
            <a:extLst>
              <a:ext uri="{FF2B5EF4-FFF2-40B4-BE49-F238E27FC236}">
                <a16:creationId xmlns:a16="http://schemas.microsoft.com/office/drawing/2014/main" id="{DAC3E766-E3A6-4451-8208-02143C37EB9C}"/>
              </a:ext>
            </a:extLst>
          </p:cNvPr>
          <p:cNvSpPr>
            <a:spLocks noGrp="1"/>
          </p:cNvSpPr>
          <p:nvPr>
            <p:ph type="ftr" sz="quarter" idx="11"/>
          </p:nvPr>
        </p:nvSpPr>
        <p:spPr/>
        <p:txBody>
          <a:bodyPr/>
          <a:lstStyle/>
          <a:p>
            <a:r>
              <a:rPr lang="en-US"/>
              <a:t>Designed by PoweredTemplate</a:t>
            </a:r>
          </a:p>
        </p:txBody>
      </p:sp>
      <p:sp>
        <p:nvSpPr>
          <p:cNvPr id="6" name="Slide Number Placeholder 5">
            <a:extLst>
              <a:ext uri="{FF2B5EF4-FFF2-40B4-BE49-F238E27FC236}">
                <a16:creationId xmlns:a16="http://schemas.microsoft.com/office/drawing/2014/main" id="{BEF041C4-DDAB-4C12-865A-AD93CBA2AE10}"/>
              </a:ext>
            </a:extLst>
          </p:cNvPr>
          <p:cNvSpPr>
            <a:spLocks noGrp="1"/>
          </p:cNvSpPr>
          <p:nvPr>
            <p:ph type="sldNum" sz="quarter" idx="12"/>
          </p:nvPr>
        </p:nvSpPr>
        <p:spPr/>
        <p:txBody>
          <a:bodyPr/>
          <a:lstStyle/>
          <a:p>
            <a:fld id="{5F294920-2F4F-4D88-AD0A-053AE5A679D0}" type="slidenum">
              <a:rPr lang="en-US" smtClean="0"/>
              <a:t>‹#›</a:t>
            </a:fld>
            <a:endParaRPr lang="en-US"/>
          </a:p>
        </p:txBody>
      </p:sp>
    </p:spTree>
    <p:extLst>
      <p:ext uri="{BB962C8B-B14F-4D97-AF65-F5344CB8AC3E}">
        <p14:creationId xmlns:p14="http://schemas.microsoft.com/office/powerpoint/2010/main" val="3405374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1D9959-C5FA-2074-5209-566942BA13F7}"/>
              </a:ext>
            </a:extLst>
          </p:cNvPr>
          <p:cNvSpPr>
            <a:spLocks noGrp="1"/>
          </p:cNvSpPr>
          <p:nvPr>
            <p:ph type="dt" sz="half" idx="10"/>
          </p:nvPr>
        </p:nvSpPr>
        <p:spPr/>
        <p:txBody>
          <a:bodyPr/>
          <a:lstStyle/>
          <a:p>
            <a:fld id="{C7C9CA7D-98DF-4FCA-9CBE-DA65ADC1A8B2}" type="datetimeFigureOut">
              <a:rPr lang="en-US" smtClean="0"/>
              <a:t>2/11/25</a:t>
            </a:fld>
            <a:endParaRPr lang="en-US"/>
          </a:p>
        </p:txBody>
      </p:sp>
      <p:sp>
        <p:nvSpPr>
          <p:cNvPr id="3" name="Footer Placeholder 2">
            <a:extLst>
              <a:ext uri="{FF2B5EF4-FFF2-40B4-BE49-F238E27FC236}">
                <a16:creationId xmlns:a16="http://schemas.microsoft.com/office/drawing/2014/main" id="{6764CB26-720F-3002-B463-8A4F6CA1B8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E8625E-7198-9AF3-624E-B894C5854784}"/>
              </a:ext>
            </a:extLst>
          </p:cNvPr>
          <p:cNvSpPr>
            <a:spLocks noGrp="1"/>
          </p:cNvSpPr>
          <p:nvPr>
            <p:ph type="sldNum" sz="quarter" idx="12"/>
          </p:nvPr>
        </p:nvSpPr>
        <p:spPr/>
        <p:txBody>
          <a:bodyPr/>
          <a:lstStyle/>
          <a:p>
            <a:fld id="{2B3725A6-D167-4A42-88E4-1744008A1FCA}" type="slidenum">
              <a:rPr lang="en-US" smtClean="0"/>
              <a:t>‹#›</a:t>
            </a:fld>
            <a:endParaRPr lang="en-US"/>
          </a:p>
        </p:txBody>
      </p:sp>
    </p:spTree>
    <p:extLst>
      <p:ext uri="{BB962C8B-B14F-4D97-AF65-F5344CB8AC3E}">
        <p14:creationId xmlns:p14="http://schemas.microsoft.com/office/powerpoint/2010/main" val="3290745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3" name="Picture 2" descr="A blue and yellow background&#10;&#10;Description automatically generated">
            <a:extLst>
              <a:ext uri="{FF2B5EF4-FFF2-40B4-BE49-F238E27FC236}">
                <a16:creationId xmlns:a16="http://schemas.microsoft.com/office/drawing/2014/main" id="{CD938B29-59B6-7F12-284C-0436A10E9F55}"/>
              </a:ext>
            </a:extLst>
          </p:cNvPr>
          <p:cNvPicPr>
            <a:picLocks noChangeAspect="1"/>
          </p:cNvPicPr>
          <p:nvPr userDrawn="1"/>
        </p:nvPicPr>
        <p:blipFill rotWithShape="1">
          <a:blip r:embed="rId2"/>
          <a:srcRect l="465"/>
          <a:stretch/>
        </p:blipFill>
        <p:spPr>
          <a:xfrm>
            <a:off x="0" y="-32004"/>
            <a:ext cx="12191999" cy="6890004"/>
          </a:xfrm>
          <a:prstGeom prst="rect">
            <a:avLst/>
          </a:prstGeom>
        </p:spPr>
      </p:pic>
      <p:sp>
        <p:nvSpPr>
          <p:cNvPr id="6" name="Title 1">
            <a:extLst>
              <a:ext uri="{FF2B5EF4-FFF2-40B4-BE49-F238E27FC236}">
                <a16:creationId xmlns:a16="http://schemas.microsoft.com/office/drawing/2014/main" id="{BDCBE763-DA82-9E03-A6DA-B764D210FDEB}"/>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a:t>Event name or presentation title </a:t>
            </a:r>
          </a:p>
        </p:txBody>
      </p:sp>
      <p:sp>
        <p:nvSpPr>
          <p:cNvPr id="7" name="Text Placeholder 4">
            <a:extLst>
              <a:ext uri="{FF2B5EF4-FFF2-40B4-BE49-F238E27FC236}">
                <a16:creationId xmlns:a16="http://schemas.microsoft.com/office/drawing/2014/main" id="{DD346BF9-2F31-F2F2-24DD-0190334E82A2}"/>
              </a:ext>
            </a:extLst>
          </p:cNvPr>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b="0" i="0" spc="0" baseline="0">
                <a:solidFill>
                  <a:schemeClr val="bg1"/>
                </a:solidFill>
                <a:latin typeface="Segoe Sans Display" pitchFamily="2" charset="0"/>
                <a:cs typeface="Segoe Sans Display" pitchFamily="2" charset="0"/>
              </a:defRPr>
            </a:lvl1pPr>
          </a:lstStyle>
          <a:p>
            <a:pPr lvl="0"/>
            <a:r>
              <a:rPr lang="en-US"/>
              <a:t>Speaker name or subtitle</a:t>
            </a:r>
          </a:p>
        </p:txBody>
      </p:sp>
      <p:pic>
        <p:nvPicPr>
          <p:cNvPr id="11" name="Picture 10" descr="A black and white logo&#10;&#10;Description automatically generated">
            <a:extLst>
              <a:ext uri="{FF2B5EF4-FFF2-40B4-BE49-F238E27FC236}">
                <a16:creationId xmlns:a16="http://schemas.microsoft.com/office/drawing/2014/main" id="{9A86A548-C185-1232-C156-01BF72BA4301}"/>
              </a:ext>
            </a:extLst>
          </p:cNvPr>
          <p:cNvPicPr>
            <a:picLocks noChangeAspect="1"/>
          </p:cNvPicPr>
          <p:nvPr userDrawn="1"/>
        </p:nvPicPr>
        <p:blipFill rotWithShape="1">
          <a:blip r:embed="rId3"/>
          <a:srcRect l="9831" t="30470" r="9778" b="31934"/>
          <a:stretch/>
        </p:blipFill>
        <p:spPr>
          <a:xfrm>
            <a:off x="565402" y="560565"/>
            <a:ext cx="2354775" cy="331610"/>
          </a:xfrm>
          <a:prstGeom prst="rect">
            <a:avLst/>
          </a:prstGeom>
        </p:spPr>
      </p:pic>
    </p:spTree>
    <p:extLst>
      <p:ext uri="{BB962C8B-B14F-4D97-AF65-F5344CB8AC3E}">
        <p14:creationId xmlns:p14="http://schemas.microsoft.com/office/powerpoint/2010/main" val="2320157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pic>
        <p:nvPicPr>
          <p:cNvPr id="2" name="Picture 1" descr="A green and yellow background&#10;&#10;Description automatically generated">
            <a:extLst>
              <a:ext uri="{FF2B5EF4-FFF2-40B4-BE49-F238E27FC236}">
                <a16:creationId xmlns:a16="http://schemas.microsoft.com/office/drawing/2014/main" id="{40343BB8-430A-7353-AC2B-CCE552FDD18A}"/>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descr="A black and white logo&#10;&#10;Description automatically generated">
            <a:extLst>
              <a:ext uri="{FF2B5EF4-FFF2-40B4-BE49-F238E27FC236}">
                <a16:creationId xmlns:a16="http://schemas.microsoft.com/office/drawing/2014/main" id="{D53C2693-44D2-E310-FCC5-B74A3117280F}"/>
              </a:ext>
            </a:extLst>
          </p:cNvPr>
          <p:cNvPicPr>
            <a:picLocks noChangeAspect="1"/>
          </p:cNvPicPr>
          <p:nvPr userDrawn="1"/>
        </p:nvPicPr>
        <p:blipFill rotWithShape="1">
          <a:blip r:embed="rId3"/>
          <a:srcRect l="9831" t="30470" r="9778" b="31934"/>
          <a:stretch/>
        </p:blipFill>
        <p:spPr>
          <a:xfrm>
            <a:off x="565402" y="560565"/>
            <a:ext cx="2354775" cy="331610"/>
          </a:xfrm>
          <a:prstGeom prst="rect">
            <a:avLst/>
          </a:prstGeom>
        </p:spPr>
      </p:pic>
      <p:sp>
        <p:nvSpPr>
          <p:cNvPr id="11" name="Title 1">
            <a:extLst>
              <a:ext uri="{FF2B5EF4-FFF2-40B4-BE49-F238E27FC236}">
                <a16:creationId xmlns:a16="http://schemas.microsoft.com/office/drawing/2014/main" id="{5D57A429-B725-DEC4-10B2-57AB5A0E5C4B}"/>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a:t>Event name or presentation title </a:t>
            </a:r>
          </a:p>
        </p:txBody>
      </p:sp>
      <p:sp>
        <p:nvSpPr>
          <p:cNvPr id="12" name="Text Placeholder 4">
            <a:extLst>
              <a:ext uri="{FF2B5EF4-FFF2-40B4-BE49-F238E27FC236}">
                <a16:creationId xmlns:a16="http://schemas.microsoft.com/office/drawing/2014/main" id="{6589B334-4CD9-2A8C-DB98-290D13A4E86A}"/>
              </a:ext>
            </a:extLst>
          </p:cNvPr>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b="0" i="0" spc="0" baseline="0">
                <a:solidFill>
                  <a:schemeClr val="bg1"/>
                </a:solidFill>
                <a:latin typeface="Segoe Sans Display" pitchFamily="2" charset="0"/>
                <a:cs typeface="Segoe Sans Display" pitchFamily="2" charset="0"/>
              </a:defRPr>
            </a:lvl1pPr>
          </a:lstStyle>
          <a:p>
            <a:pPr lvl="0"/>
            <a:r>
              <a:rPr lang="en-US"/>
              <a:t>Speaker name or subtitle</a:t>
            </a:r>
          </a:p>
        </p:txBody>
      </p:sp>
    </p:spTree>
    <p:extLst>
      <p:ext uri="{BB962C8B-B14F-4D97-AF65-F5344CB8AC3E}">
        <p14:creationId xmlns:p14="http://schemas.microsoft.com/office/powerpoint/2010/main" val="3003238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pic>
        <p:nvPicPr>
          <p:cNvPr id="2" name="Picture 1" descr="A blue background with colorful circles&#10;&#10;Description automatically generated">
            <a:extLst>
              <a:ext uri="{FF2B5EF4-FFF2-40B4-BE49-F238E27FC236}">
                <a16:creationId xmlns:a16="http://schemas.microsoft.com/office/drawing/2014/main" id="{F5B13830-DE45-9151-2CA2-E57F08D908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Picture 9" descr="A black and white logo&#10;&#10;Description automatically generated">
            <a:extLst>
              <a:ext uri="{FF2B5EF4-FFF2-40B4-BE49-F238E27FC236}">
                <a16:creationId xmlns:a16="http://schemas.microsoft.com/office/drawing/2014/main" id="{D301B91F-AAAC-E538-5F45-5CA0DDF041B4}"/>
              </a:ext>
            </a:extLst>
          </p:cNvPr>
          <p:cNvPicPr>
            <a:picLocks noChangeAspect="1"/>
          </p:cNvPicPr>
          <p:nvPr userDrawn="1"/>
        </p:nvPicPr>
        <p:blipFill rotWithShape="1">
          <a:blip r:embed="rId3"/>
          <a:srcRect l="9831" t="30470" r="9778" b="31934"/>
          <a:stretch/>
        </p:blipFill>
        <p:spPr>
          <a:xfrm>
            <a:off x="565402" y="560565"/>
            <a:ext cx="2354775" cy="331610"/>
          </a:xfrm>
          <a:prstGeom prst="rect">
            <a:avLst/>
          </a:prstGeom>
        </p:spPr>
      </p:pic>
      <p:sp>
        <p:nvSpPr>
          <p:cNvPr id="11" name="Title 1">
            <a:extLst>
              <a:ext uri="{FF2B5EF4-FFF2-40B4-BE49-F238E27FC236}">
                <a16:creationId xmlns:a16="http://schemas.microsoft.com/office/drawing/2014/main" id="{0E8DA97C-7A91-D5D5-D481-7D716921A7F9}"/>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a:t>Event name or presentation title </a:t>
            </a:r>
          </a:p>
        </p:txBody>
      </p:sp>
      <p:sp>
        <p:nvSpPr>
          <p:cNvPr id="12" name="Text Placeholder 4">
            <a:extLst>
              <a:ext uri="{FF2B5EF4-FFF2-40B4-BE49-F238E27FC236}">
                <a16:creationId xmlns:a16="http://schemas.microsoft.com/office/drawing/2014/main" id="{80EE20D7-51F8-E10A-ECDE-30D3C939FA2D}"/>
              </a:ext>
            </a:extLst>
          </p:cNvPr>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b="0" i="0" spc="0" baseline="0">
                <a:solidFill>
                  <a:schemeClr val="bg1"/>
                </a:solidFill>
                <a:latin typeface="Segoe Sans Display" pitchFamily="2" charset="0"/>
                <a:cs typeface="Segoe Sans Display" pitchFamily="2" charset="0"/>
              </a:defRPr>
            </a:lvl1pPr>
          </a:lstStyle>
          <a:p>
            <a:pPr lvl="0"/>
            <a:r>
              <a:rPr lang="en-US"/>
              <a:t>Speaker name or subtitle</a:t>
            </a:r>
          </a:p>
        </p:txBody>
      </p:sp>
    </p:spTree>
    <p:extLst>
      <p:ext uri="{BB962C8B-B14F-4D97-AF65-F5344CB8AC3E}">
        <p14:creationId xmlns:p14="http://schemas.microsoft.com/office/powerpoint/2010/main" val="1840100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Speaker name</a:t>
            </a:r>
          </a:p>
        </p:txBody>
      </p:sp>
    </p:spTree>
    <p:extLst>
      <p:ext uri="{BB962C8B-B14F-4D97-AF65-F5344CB8AC3E}">
        <p14:creationId xmlns:p14="http://schemas.microsoft.com/office/powerpoint/2010/main" val="1742373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BB62AD67-FCEB-8720-CC60-C47CCC690E6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black and white logo&#10;&#10;Description automatically generated">
            <a:extLst>
              <a:ext uri="{FF2B5EF4-FFF2-40B4-BE49-F238E27FC236}">
                <a16:creationId xmlns:a16="http://schemas.microsoft.com/office/drawing/2014/main" id="{38D7A365-F8D2-6541-0059-5B836CDB2135}"/>
              </a:ext>
            </a:extLst>
          </p:cNvPr>
          <p:cNvPicPr>
            <a:picLocks noChangeAspect="1"/>
          </p:cNvPicPr>
          <p:nvPr userDrawn="1"/>
        </p:nvPicPr>
        <p:blipFill rotWithShape="1">
          <a:blip r:embed="rId3"/>
          <a:srcRect l="9831" t="30470" r="9778" b="31934"/>
          <a:stretch/>
        </p:blipFill>
        <p:spPr>
          <a:xfrm>
            <a:off x="565402" y="560565"/>
            <a:ext cx="2354775" cy="331610"/>
          </a:xfrm>
          <a:prstGeom prst="rect">
            <a:avLst/>
          </a:prstGeom>
        </p:spPr>
      </p:pic>
      <p:sp>
        <p:nvSpPr>
          <p:cNvPr id="4" name="Title 1">
            <a:extLst>
              <a:ext uri="{FF2B5EF4-FFF2-40B4-BE49-F238E27FC236}">
                <a16:creationId xmlns:a16="http://schemas.microsoft.com/office/drawing/2014/main" id="{66170B65-094C-CF5D-DF68-609EE3A9E3CB}"/>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a:t>Event name or presentation title </a:t>
            </a:r>
          </a:p>
        </p:txBody>
      </p:sp>
      <p:sp>
        <p:nvSpPr>
          <p:cNvPr id="6" name="Text Placeholder 4">
            <a:extLst>
              <a:ext uri="{FF2B5EF4-FFF2-40B4-BE49-F238E27FC236}">
                <a16:creationId xmlns:a16="http://schemas.microsoft.com/office/drawing/2014/main" id="{4D67689B-E454-9353-8807-53AB2B64C39C}"/>
              </a:ext>
            </a:extLst>
          </p:cNvPr>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b="0" i="0" spc="0" baseline="0">
                <a:solidFill>
                  <a:schemeClr val="bg1"/>
                </a:solidFill>
                <a:latin typeface="Segoe Sans Display" pitchFamily="2" charset="0"/>
                <a:cs typeface="Segoe Sans Display" pitchFamily="2" charset="0"/>
              </a:defRPr>
            </a:lvl1pPr>
          </a:lstStyle>
          <a:p>
            <a:pPr lvl="0"/>
            <a:r>
              <a:rPr lang="en-US"/>
              <a:t>Speaker name or subtitle</a:t>
            </a:r>
          </a:p>
        </p:txBody>
      </p:sp>
    </p:spTree>
    <p:extLst>
      <p:ext uri="{BB962C8B-B14F-4D97-AF65-F5344CB8AC3E}">
        <p14:creationId xmlns:p14="http://schemas.microsoft.com/office/powerpoint/2010/main" val="2915281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Subtitle or speaker name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02FDD66-3D8C-21B6-2566-643C5C82E414}"/>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3585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Speaker name or subtitle</a:t>
            </a:r>
          </a:p>
        </p:txBody>
      </p:sp>
      <p:pic>
        <p:nvPicPr>
          <p:cNvPr id="3" name="Picture 2" descr="A black and white logo&#10;&#10;Description automatically generated">
            <a:extLst>
              <a:ext uri="{FF2B5EF4-FFF2-40B4-BE49-F238E27FC236}">
                <a16:creationId xmlns:a16="http://schemas.microsoft.com/office/drawing/2014/main" id="{5EA46F27-ECB2-4D33-7009-3375BDA8363A}"/>
              </a:ext>
            </a:extLst>
          </p:cNvPr>
          <p:cNvPicPr>
            <a:picLocks noChangeAspect="1"/>
          </p:cNvPicPr>
          <p:nvPr userDrawn="1"/>
        </p:nvPicPr>
        <p:blipFill rotWithShape="1">
          <a:blip r:embed="rId2"/>
          <a:srcRect l="9831" t="30470" r="9778" b="31934"/>
          <a:stretch/>
        </p:blipFill>
        <p:spPr>
          <a:xfrm>
            <a:off x="565402" y="560565"/>
            <a:ext cx="2354775" cy="331610"/>
          </a:xfrm>
          <a:prstGeom prst="rect">
            <a:avLst/>
          </a:prstGeom>
        </p:spPr>
      </p:pic>
    </p:spTree>
    <p:extLst>
      <p:ext uri="{BB962C8B-B14F-4D97-AF65-F5344CB8AC3E}">
        <p14:creationId xmlns:p14="http://schemas.microsoft.com/office/powerpoint/2010/main" val="2379984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3258241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889758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b="1" i="0" spc="-50" baseline="0">
                <a:solidFill>
                  <a:schemeClr val="tx1"/>
                </a:solidFill>
                <a:latin typeface="Segoe Sans Display Semibold" pitchFamily="2" charset="0"/>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176947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i="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686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2_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i="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E2D36701-82F3-E797-8019-83B486C51602}"/>
              </a:ext>
            </a:extLst>
          </p:cNvPr>
          <p:cNvSpPr/>
          <p:nvPr userDrawn="1"/>
        </p:nvSpPr>
        <p:spPr bwMode="auto">
          <a:xfrm>
            <a:off x="9728947" y="0"/>
            <a:ext cx="2463052"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AC45AEB3-A97E-74E1-CF33-BEAAEE68E9B7}"/>
              </a:ext>
            </a:extLst>
          </p:cNvPr>
          <p:cNvGrpSpPr/>
          <p:nvPr userDrawn="1"/>
        </p:nvGrpSpPr>
        <p:grpSpPr>
          <a:xfrm rot="16200000">
            <a:off x="8710915" y="3556303"/>
            <a:ext cx="4619065" cy="1984330"/>
            <a:chOff x="5343697" y="4420906"/>
            <a:chExt cx="4302026" cy="1848131"/>
          </a:xfrm>
        </p:grpSpPr>
        <p:sp>
          <p:nvSpPr>
            <p:cNvPr id="6" name="Rectangle: Top Corners Rounded 5">
              <a:extLst>
                <a:ext uri="{FF2B5EF4-FFF2-40B4-BE49-F238E27FC236}">
                  <a16:creationId xmlns:a16="http://schemas.microsoft.com/office/drawing/2014/main" id="{8BDC5DF2-B4AB-D1BB-B8F4-D1999EB35428}"/>
                </a:ext>
              </a:extLst>
            </p:cNvPr>
            <p:cNvSpPr/>
            <p:nvPr userDrawn="1"/>
          </p:nvSpPr>
          <p:spPr bwMode="auto">
            <a:xfrm rot="5400000">
              <a:off x="6353128" y="3411475"/>
              <a:ext cx="501648" cy="2520509"/>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 name="Oval 6">
              <a:extLst>
                <a:ext uri="{FF2B5EF4-FFF2-40B4-BE49-F238E27FC236}">
                  <a16:creationId xmlns:a16="http://schemas.microsoft.com/office/drawing/2014/main" id="{C3468EAC-D567-ABE5-ED60-047B5DA2057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Rectangle: Top Corners Rounded 7">
              <a:extLst>
                <a:ext uri="{FF2B5EF4-FFF2-40B4-BE49-F238E27FC236}">
                  <a16:creationId xmlns:a16="http://schemas.microsoft.com/office/drawing/2014/main" id="{388F3686-A57B-8A39-0A75-10804293D4E1}"/>
                </a:ext>
              </a:extLst>
            </p:cNvPr>
            <p:cNvSpPr/>
            <p:nvPr userDrawn="1"/>
          </p:nvSpPr>
          <p:spPr bwMode="auto">
            <a:xfrm rot="5400000">
              <a:off x="6720249" y="3717596"/>
              <a:ext cx="501648" cy="32547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Oval 8">
              <a:extLst>
                <a:ext uri="{FF2B5EF4-FFF2-40B4-BE49-F238E27FC236}">
                  <a16:creationId xmlns:a16="http://schemas.microsoft.com/office/drawing/2014/main" id="{4C0C8142-D0FC-C1B4-8D60-C62F213FA122}"/>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Top Corners Rounded 9">
              <a:extLst>
                <a:ext uri="{FF2B5EF4-FFF2-40B4-BE49-F238E27FC236}">
                  <a16:creationId xmlns:a16="http://schemas.microsoft.com/office/drawing/2014/main" id="{97402572-0B45-91DA-97AC-07B1BEB268C1}"/>
                </a:ext>
              </a:extLst>
            </p:cNvPr>
            <p:cNvSpPr/>
            <p:nvPr userDrawn="1"/>
          </p:nvSpPr>
          <p:spPr bwMode="auto">
            <a:xfrm rot="5400000">
              <a:off x="7243886" y="3867200"/>
              <a:ext cx="501648" cy="4302026"/>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AC2CFB1F-C7FB-E9D9-18AF-4A9523BA1ED0}"/>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923511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0" i="0">
              <a:solidFill>
                <a:srgbClr val="FFFFFF"/>
              </a:solidFill>
              <a:latin typeface="Segoe Sans Display" pitchFamily="2" charset="0"/>
              <a:ea typeface="Segoe UI" pitchFamily="34" charset="0"/>
              <a:cs typeface="Segoe Sans Display" pitchFamily="2"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18586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1_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48593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Speaker name</a:t>
            </a:r>
          </a:p>
        </p:txBody>
      </p:sp>
      <p:sp>
        <p:nvSpPr>
          <p:cNvPr id="3" name="Rectangle 2">
            <a:extLst>
              <a:ext uri="{FF2B5EF4-FFF2-40B4-BE49-F238E27FC236}">
                <a16:creationId xmlns:a16="http://schemas.microsoft.com/office/drawing/2014/main" id="{E89A2AC4-BBDE-BC6E-1D3D-484998C3086E}"/>
              </a:ext>
            </a:extLst>
          </p:cNvPr>
          <p:cNvSpPr/>
          <p:nvPr userDrawn="1"/>
        </p:nvSpPr>
        <p:spPr bwMode="auto">
          <a:xfrm>
            <a:off x="584200" y="6269038"/>
            <a:ext cx="2432377" cy="33855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F00D60FE-AD61-6C80-3972-5209B7119136}"/>
              </a:ext>
            </a:extLst>
          </p:cNvPr>
          <p:cNvSpPr txBox="1"/>
          <p:nvPr userDrawn="1"/>
        </p:nvSpPr>
        <p:spPr>
          <a:xfrm>
            <a:off x="584200" y="6354354"/>
            <a:ext cx="6761746" cy="123111"/>
          </a:xfrm>
          <a:prstGeom prst="rect">
            <a:avLst/>
          </a:prstGeom>
          <a:noFill/>
        </p:spPr>
        <p:txBody>
          <a:bodyPr wrap="square" lIns="0" tIns="0" rIns="0" bIns="0">
            <a:spAutoFit/>
          </a:bodyPr>
          <a:lstStyle/>
          <a:p>
            <a:r>
              <a:rPr lang="en-US" sz="800">
                <a:gradFill>
                  <a:gsLst>
                    <a:gs pos="0">
                      <a:schemeClr val="tx1"/>
                    </a:gs>
                    <a:gs pos="100000">
                      <a:schemeClr val="tx1"/>
                    </a:gs>
                  </a:gsLst>
                  <a:lin ang="5400000" scaled="0"/>
                </a:gradFill>
                <a:effectLst/>
                <a:latin typeface="Segoe Sans Display" pitchFamily="2" charset="0"/>
                <a:cs typeface="Segoe Sans Display" pitchFamily="2" charset="0"/>
              </a:rPr>
              <a:t>Microsoft Confidential. Shared under NDA.</a:t>
            </a:r>
            <a:endParaRPr lang="en-US" sz="900">
              <a:gradFill>
                <a:gsLst>
                  <a:gs pos="0">
                    <a:schemeClr val="tx1"/>
                  </a:gs>
                  <a:gs pos="100000">
                    <a:schemeClr val="tx1"/>
                  </a:gs>
                </a:gsLst>
                <a:lin ang="5400000" scaled="0"/>
              </a:gradFill>
              <a:effectLst/>
              <a:latin typeface="Segoe Sans Display" pitchFamily="2" charset="0"/>
              <a:cs typeface="Segoe Sans Display" pitchFamily="2" charset="0"/>
            </a:endParaRPr>
          </a:p>
        </p:txBody>
      </p:sp>
    </p:spTree>
    <p:extLst>
      <p:ext uri="{BB962C8B-B14F-4D97-AF65-F5344CB8AC3E}">
        <p14:creationId xmlns:p14="http://schemas.microsoft.com/office/powerpoint/2010/main" val="1523694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9195930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0379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26840959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i="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i="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9638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i="0">
                <a:solidFill>
                  <a:schemeClr val="tx1"/>
                </a:solidFill>
                <a:latin typeface="Segoe Sans Display Semibold" pitchFamily="2" charset="0"/>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i="0">
                <a:solidFill>
                  <a:schemeClr val="tx1"/>
                </a:solidFill>
                <a:latin typeface="Segoe Sans Display Semibold" pitchFamily="2" charset="0"/>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05645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i="0">
                <a:solidFill>
                  <a:schemeClr val="tx1"/>
                </a:solidFill>
                <a:latin typeface="Segoe Sans Display Semibold" pitchFamily="2" charset="0"/>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i="0">
                <a:solidFill>
                  <a:schemeClr val="tx1"/>
                </a:solidFill>
                <a:latin typeface="Segoe Sans Display Semibold" pitchFamily="2" charset="0"/>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67449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i="0">
                <a:solidFill>
                  <a:schemeClr val="tx1"/>
                </a:solidFill>
                <a:latin typeface="Segoe Sans Display Semibold" pitchFamily="2" charset="0"/>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i="0">
                <a:solidFill>
                  <a:schemeClr val="tx1"/>
                </a:solidFill>
                <a:latin typeface="Segoe Sans Display Semibold" pitchFamily="2" charset="0"/>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i="0">
                <a:solidFill>
                  <a:schemeClr val="tx1"/>
                </a:solidFill>
                <a:latin typeface="Segoe Sans Display Semibold" pitchFamily="2" charset="0"/>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150169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77993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i="0">
                <a:solidFill>
                  <a:schemeClr val="tx1"/>
                </a:solidFill>
                <a:latin typeface="Segoe Sans Display Semibold" pitchFamily="2" charset="0"/>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i="0">
                <a:solidFill>
                  <a:schemeClr val="tx1"/>
                </a:solidFill>
                <a:latin typeface="Segoe Sans Display Semibold" pitchFamily="2" charset="0"/>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i="0">
                <a:solidFill>
                  <a:schemeClr val="tx1"/>
                </a:solidFill>
                <a:latin typeface="Segoe Sans Display Semibold" pitchFamily="2" charset="0"/>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i="0">
                <a:solidFill>
                  <a:schemeClr val="tx1"/>
                </a:solidFill>
                <a:latin typeface="Segoe Sans Display Semibold" pitchFamily="2" charset="0"/>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i="0">
                <a:solidFill>
                  <a:schemeClr val="tx1"/>
                </a:solidFill>
                <a:latin typeface="Segoe Sans Display Semibold" pitchFamily="2" charset="0"/>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699994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0">
                      <a:srgbClr val="282828"/>
                    </a:gs>
                    <a:gs pos="100000">
                      <a:srgbClr val="282828"/>
                    </a:gs>
                  </a:gsLst>
                  <a:lin ang="5400000" scaled="1"/>
                </a:gradFill>
              </a:defRPr>
            </a:lvl1pPr>
          </a:lstStyle>
          <a:p>
            <a:r>
              <a:rPr lang="en-US"/>
              <a:t>Click to edit Master title style</a:t>
            </a:r>
          </a:p>
        </p:txBody>
      </p:sp>
    </p:spTree>
    <p:extLst>
      <p:ext uri="{BB962C8B-B14F-4D97-AF65-F5344CB8AC3E}">
        <p14:creationId xmlns:p14="http://schemas.microsoft.com/office/powerpoint/2010/main" val="447043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Speaker name</a:t>
            </a:r>
          </a:p>
        </p:txBody>
      </p:sp>
      <p:sp>
        <p:nvSpPr>
          <p:cNvPr id="3" name="Rectangle 2">
            <a:extLst>
              <a:ext uri="{FF2B5EF4-FFF2-40B4-BE49-F238E27FC236}">
                <a16:creationId xmlns:a16="http://schemas.microsoft.com/office/drawing/2014/main" id="{279E1872-F2DF-4CBF-5C6C-A78997E04644}"/>
              </a:ext>
            </a:extLst>
          </p:cNvPr>
          <p:cNvSpPr/>
          <p:nvPr userDrawn="1"/>
        </p:nvSpPr>
        <p:spPr bwMode="auto">
          <a:xfrm>
            <a:off x="584200" y="6269038"/>
            <a:ext cx="2111866" cy="33855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EEFF56AD-6204-7FBA-118E-291A8C992FCC}"/>
              </a:ext>
            </a:extLst>
          </p:cNvPr>
          <p:cNvSpPr txBox="1"/>
          <p:nvPr userDrawn="1"/>
        </p:nvSpPr>
        <p:spPr>
          <a:xfrm>
            <a:off x="584200" y="6354354"/>
            <a:ext cx="6761746" cy="123111"/>
          </a:xfrm>
          <a:prstGeom prst="rect">
            <a:avLst/>
          </a:prstGeom>
          <a:noFill/>
        </p:spPr>
        <p:txBody>
          <a:bodyPr wrap="square" lIns="0" tIns="0" rIns="0" bIns="0">
            <a:spAutoFit/>
          </a:bodyPr>
          <a:lstStyle/>
          <a:p>
            <a:r>
              <a:rPr lang="en-US" sz="800">
                <a:gradFill>
                  <a:gsLst>
                    <a:gs pos="0">
                      <a:schemeClr val="tx1"/>
                    </a:gs>
                    <a:gs pos="100000">
                      <a:schemeClr val="tx1"/>
                    </a:gs>
                  </a:gsLst>
                  <a:lin ang="5400000" scaled="0"/>
                </a:gradFill>
                <a:effectLst/>
                <a:latin typeface="Segoe Sans Display" pitchFamily="2" charset="0"/>
                <a:cs typeface="Segoe Sans Display" pitchFamily="2" charset="0"/>
              </a:rPr>
              <a:t>Microsoft Confidential. Shared under NDA.</a:t>
            </a:r>
            <a:endParaRPr lang="en-US" sz="900">
              <a:gradFill>
                <a:gsLst>
                  <a:gs pos="0">
                    <a:schemeClr val="tx1"/>
                  </a:gs>
                  <a:gs pos="100000">
                    <a:schemeClr val="tx1"/>
                  </a:gs>
                </a:gsLst>
                <a:lin ang="5400000" scaled="0"/>
              </a:gradFill>
              <a:effectLst/>
              <a:latin typeface="Segoe Sans Display" pitchFamily="2" charset="0"/>
              <a:cs typeface="Segoe Sans Display" pitchFamily="2" charset="0"/>
            </a:endParaRPr>
          </a:p>
        </p:txBody>
      </p:sp>
    </p:spTree>
    <p:extLst>
      <p:ext uri="{BB962C8B-B14F-4D97-AF65-F5344CB8AC3E}">
        <p14:creationId xmlns:p14="http://schemas.microsoft.com/office/powerpoint/2010/main" val="1169691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b="1" i="0" spc="0">
                <a:latin typeface="Segoe Sans Display Semibold" pitchFamily="2" charset="0"/>
                <a:cs typeface="Segoe Sans Display" pitchFamily="2" charset="0"/>
              </a:defRPr>
            </a:lvl1pPr>
          </a:lstStyle>
          <a:p>
            <a:r>
              <a:rPr lang="en-US"/>
              <a:t>Click to edit Master title style</a:t>
            </a:r>
          </a:p>
        </p:txBody>
      </p:sp>
    </p:spTree>
    <p:extLst>
      <p:ext uri="{BB962C8B-B14F-4D97-AF65-F5344CB8AC3E}">
        <p14:creationId xmlns:p14="http://schemas.microsoft.com/office/powerpoint/2010/main" val="30859729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1_Small title - half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0302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buNone/>
              <a:defRPr sz="2200" b="0" i="0">
                <a:latin typeface="Segoe Sans Display"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34509710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31964206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34466764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13278920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13616976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37576017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18180626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276999"/>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276999"/>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276999"/>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36175276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Subtitle or speaker name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02FDD66-3D8C-21B6-2566-643C5C82E414}"/>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36637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Speaker name</a:t>
            </a:r>
          </a:p>
        </p:txBody>
      </p:sp>
      <p:sp>
        <p:nvSpPr>
          <p:cNvPr id="3" name="Rectangle 2">
            <a:extLst>
              <a:ext uri="{FF2B5EF4-FFF2-40B4-BE49-F238E27FC236}">
                <a16:creationId xmlns:a16="http://schemas.microsoft.com/office/drawing/2014/main" id="{F61C0962-15BD-6464-9167-56794D2BA913}"/>
              </a:ext>
            </a:extLst>
          </p:cNvPr>
          <p:cNvSpPr/>
          <p:nvPr userDrawn="1"/>
        </p:nvSpPr>
        <p:spPr bwMode="auto">
          <a:xfrm>
            <a:off x="490194" y="6193410"/>
            <a:ext cx="2648932" cy="370903"/>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86F32F13-24D5-A2D9-A327-2E3DCB0D4B60}"/>
              </a:ext>
            </a:extLst>
          </p:cNvPr>
          <p:cNvSpPr txBox="1"/>
          <p:nvPr userDrawn="1"/>
        </p:nvSpPr>
        <p:spPr>
          <a:xfrm>
            <a:off x="584200" y="6354354"/>
            <a:ext cx="6761746" cy="123111"/>
          </a:xfrm>
          <a:prstGeom prst="rect">
            <a:avLst/>
          </a:prstGeom>
          <a:noFill/>
        </p:spPr>
        <p:txBody>
          <a:bodyPr wrap="square" lIns="0" tIns="0" rIns="0" bIns="0">
            <a:spAutoFit/>
          </a:bodyPr>
          <a:lstStyle/>
          <a:p>
            <a:r>
              <a:rPr lang="en-US" sz="800">
                <a:gradFill>
                  <a:gsLst>
                    <a:gs pos="0">
                      <a:schemeClr val="tx1"/>
                    </a:gs>
                    <a:gs pos="100000">
                      <a:schemeClr val="tx1"/>
                    </a:gs>
                  </a:gsLst>
                  <a:lin ang="5400000" scaled="0"/>
                </a:gradFill>
                <a:effectLst/>
                <a:latin typeface="Segoe Sans Display" pitchFamily="2" charset="0"/>
                <a:cs typeface="Segoe Sans Display" pitchFamily="2" charset="0"/>
              </a:rPr>
              <a:t>Microsoft Confidential. Shared under NDA.</a:t>
            </a:r>
            <a:endParaRPr lang="en-US" sz="900">
              <a:gradFill>
                <a:gsLst>
                  <a:gs pos="0">
                    <a:schemeClr val="tx1"/>
                  </a:gs>
                  <a:gs pos="100000">
                    <a:schemeClr val="tx1"/>
                  </a:gs>
                </a:gsLst>
                <a:lin ang="5400000" scaled="0"/>
              </a:gradFill>
              <a:effectLst/>
              <a:latin typeface="Segoe Sans Display" pitchFamily="2" charset="0"/>
              <a:cs typeface="Segoe Sans Display" pitchFamily="2" charset="0"/>
            </a:endParaRPr>
          </a:p>
        </p:txBody>
      </p:sp>
    </p:spTree>
    <p:extLst>
      <p:ext uri="{BB962C8B-B14F-4D97-AF65-F5344CB8AC3E}">
        <p14:creationId xmlns:p14="http://schemas.microsoft.com/office/powerpoint/2010/main" val="3374477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250441279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276999"/>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36770923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16681523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34660509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22582327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40662186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39685594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10616142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8219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0" i="0">
              <a:solidFill>
                <a:srgbClr val="FFFFFF"/>
              </a:solidFill>
              <a:latin typeface="Segoe Sans Display" pitchFamily="2" charset="0"/>
              <a:ea typeface="Segoe UI" pitchFamily="34" charset="0"/>
              <a:cs typeface="Segoe Sans Display"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b="1" i="0">
                <a:solidFill>
                  <a:srgbClr val="FFFFFF"/>
                </a:solidFill>
                <a:latin typeface="Segoe Sans Display Semibold" pitchFamily="2" charset="0"/>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4232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Section title</a:t>
            </a:r>
          </a:p>
        </p:txBody>
      </p:sp>
      <p:sp>
        <p:nvSpPr>
          <p:cNvPr id="3" name="Rectangle 2">
            <a:extLst>
              <a:ext uri="{FF2B5EF4-FFF2-40B4-BE49-F238E27FC236}">
                <a16:creationId xmlns:a16="http://schemas.microsoft.com/office/drawing/2014/main" id="{B8EB9AE3-4B59-4C9B-A995-4BDFDAD3FEAC}"/>
              </a:ext>
            </a:extLst>
          </p:cNvPr>
          <p:cNvSpPr/>
          <p:nvPr userDrawn="1"/>
        </p:nvSpPr>
        <p:spPr bwMode="auto">
          <a:xfrm>
            <a:off x="452487" y="6269038"/>
            <a:ext cx="2648932" cy="4985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CEF37E96-E6BE-1FA9-9675-A2ED485A948E}"/>
              </a:ext>
            </a:extLst>
          </p:cNvPr>
          <p:cNvSpPr txBox="1"/>
          <p:nvPr userDrawn="1"/>
        </p:nvSpPr>
        <p:spPr>
          <a:xfrm>
            <a:off x="584200" y="6354354"/>
            <a:ext cx="6761746" cy="123111"/>
          </a:xfrm>
          <a:prstGeom prst="rect">
            <a:avLst/>
          </a:prstGeom>
          <a:noFill/>
        </p:spPr>
        <p:txBody>
          <a:bodyPr wrap="square" lIns="0" tIns="0" rIns="0" bIns="0">
            <a:spAutoFit/>
          </a:bodyPr>
          <a:lstStyle/>
          <a:p>
            <a:r>
              <a:rPr lang="en-US" sz="800">
                <a:gradFill>
                  <a:gsLst>
                    <a:gs pos="0">
                      <a:schemeClr val="tx1"/>
                    </a:gs>
                    <a:gs pos="100000">
                      <a:schemeClr val="tx1"/>
                    </a:gs>
                  </a:gsLst>
                  <a:lin ang="5400000" scaled="0"/>
                </a:gradFill>
                <a:effectLst/>
                <a:latin typeface="Segoe Sans Display" pitchFamily="2" charset="0"/>
                <a:cs typeface="Segoe Sans Display" pitchFamily="2" charset="0"/>
              </a:rPr>
              <a:t>Microsoft Confidential. Shared under NDA.</a:t>
            </a:r>
            <a:endParaRPr lang="en-US" sz="900">
              <a:gradFill>
                <a:gsLst>
                  <a:gs pos="0">
                    <a:schemeClr val="tx1"/>
                  </a:gs>
                  <a:gs pos="100000">
                    <a:schemeClr val="tx1"/>
                  </a:gs>
                </a:gsLst>
                <a:lin ang="5400000" scaled="0"/>
              </a:gradFill>
              <a:effectLst/>
              <a:latin typeface="Segoe Sans Display" pitchFamily="2" charset="0"/>
              <a:cs typeface="Segoe Sans Display" pitchFamily="2" charset="0"/>
            </a:endParaRPr>
          </a:p>
        </p:txBody>
      </p:sp>
    </p:spTree>
    <p:extLst>
      <p:ext uri="{BB962C8B-B14F-4D97-AF65-F5344CB8AC3E}">
        <p14:creationId xmlns:p14="http://schemas.microsoft.com/office/powerpoint/2010/main" val="2861662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Quote text</a:t>
            </a:r>
          </a:p>
        </p:txBody>
      </p:sp>
      <p:pic>
        <p:nvPicPr>
          <p:cNvPr id="3" name="Picture 2">
            <a:extLst>
              <a:ext uri="{FF2B5EF4-FFF2-40B4-BE49-F238E27FC236}">
                <a16:creationId xmlns:a16="http://schemas.microsoft.com/office/drawing/2014/main" id="{90B593D8-57CB-C7C1-1624-2158FE2E1BB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99241" y="887946"/>
            <a:ext cx="2436641" cy="2436641"/>
          </a:xfrm>
          <a:prstGeom prst="rect">
            <a:avLst/>
          </a:prstGeom>
        </p:spPr>
      </p:pic>
      <p:sp>
        <p:nvSpPr>
          <p:cNvPr id="8" name="Text Placeholder 4">
            <a:extLst>
              <a:ext uri="{FF2B5EF4-FFF2-40B4-BE49-F238E27FC236}">
                <a16:creationId xmlns:a16="http://schemas.microsoft.com/office/drawing/2014/main" id="{82253BFE-5C87-9C68-2451-4E49B515628A}"/>
              </a:ext>
            </a:extLst>
          </p:cNvPr>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Name</a:t>
            </a:r>
          </a:p>
        </p:txBody>
      </p:sp>
      <p:sp>
        <p:nvSpPr>
          <p:cNvPr id="9" name="Text Placeholder 4">
            <a:extLst>
              <a:ext uri="{FF2B5EF4-FFF2-40B4-BE49-F238E27FC236}">
                <a16:creationId xmlns:a16="http://schemas.microsoft.com/office/drawing/2014/main" id="{10EA6312-1D9B-E40A-006E-C53955783F3E}"/>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Company or position</a:t>
            </a:r>
          </a:p>
        </p:txBody>
      </p:sp>
    </p:spTree>
    <p:extLst>
      <p:ext uri="{BB962C8B-B14F-4D97-AF65-F5344CB8AC3E}">
        <p14:creationId xmlns:p14="http://schemas.microsoft.com/office/powerpoint/2010/main" val="1378576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rgbClr val="0B375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bg1"/>
                </a:solidFill>
                <a:effectLst/>
                <a:latin typeface="Segoe Sans Display Semibold" pitchFamily="2" charset="0"/>
                <a:ea typeface="+mn-ea"/>
                <a:cs typeface="Segoe Sans Display" pitchFamily="2"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b="0" i="0" spc="0" baseline="0">
                <a:solidFill>
                  <a:schemeClr val="bg1"/>
                </a:solidFill>
                <a:latin typeface="Segoe Sans Display" pitchFamily="2" charset="0"/>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b="0" i="0" spc="0" baseline="0">
                <a:solidFill>
                  <a:schemeClr val="bg1"/>
                </a:solidFill>
                <a:latin typeface="Segoe Sans Display" pitchFamily="2" charset="0"/>
              </a:defRPr>
            </a:lvl1pPr>
          </a:lstStyle>
          <a:p>
            <a:pPr lvl="0"/>
            <a:r>
              <a:rPr lang="en-US"/>
              <a:t>Company or position</a:t>
            </a:r>
          </a:p>
        </p:txBody>
      </p:sp>
      <p:pic>
        <p:nvPicPr>
          <p:cNvPr id="6" name="Picture 5">
            <a:extLst>
              <a:ext uri="{FF2B5EF4-FFF2-40B4-BE49-F238E27FC236}">
                <a16:creationId xmlns:a16="http://schemas.microsoft.com/office/drawing/2014/main" id="{800AFF50-469D-1485-4D2A-CC0B5BD9ADA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99241" y="887946"/>
            <a:ext cx="2436641" cy="2436641"/>
          </a:xfrm>
          <a:prstGeom prst="rect">
            <a:avLst/>
          </a:prstGeom>
        </p:spPr>
      </p:pic>
    </p:spTree>
    <p:extLst>
      <p:ext uri="{BB962C8B-B14F-4D97-AF65-F5344CB8AC3E}">
        <p14:creationId xmlns:p14="http://schemas.microsoft.com/office/powerpoint/2010/main" val="2332931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Company or position</a:t>
            </a:r>
          </a:p>
        </p:txBody>
      </p:sp>
      <p:pic>
        <p:nvPicPr>
          <p:cNvPr id="3" name="Picture 2">
            <a:extLst>
              <a:ext uri="{FF2B5EF4-FFF2-40B4-BE49-F238E27FC236}">
                <a16:creationId xmlns:a16="http://schemas.microsoft.com/office/drawing/2014/main" id="{D91F024A-4B1A-0F84-369B-B5FCAE8151E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99241" y="887946"/>
            <a:ext cx="2436641" cy="2436641"/>
          </a:xfrm>
          <a:prstGeom prst="rect">
            <a:avLst/>
          </a:prstGeom>
        </p:spPr>
      </p:pic>
    </p:spTree>
    <p:extLst>
      <p:ext uri="{BB962C8B-B14F-4D97-AF65-F5344CB8AC3E}">
        <p14:creationId xmlns:p14="http://schemas.microsoft.com/office/powerpoint/2010/main" val="4112192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Speaker name</a:t>
            </a:r>
          </a:p>
        </p:txBody>
      </p:sp>
    </p:spTree>
    <p:extLst>
      <p:ext uri="{BB962C8B-B14F-4D97-AF65-F5344CB8AC3E}">
        <p14:creationId xmlns:p14="http://schemas.microsoft.com/office/powerpoint/2010/main" val="3191840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Speaker name</a:t>
            </a:r>
          </a:p>
        </p:txBody>
      </p:sp>
    </p:spTree>
    <p:extLst>
      <p:ext uri="{BB962C8B-B14F-4D97-AF65-F5344CB8AC3E}">
        <p14:creationId xmlns:p14="http://schemas.microsoft.com/office/powerpoint/2010/main" val="2513619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Speaker name</a:t>
            </a:r>
          </a:p>
        </p:txBody>
      </p:sp>
    </p:spTree>
    <p:extLst>
      <p:ext uri="{BB962C8B-B14F-4D97-AF65-F5344CB8AC3E}">
        <p14:creationId xmlns:p14="http://schemas.microsoft.com/office/powerpoint/2010/main" val="912965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Speaker name</a:t>
            </a:r>
          </a:p>
        </p:txBody>
      </p:sp>
    </p:spTree>
    <p:extLst>
      <p:ext uri="{BB962C8B-B14F-4D97-AF65-F5344CB8AC3E}">
        <p14:creationId xmlns:p14="http://schemas.microsoft.com/office/powerpoint/2010/main" val="3413431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Speaker name</a:t>
            </a:r>
          </a:p>
        </p:txBody>
      </p:sp>
    </p:spTree>
    <p:extLst>
      <p:ext uri="{BB962C8B-B14F-4D97-AF65-F5344CB8AC3E}">
        <p14:creationId xmlns:p14="http://schemas.microsoft.com/office/powerpoint/2010/main" val="3258044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4086058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4116018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1062278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bg1"/>
                </a:solidFill>
                <a:effectLst/>
                <a:latin typeface="Segoe Sans Display Semibold" pitchFamily="2" charset="0"/>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182379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bg1"/>
                </a:solidFill>
                <a:effectLst/>
                <a:latin typeface="Segoe Sans Display Semibold" pitchFamily="2" charset="0"/>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35252358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bg1"/>
                </a:solidFill>
                <a:effectLst/>
                <a:latin typeface="Segoe Sans Display Semibold" pitchFamily="2" charset="0"/>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3523885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pic>
        <p:nvPicPr>
          <p:cNvPr id="3" name="Picture 2" descr="A yellow and grey stripes&#10;&#10;Description automatically generated">
            <a:extLst>
              <a:ext uri="{FF2B5EF4-FFF2-40B4-BE49-F238E27FC236}">
                <a16:creationId xmlns:a16="http://schemas.microsoft.com/office/drawing/2014/main" id="{3AB508EC-AED8-ABD2-2470-5EA917D7AE0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455FD8CE-1D3D-26CB-8A7A-78E0A4715F89}"/>
              </a:ext>
            </a:extLst>
          </p:cNvPr>
          <p:cNvSpPr>
            <a:spLocks noGrp="1"/>
          </p:cNvSpPr>
          <p:nvPr>
            <p:ph type="title" hasCustomPrompt="1"/>
          </p:nvPr>
        </p:nvSpPr>
        <p:spPr>
          <a:xfrm>
            <a:off x="585216" y="3035808"/>
            <a:ext cx="3948684" cy="498598"/>
          </a:xfrm>
          <a:noFill/>
        </p:spPr>
        <p:txBody>
          <a:bodyPr vert="horz" wrap="square" lIns="0" tIns="0" rIns="0" bIns="0" rtlCol="0" anchor="ctr" anchorCtr="0">
            <a:spAutoFit/>
          </a:bodyPr>
          <a:lstStyle>
            <a:lvl1pPr>
              <a:defRPr lang="en-US" dirty="0">
                <a:gradFill>
                  <a:gsLst>
                    <a:gs pos="0">
                      <a:srgbClr val="282828"/>
                    </a:gs>
                    <a:gs pos="100000">
                      <a:srgbClr val="282828"/>
                    </a:gs>
                  </a:gsLst>
                  <a:lin ang="5400000" scaled="1"/>
                </a:gradFill>
              </a:defRPr>
            </a:lvl1pPr>
          </a:lstStyle>
          <a:p>
            <a:pPr lvl="0">
              <a:lnSpc>
                <a:spcPct val="90000"/>
              </a:lnSpc>
            </a:pPr>
            <a:r>
              <a:rPr lang="en-US"/>
              <a:t>Section title</a:t>
            </a:r>
          </a:p>
        </p:txBody>
      </p:sp>
    </p:spTree>
    <p:extLst>
      <p:ext uri="{BB962C8B-B14F-4D97-AF65-F5344CB8AC3E}">
        <p14:creationId xmlns:p14="http://schemas.microsoft.com/office/powerpoint/2010/main" val="1028905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pic>
        <p:nvPicPr>
          <p:cNvPr id="5" name="Picture 4" descr="A close up of a colorful circle&#10;&#10;Description automatically generated">
            <a:extLst>
              <a:ext uri="{FF2B5EF4-FFF2-40B4-BE49-F238E27FC236}">
                <a16:creationId xmlns:a16="http://schemas.microsoft.com/office/drawing/2014/main" id="{EFFADC55-8376-6DD2-7596-811FF4F9066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8FF46595-A86D-1081-544B-236CBE98A749}"/>
              </a:ext>
            </a:extLst>
          </p:cNvPr>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1123791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Thank you</a:t>
            </a:r>
          </a:p>
        </p:txBody>
      </p:sp>
    </p:spTree>
    <p:extLst>
      <p:ext uri="{BB962C8B-B14F-4D97-AF65-F5344CB8AC3E}">
        <p14:creationId xmlns:p14="http://schemas.microsoft.com/office/powerpoint/2010/main" val="2427015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63954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b="0" i="0">
                <a:solidFill>
                  <a:schemeClr val="tx1"/>
                </a:solidFill>
                <a:latin typeface="Segoe Sans Display" pitchFamily="2" charset="0"/>
                <a:cs typeface="Segoe Sans Display" pitchFamily="2"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34891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accent1"/>
        </a:solidFill>
        <a:effectLst/>
      </p:bgPr>
    </p:bg>
    <p:spTree>
      <p:nvGrpSpPr>
        <p:cNvPr id="1" name=""/>
        <p:cNvGrpSpPr/>
        <p:nvPr/>
      </p:nvGrpSpPr>
      <p:grpSpPr>
        <a:xfrm>
          <a:off x="0" y="0"/>
          <a:ext cx="0" cy="0"/>
          <a:chOff x="0" y="0"/>
          <a:chExt cx="0" cy="0"/>
        </a:xfrm>
      </p:grpSpPr>
      <p:pic>
        <p:nvPicPr>
          <p:cNvPr id="4" name="Picture 3" descr="Graphical user interface&#10;&#10;Description automatically generated with medium confidence">
            <a:extLst>
              <a:ext uri="{FF2B5EF4-FFF2-40B4-BE49-F238E27FC236}">
                <a16:creationId xmlns:a16="http://schemas.microsoft.com/office/drawing/2014/main" id="{DF0E2715-65E3-C92D-9C36-21195DD9C1FD}"/>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275199" y="284301"/>
            <a:ext cx="2970446" cy="897021"/>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b="0" i="0">
                <a:gradFill>
                  <a:gsLst>
                    <a:gs pos="0">
                      <a:schemeClr val="bg1"/>
                    </a:gs>
                    <a:gs pos="100000">
                      <a:schemeClr val="bg1"/>
                    </a:gs>
                  </a:gsLst>
                  <a:lin ang="13500000" scaled="0"/>
                </a:gradFill>
                <a:latin typeface="Segoe Sans Display" pitchFamily="2" charset="0"/>
                <a:cs typeface="Segoe Sans Display" pitchFamily="2" charset="0"/>
              </a:rPr>
              <a:t>© Copyright Microsoft Corporation. All rights reserved. </a:t>
            </a:r>
          </a:p>
        </p:txBody>
      </p:sp>
    </p:spTree>
    <p:extLst>
      <p:ext uri="{BB962C8B-B14F-4D97-AF65-F5344CB8AC3E}">
        <p14:creationId xmlns:p14="http://schemas.microsoft.com/office/powerpoint/2010/main" val="3395847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p:cSld name="1_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553998"/>
          </a:xfrm>
        </p:spPr>
        <p:txBody>
          <a:bodyPr anchor="t"/>
          <a:lstStyle>
            <a:lvl1pPr>
              <a:defRPr>
                <a:solidFill>
                  <a:srgbClr val="0078D4"/>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881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bg1"/>
                </a:solidFill>
                <a:effectLst/>
                <a:latin typeface="Segoe Sans Display Semibold" pitchFamily="2" charset="0"/>
                <a:ea typeface="+mn-ea"/>
                <a:cs typeface="Segoe Sans Display" pitchFamily="2" charset="0"/>
              </a:defRPr>
            </a:lvl1pPr>
          </a:lstStyle>
          <a:p>
            <a:r>
              <a:rPr lang="en-US"/>
              <a:t>Section title</a:t>
            </a:r>
          </a:p>
        </p:txBody>
      </p:sp>
      <p:sp>
        <p:nvSpPr>
          <p:cNvPr id="3" name="Rectangle 2">
            <a:extLst>
              <a:ext uri="{FF2B5EF4-FFF2-40B4-BE49-F238E27FC236}">
                <a16:creationId xmlns:a16="http://schemas.microsoft.com/office/drawing/2014/main" id="{583C2E68-C29E-17AD-9B0D-9BD3082FC8F1}"/>
              </a:ext>
            </a:extLst>
          </p:cNvPr>
          <p:cNvSpPr/>
          <p:nvPr userDrawn="1"/>
        </p:nvSpPr>
        <p:spPr bwMode="auto">
          <a:xfrm>
            <a:off x="490194" y="6193410"/>
            <a:ext cx="2149311" cy="37090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EFC2C537-A300-DE4E-CCA1-16E4CA804335}"/>
              </a:ext>
            </a:extLst>
          </p:cNvPr>
          <p:cNvSpPr txBox="1"/>
          <p:nvPr userDrawn="1"/>
        </p:nvSpPr>
        <p:spPr>
          <a:xfrm>
            <a:off x="584200" y="6354354"/>
            <a:ext cx="6761746" cy="123111"/>
          </a:xfrm>
          <a:prstGeom prst="rect">
            <a:avLst/>
          </a:prstGeom>
          <a:noFill/>
        </p:spPr>
        <p:txBody>
          <a:bodyPr wrap="square" lIns="0" tIns="0" rIns="0" bIns="0">
            <a:spAutoFit/>
          </a:bodyPr>
          <a:lstStyle/>
          <a:p>
            <a:r>
              <a:rPr lang="en-US" sz="800">
                <a:gradFill>
                  <a:gsLst>
                    <a:gs pos="0">
                      <a:schemeClr val="bg1"/>
                    </a:gs>
                    <a:gs pos="100000">
                      <a:schemeClr val="bg1"/>
                    </a:gs>
                  </a:gsLst>
                  <a:lin ang="5400000" scaled="0"/>
                </a:gradFill>
                <a:effectLst/>
                <a:latin typeface="Segoe Sans Display" pitchFamily="2" charset="0"/>
                <a:cs typeface="Segoe Sans Display" pitchFamily="2" charset="0"/>
              </a:rPr>
              <a:t>Microsoft Confidential. Shared under NDA.</a:t>
            </a:r>
            <a:endParaRPr lang="en-US" sz="900">
              <a:gradFill>
                <a:gsLst>
                  <a:gs pos="0">
                    <a:schemeClr val="bg1"/>
                  </a:gs>
                  <a:gs pos="100000">
                    <a:schemeClr val="bg1"/>
                  </a:gs>
                </a:gsLst>
                <a:lin ang="5400000" scaled="0"/>
              </a:gradFill>
              <a:effectLst/>
              <a:latin typeface="Segoe Sans Display" pitchFamily="2" charset="0"/>
              <a:cs typeface="Segoe Sans Display" pitchFamily="2" charset="0"/>
            </a:endParaRPr>
          </a:p>
        </p:txBody>
      </p:sp>
    </p:spTree>
    <p:extLst>
      <p:ext uri="{BB962C8B-B14F-4D97-AF65-F5344CB8AC3E}">
        <p14:creationId xmlns:p14="http://schemas.microsoft.com/office/powerpoint/2010/main" val="3384947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lvl1pPr>
              <a:defRPr>
                <a:solidFill>
                  <a:srgbClr val="0078D4"/>
                </a:solidFill>
              </a:defRPr>
            </a:lvl1p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1" i="0">
                <a:solidFill>
                  <a:srgbClr val="0078D4"/>
                </a:solidFill>
                <a:latin typeface="Segoe Sans Display Semibold" pitchFamily="2" charset="0"/>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1" i="0">
                <a:solidFill>
                  <a:srgbClr val="0078D4"/>
                </a:solidFill>
                <a:latin typeface="Segoe Sans Display Semibold" pitchFamily="2" charset="0"/>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1" i="0">
                <a:solidFill>
                  <a:srgbClr val="0078D4"/>
                </a:solidFill>
                <a:latin typeface="Segoe Sans Display Semibold" pitchFamily="2" charset="0"/>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1" i="0">
                <a:solidFill>
                  <a:srgbClr val="0078D4"/>
                </a:solidFill>
                <a:latin typeface="Segoe Sans Display Semibold" pitchFamily="2" charset="0"/>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845847018"/>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1_Agenda">
    <p:bg>
      <p:bgPr>
        <a:solidFill>
          <a:srgbClr val="0078D4"/>
        </a:solidFill>
        <a:effectLst/>
      </p:bgPr>
    </p:bg>
    <p:spTree>
      <p:nvGrpSpPr>
        <p:cNvPr id="1" name=""/>
        <p:cNvGrpSpPr/>
        <p:nvPr/>
      </p:nvGrpSpPr>
      <p:grpSpPr>
        <a:xfrm>
          <a:off x="0" y="0"/>
          <a:ext cx="0" cy="0"/>
          <a:chOff x="0" y="0"/>
          <a:chExt cx="0" cy="0"/>
        </a:xfrm>
      </p:grpSpPr>
      <p:sp>
        <p:nvSpPr>
          <p:cNvPr id="11" name="Title 13">
            <a:extLst>
              <a:ext uri="{FF2B5EF4-FFF2-40B4-BE49-F238E27FC236}">
                <a16:creationId xmlns:a16="http://schemas.microsoft.com/office/drawing/2014/main" id="{8BE557C1-3D2D-0B34-2E5D-8D5DAF4EE8C8}"/>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Agenda</a:t>
            </a:r>
          </a:p>
        </p:txBody>
      </p:sp>
      <p:pic>
        <p:nvPicPr>
          <p:cNvPr id="12" name="Picture 11">
            <a:extLst>
              <a:ext uri="{FF2B5EF4-FFF2-40B4-BE49-F238E27FC236}">
                <a16:creationId xmlns:a16="http://schemas.microsoft.com/office/drawing/2014/main" id="{57E5537E-94DA-8944-1412-892107877E16}"/>
              </a:ext>
              <a:ext uri="{C183D7F6-B498-43B3-948B-1728B52AA6E4}">
                <adec:decorative xmlns:adec="http://schemas.microsoft.com/office/drawing/2017/decorative" val="1"/>
              </a:ext>
            </a:extLst>
          </p:cNvPr>
          <p:cNvPicPr>
            <a:picLocks noChangeAspect="1"/>
          </p:cNvPicPr>
          <p:nvPr userDrawn="1"/>
        </p:nvPicPr>
        <p:blipFill rotWithShape="1">
          <a:blip r:embed="rId2"/>
          <a:srcRect l="17262" t="17054" r="17264" b="14316"/>
          <a:stretch/>
        </p:blipFill>
        <p:spPr>
          <a:xfrm>
            <a:off x="535963" y="1368759"/>
            <a:ext cx="911388" cy="955323"/>
          </a:xfrm>
          <a:prstGeom prst="rect">
            <a:avLst/>
          </a:prstGeom>
        </p:spPr>
      </p:pic>
      <p:sp>
        <p:nvSpPr>
          <p:cNvPr id="14" name="Text Placeholder 14">
            <a:extLst>
              <a:ext uri="{FF2B5EF4-FFF2-40B4-BE49-F238E27FC236}">
                <a16:creationId xmlns:a16="http://schemas.microsoft.com/office/drawing/2014/main" id="{A0CEEC92-8FE5-3A4F-A0B9-29C069BFF5D7}"/>
              </a:ext>
            </a:extLst>
          </p:cNvPr>
          <p:cNvSpPr>
            <a:spLocks noGrp="1"/>
          </p:cNvSpPr>
          <p:nvPr>
            <p:ph type="body" sz="quarter" idx="14" hasCustomPrompt="1"/>
          </p:nvPr>
        </p:nvSpPr>
        <p:spPr>
          <a:xfrm>
            <a:off x="584200" y="2504387"/>
            <a:ext cx="2532063" cy="830997"/>
          </a:xfrm>
        </p:spPr>
        <p:txBody>
          <a:bodyPr>
            <a:spAutoFit/>
          </a:bodyPr>
          <a:lstStyle>
            <a:lvl1pPr marL="137160" indent="-137160">
              <a:defRPr sz="1800">
                <a:solidFill>
                  <a:schemeClr val="bg1"/>
                </a:solidFill>
              </a:defRPr>
            </a:lvl1pPr>
          </a:lstStyle>
          <a:p>
            <a:r>
              <a:rPr lang="en-US">
                <a:solidFill>
                  <a:schemeClr val="bg1"/>
                </a:solidFill>
              </a:rPr>
              <a:t>Lorem ipsum dolor sit </a:t>
            </a:r>
            <a:r>
              <a:rPr lang="en-US" err="1">
                <a:solidFill>
                  <a:schemeClr val="bg1"/>
                </a:solidFill>
              </a:rPr>
              <a:t>amet</a:t>
            </a:r>
            <a:r>
              <a:rPr lang="en-US">
                <a:solidFill>
                  <a:schemeClr val="bg1"/>
                </a:solidFill>
              </a:rPr>
              <a:t>, </a:t>
            </a:r>
            <a:r>
              <a:rPr lang="en-US" err="1">
                <a:solidFill>
                  <a:schemeClr val="bg1"/>
                </a:solidFill>
              </a:rPr>
              <a:t>consectetuer</a:t>
            </a:r>
            <a:r>
              <a:rPr lang="en-US">
                <a:solidFill>
                  <a:schemeClr val="bg1"/>
                </a:solidFill>
              </a:rPr>
              <a:t> </a:t>
            </a:r>
            <a:r>
              <a:rPr lang="en-US" err="1">
                <a:solidFill>
                  <a:schemeClr val="bg1"/>
                </a:solidFill>
              </a:rPr>
              <a:t>adipiscing</a:t>
            </a:r>
            <a:r>
              <a:rPr lang="en-US">
                <a:solidFill>
                  <a:schemeClr val="bg1"/>
                </a:solidFill>
              </a:rPr>
              <a:t> </a:t>
            </a:r>
            <a:r>
              <a:rPr lang="en-US" err="1">
                <a:solidFill>
                  <a:schemeClr val="bg1"/>
                </a:solidFill>
              </a:rPr>
              <a:t>elit</a:t>
            </a:r>
            <a:r>
              <a:rPr lang="en-US">
                <a:solidFill>
                  <a:schemeClr val="bg1"/>
                </a:solidFill>
              </a:rPr>
              <a:t>. </a:t>
            </a:r>
          </a:p>
        </p:txBody>
      </p:sp>
      <p:pic>
        <p:nvPicPr>
          <p:cNvPr id="15" name="Picture 14">
            <a:extLst>
              <a:ext uri="{FF2B5EF4-FFF2-40B4-BE49-F238E27FC236}">
                <a16:creationId xmlns:a16="http://schemas.microsoft.com/office/drawing/2014/main" id="{38CE417C-7217-6DC7-AABB-1DB86C277A48}"/>
              </a:ext>
              <a:ext uri="{C183D7F6-B498-43B3-948B-1728B52AA6E4}">
                <adec:decorative xmlns:adec="http://schemas.microsoft.com/office/drawing/2017/decorative" val="1"/>
              </a:ext>
            </a:extLst>
          </p:cNvPr>
          <p:cNvPicPr>
            <a:picLocks noChangeAspect="1"/>
          </p:cNvPicPr>
          <p:nvPr userDrawn="1"/>
        </p:nvPicPr>
        <p:blipFill rotWithShape="1">
          <a:blip r:embed="rId2"/>
          <a:srcRect l="17262" t="17054" r="17264" b="14316"/>
          <a:stretch/>
        </p:blipFill>
        <p:spPr>
          <a:xfrm>
            <a:off x="3390405" y="1368759"/>
            <a:ext cx="911388" cy="955323"/>
          </a:xfrm>
          <a:prstGeom prst="rect">
            <a:avLst/>
          </a:prstGeom>
        </p:spPr>
      </p:pic>
      <p:sp>
        <p:nvSpPr>
          <p:cNvPr id="17" name="Text Placeholder 15">
            <a:extLst>
              <a:ext uri="{FF2B5EF4-FFF2-40B4-BE49-F238E27FC236}">
                <a16:creationId xmlns:a16="http://schemas.microsoft.com/office/drawing/2014/main" id="{906E8369-84D3-C287-5A20-C641645C6D94}"/>
              </a:ext>
            </a:extLst>
          </p:cNvPr>
          <p:cNvSpPr>
            <a:spLocks noGrp="1"/>
          </p:cNvSpPr>
          <p:nvPr>
            <p:ph type="body" sz="quarter" idx="15" hasCustomPrompt="1"/>
          </p:nvPr>
        </p:nvSpPr>
        <p:spPr>
          <a:xfrm>
            <a:off x="3413125" y="2504387"/>
            <a:ext cx="2532063" cy="830997"/>
          </a:xfrm>
        </p:spPr>
        <p:txBody>
          <a:bodyPr>
            <a:spAutoFit/>
          </a:bodyPr>
          <a:lstStyle>
            <a:lvl1pPr marL="137160" indent="-137160">
              <a:defRPr sz="1800">
                <a:solidFill>
                  <a:schemeClr val="bg1"/>
                </a:solidFill>
              </a:defRPr>
            </a:lvl1pPr>
          </a:lstStyle>
          <a:p>
            <a:r>
              <a:rPr lang="en-US">
                <a:solidFill>
                  <a:schemeClr val="bg1"/>
                </a:solidFill>
              </a:rPr>
              <a:t>Lorem ipsum dolor sit </a:t>
            </a:r>
            <a:r>
              <a:rPr lang="en-US" err="1">
                <a:solidFill>
                  <a:schemeClr val="bg1"/>
                </a:solidFill>
              </a:rPr>
              <a:t>amet</a:t>
            </a:r>
            <a:r>
              <a:rPr lang="en-US">
                <a:solidFill>
                  <a:schemeClr val="bg1"/>
                </a:solidFill>
              </a:rPr>
              <a:t>, </a:t>
            </a:r>
            <a:r>
              <a:rPr lang="en-US" err="1">
                <a:solidFill>
                  <a:schemeClr val="bg1"/>
                </a:solidFill>
              </a:rPr>
              <a:t>consectetuer</a:t>
            </a:r>
            <a:r>
              <a:rPr lang="en-US">
                <a:solidFill>
                  <a:schemeClr val="bg1"/>
                </a:solidFill>
              </a:rPr>
              <a:t> </a:t>
            </a:r>
            <a:r>
              <a:rPr lang="en-US" err="1">
                <a:solidFill>
                  <a:schemeClr val="bg1"/>
                </a:solidFill>
              </a:rPr>
              <a:t>adipiscing</a:t>
            </a:r>
            <a:r>
              <a:rPr lang="en-US">
                <a:solidFill>
                  <a:schemeClr val="bg1"/>
                </a:solidFill>
              </a:rPr>
              <a:t> </a:t>
            </a:r>
            <a:r>
              <a:rPr lang="en-US" err="1">
                <a:solidFill>
                  <a:schemeClr val="bg1"/>
                </a:solidFill>
              </a:rPr>
              <a:t>elit</a:t>
            </a:r>
            <a:r>
              <a:rPr lang="en-US">
                <a:solidFill>
                  <a:schemeClr val="bg1"/>
                </a:solidFill>
              </a:rPr>
              <a:t>. </a:t>
            </a:r>
          </a:p>
        </p:txBody>
      </p:sp>
      <p:pic>
        <p:nvPicPr>
          <p:cNvPr id="18" name="Picture 17">
            <a:extLst>
              <a:ext uri="{FF2B5EF4-FFF2-40B4-BE49-F238E27FC236}">
                <a16:creationId xmlns:a16="http://schemas.microsoft.com/office/drawing/2014/main" id="{EC09CFE1-839A-DE92-0797-2822901875D4}"/>
              </a:ext>
              <a:ext uri="{C183D7F6-B498-43B3-948B-1728B52AA6E4}">
                <adec:decorative xmlns:adec="http://schemas.microsoft.com/office/drawing/2017/decorative" val="1"/>
              </a:ext>
            </a:extLst>
          </p:cNvPr>
          <p:cNvPicPr>
            <a:picLocks noChangeAspect="1"/>
          </p:cNvPicPr>
          <p:nvPr userDrawn="1"/>
        </p:nvPicPr>
        <p:blipFill rotWithShape="1">
          <a:blip r:embed="rId2"/>
          <a:srcRect l="17262" t="17054" r="17264" b="14316"/>
          <a:stretch/>
        </p:blipFill>
        <p:spPr>
          <a:xfrm>
            <a:off x="6196079" y="1368759"/>
            <a:ext cx="911388" cy="955323"/>
          </a:xfrm>
          <a:prstGeom prst="rect">
            <a:avLst/>
          </a:prstGeom>
        </p:spPr>
      </p:pic>
      <p:sp>
        <p:nvSpPr>
          <p:cNvPr id="20" name="Text Placeholder 19">
            <a:extLst>
              <a:ext uri="{FF2B5EF4-FFF2-40B4-BE49-F238E27FC236}">
                <a16:creationId xmlns:a16="http://schemas.microsoft.com/office/drawing/2014/main" id="{7691ED16-FD5D-F544-FF33-C67D266D14EA}"/>
              </a:ext>
            </a:extLst>
          </p:cNvPr>
          <p:cNvSpPr>
            <a:spLocks noGrp="1"/>
          </p:cNvSpPr>
          <p:nvPr>
            <p:ph type="body" sz="quarter" idx="19" hasCustomPrompt="1"/>
          </p:nvPr>
        </p:nvSpPr>
        <p:spPr>
          <a:xfrm>
            <a:off x="6244208" y="2504387"/>
            <a:ext cx="2532063" cy="830997"/>
          </a:xfrm>
        </p:spPr>
        <p:txBody>
          <a:bodyPr>
            <a:spAutoFit/>
          </a:bodyPr>
          <a:lstStyle>
            <a:lvl1pPr marL="137160" indent="-137160">
              <a:defRPr sz="1800">
                <a:solidFill>
                  <a:schemeClr val="bg1"/>
                </a:solidFill>
              </a:defRPr>
            </a:lvl1pPr>
          </a:lstStyle>
          <a:p>
            <a:r>
              <a:rPr lang="en-US">
                <a:solidFill>
                  <a:schemeClr val="bg1"/>
                </a:solidFill>
              </a:rPr>
              <a:t>Lorem ipsum dolor sit </a:t>
            </a:r>
            <a:r>
              <a:rPr lang="en-US" err="1">
                <a:solidFill>
                  <a:schemeClr val="bg1"/>
                </a:solidFill>
              </a:rPr>
              <a:t>amet</a:t>
            </a:r>
            <a:r>
              <a:rPr lang="en-US">
                <a:solidFill>
                  <a:schemeClr val="bg1"/>
                </a:solidFill>
              </a:rPr>
              <a:t>, </a:t>
            </a:r>
            <a:r>
              <a:rPr lang="en-US" err="1">
                <a:solidFill>
                  <a:schemeClr val="bg1"/>
                </a:solidFill>
              </a:rPr>
              <a:t>consectetuer</a:t>
            </a:r>
            <a:r>
              <a:rPr lang="en-US">
                <a:solidFill>
                  <a:schemeClr val="bg1"/>
                </a:solidFill>
              </a:rPr>
              <a:t> </a:t>
            </a:r>
            <a:r>
              <a:rPr lang="en-US" err="1">
                <a:solidFill>
                  <a:schemeClr val="bg1"/>
                </a:solidFill>
              </a:rPr>
              <a:t>adipiscing</a:t>
            </a:r>
            <a:r>
              <a:rPr lang="en-US">
                <a:solidFill>
                  <a:schemeClr val="bg1"/>
                </a:solidFill>
              </a:rPr>
              <a:t> </a:t>
            </a:r>
            <a:r>
              <a:rPr lang="en-US" err="1">
                <a:solidFill>
                  <a:schemeClr val="bg1"/>
                </a:solidFill>
              </a:rPr>
              <a:t>elit</a:t>
            </a:r>
            <a:r>
              <a:rPr lang="en-US">
                <a:solidFill>
                  <a:schemeClr val="bg1"/>
                </a:solidFill>
              </a:rPr>
              <a:t>. </a:t>
            </a:r>
          </a:p>
        </p:txBody>
      </p:sp>
      <p:pic>
        <p:nvPicPr>
          <p:cNvPr id="21" name="Picture 20">
            <a:extLst>
              <a:ext uri="{FF2B5EF4-FFF2-40B4-BE49-F238E27FC236}">
                <a16:creationId xmlns:a16="http://schemas.microsoft.com/office/drawing/2014/main" id="{9DB94AF2-17C7-A669-FD62-2DCD94F10697}"/>
              </a:ext>
              <a:ext uri="{C183D7F6-B498-43B3-948B-1728B52AA6E4}">
                <adec:decorative xmlns:adec="http://schemas.microsoft.com/office/drawing/2017/decorative" val="1"/>
              </a:ext>
            </a:extLst>
          </p:cNvPr>
          <p:cNvPicPr>
            <a:picLocks noChangeAspect="1"/>
          </p:cNvPicPr>
          <p:nvPr userDrawn="1"/>
        </p:nvPicPr>
        <p:blipFill rotWithShape="1">
          <a:blip r:embed="rId2"/>
          <a:srcRect l="17262" t="17054" r="17264" b="14316"/>
          <a:stretch/>
        </p:blipFill>
        <p:spPr>
          <a:xfrm>
            <a:off x="9086946" y="1368759"/>
            <a:ext cx="911388" cy="955323"/>
          </a:xfrm>
          <a:prstGeom prst="rect">
            <a:avLst/>
          </a:prstGeom>
        </p:spPr>
      </p:pic>
      <p:sp>
        <p:nvSpPr>
          <p:cNvPr id="23" name="Text Placeholder 21">
            <a:extLst>
              <a:ext uri="{FF2B5EF4-FFF2-40B4-BE49-F238E27FC236}">
                <a16:creationId xmlns:a16="http://schemas.microsoft.com/office/drawing/2014/main" id="{A75F8F69-8D03-5D96-EFDB-D0D3DEEBD2AA}"/>
              </a:ext>
            </a:extLst>
          </p:cNvPr>
          <p:cNvSpPr>
            <a:spLocks noGrp="1"/>
          </p:cNvSpPr>
          <p:nvPr>
            <p:ph type="body" sz="quarter" idx="21" hasCustomPrompt="1"/>
          </p:nvPr>
        </p:nvSpPr>
        <p:spPr>
          <a:xfrm>
            <a:off x="9073133" y="2504387"/>
            <a:ext cx="2532063" cy="830997"/>
          </a:xfrm>
        </p:spPr>
        <p:txBody>
          <a:bodyPr>
            <a:spAutoFit/>
          </a:bodyPr>
          <a:lstStyle>
            <a:lvl1pPr marL="137160" indent="-137160">
              <a:defRPr sz="1800">
                <a:solidFill>
                  <a:schemeClr val="bg1"/>
                </a:solidFill>
              </a:defRPr>
            </a:lvl1pPr>
          </a:lstStyle>
          <a:p>
            <a:r>
              <a:rPr lang="en-US">
                <a:solidFill>
                  <a:schemeClr val="bg1"/>
                </a:solidFill>
              </a:rPr>
              <a:t>Lorem ipsum dolor sit </a:t>
            </a:r>
            <a:r>
              <a:rPr lang="en-US" err="1">
                <a:solidFill>
                  <a:schemeClr val="bg1"/>
                </a:solidFill>
              </a:rPr>
              <a:t>amet</a:t>
            </a:r>
            <a:r>
              <a:rPr lang="en-US">
                <a:solidFill>
                  <a:schemeClr val="bg1"/>
                </a:solidFill>
              </a:rPr>
              <a:t>, </a:t>
            </a:r>
            <a:r>
              <a:rPr lang="en-US" err="1">
                <a:solidFill>
                  <a:schemeClr val="bg1"/>
                </a:solidFill>
              </a:rPr>
              <a:t>consectetuer</a:t>
            </a:r>
            <a:r>
              <a:rPr lang="en-US">
                <a:solidFill>
                  <a:schemeClr val="bg1"/>
                </a:solidFill>
              </a:rPr>
              <a:t> </a:t>
            </a:r>
            <a:r>
              <a:rPr lang="en-US" err="1">
                <a:solidFill>
                  <a:schemeClr val="bg1"/>
                </a:solidFill>
              </a:rPr>
              <a:t>adipiscing</a:t>
            </a:r>
            <a:r>
              <a:rPr lang="en-US">
                <a:solidFill>
                  <a:schemeClr val="bg1"/>
                </a:solidFill>
              </a:rPr>
              <a:t> </a:t>
            </a:r>
            <a:r>
              <a:rPr lang="en-US" err="1">
                <a:solidFill>
                  <a:schemeClr val="bg1"/>
                </a:solidFill>
              </a:rPr>
              <a:t>elit</a:t>
            </a:r>
            <a:r>
              <a:rPr lang="en-US">
                <a:solidFill>
                  <a:schemeClr val="bg1"/>
                </a:solidFill>
              </a:rPr>
              <a:t>. </a:t>
            </a:r>
          </a:p>
        </p:txBody>
      </p:sp>
      <p:sp>
        <p:nvSpPr>
          <p:cNvPr id="2" name="Text Placeholder 16">
            <a:extLst>
              <a:ext uri="{FF2B5EF4-FFF2-40B4-BE49-F238E27FC236}">
                <a16:creationId xmlns:a16="http://schemas.microsoft.com/office/drawing/2014/main" id="{EECAEA91-2A9D-8AC1-BF8A-1A9B9BB52C24}"/>
              </a:ext>
            </a:extLst>
          </p:cNvPr>
          <p:cNvSpPr txBox="1">
            <a:spLocks/>
          </p:cNvSpPr>
          <p:nvPr userDrawn="1"/>
        </p:nvSpPr>
        <p:spPr>
          <a:xfrm>
            <a:off x="3499354" y="1666187"/>
            <a:ext cx="673769"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latin typeface="Segoe Sans Display Semibold" pitchFamily="2" charset="0"/>
                <a:cs typeface="Segoe Sans Display" pitchFamily="2" charset="0"/>
              </a:rPr>
              <a:t>2</a:t>
            </a:r>
          </a:p>
        </p:txBody>
      </p:sp>
      <p:sp>
        <p:nvSpPr>
          <p:cNvPr id="3" name="Text Placeholder 16">
            <a:extLst>
              <a:ext uri="{FF2B5EF4-FFF2-40B4-BE49-F238E27FC236}">
                <a16:creationId xmlns:a16="http://schemas.microsoft.com/office/drawing/2014/main" id="{871299F9-8295-2704-E3C0-ACEED50281B3}"/>
              </a:ext>
            </a:extLst>
          </p:cNvPr>
          <p:cNvSpPr txBox="1">
            <a:spLocks/>
          </p:cNvSpPr>
          <p:nvPr userDrawn="1"/>
        </p:nvSpPr>
        <p:spPr>
          <a:xfrm>
            <a:off x="6314744" y="1666187"/>
            <a:ext cx="673769"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latin typeface="Segoe Sans Display Semibold" pitchFamily="2" charset="0"/>
                <a:cs typeface="Segoe Sans Display" pitchFamily="2" charset="0"/>
              </a:rPr>
              <a:t>3</a:t>
            </a:r>
          </a:p>
        </p:txBody>
      </p:sp>
      <p:sp>
        <p:nvSpPr>
          <p:cNvPr id="4" name="Text Placeholder 16">
            <a:extLst>
              <a:ext uri="{FF2B5EF4-FFF2-40B4-BE49-F238E27FC236}">
                <a16:creationId xmlns:a16="http://schemas.microsoft.com/office/drawing/2014/main" id="{44951F29-EDA5-B222-EFDF-21C1D2C52E19}"/>
              </a:ext>
            </a:extLst>
          </p:cNvPr>
          <p:cNvSpPr txBox="1">
            <a:spLocks/>
          </p:cNvSpPr>
          <p:nvPr userDrawn="1"/>
        </p:nvSpPr>
        <p:spPr>
          <a:xfrm>
            <a:off x="9197760" y="1666187"/>
            <a:ext cx="673769"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latin typeface="Segoe Sans Display Semibold" pitchFamily="2" charset="0"/>
                <a:cs typeface="Segoe Sans Display" pitchFamily="2" charset="0"/>
              </a:rPr>
              <a:t>4</a:t>
            </a:r>
          </a:p>
        </p:txBody>
      </p:sp>
      <p:sp>
        <p:nvSpPr>
          <p:cNvPr id="5" name="Text Placeholder 16">
            <a:extLst>
              <a:ext uri="{FF2B5EF4-FFF2-40B4-BE49-F238E27FC236}">
                <a16:creationId xmlns:a16="http://schemas.microsoft.com/office/drawing/2014/main" id="{0BEEB0E9-07BE-5FFE-76CB-5FB2E9112247}"/>
              </a:ext>
            </a:extLst>
          </p:cNvPr>
          <p:cNvSpPr txBox="1">
            <a:spLocks/>
          </p:cNvSpPr>
          <p:nvPr userDrawn="1"/>
        </p:nvSpPr>
        <p:spPr>
          <a:xfrm>
            <a:off x="641854" y="1666187"/>
            <a:ext cx="673769"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latin typeface="Segoe Sans Display Semibold" pitchFamily="2" charset="0"/>
                <a:cs typeface="Segoe Sans Display" pitchFamily="2" charset="0"/>
              </a:rPr>
              <a:t>1</a:t>
            </a:r>
          </a:p>
        </p:txBody>
      </p:sp>
    </p:spTree>
    <p:extLst>
      <p:ext uri="{BB962C8B-B14F-4D97-AF65-F5344CB8AC3E}">
        <p14:creationId xmlns:p14="http://schemas.microsoft.com/office/powerpoint/2010/main" val="320810085"/>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p:cSld name="1_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lstStyle>
            <a:lvl1pPr>
              <a:defRPr>
                <a:solidFill>
                  <a:srgbClr val="0078D4"/>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0" i="0">
                <a:solidFill>
                  <a:schemeClr val="bg1"/>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0" i="0">
                <a:solidFill>
                  <a:schemeClr val="bg1"/>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0" i="0">
                <a:solidFill>
                  <a:schemeClr val="bg1"/>
                </a:solidFill>
                <a:latin typeface="Segoe Sans Display" pitchFamily="2" charset="0"/>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352816482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i="0">
                <a:solidFill>
                  <a:schemeClr val="tx1"/>
                </a:solidFill>
                <a:latin typeface="Segoe Sans Display" pitchFamily="2" charset="0"/>
                <a:ea typeface="Segoe Sans Display" pitchFamily="2" charset="0"/>
                <a:cs typeface="Segoe Sans Display"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b="0" i="0">
                <a:latin typeface="Segoe Sans Display" pitchFamily="2" charset="0"/>
              </a:defRPr>
            </a:lvl1pPr>
            <a:lvl2pPr>
              <a:defRPr sz="2800" b="0" i="0">
                <a:latin typeface="Segoe Sans Display" pitchFamily="2" charset="0"/>
              </a:defRPr>
            </a:lvl2pPr>
            <a:lvl3pPr>
              <a:defRPr sz="2400" b="0" i="0">
                <a:latin typeface="Segoe Sans Display" pitchFamily="2" charset="0"/>
              </a:defRPr>
            </a:lvl3pPr>
            <a:lvl4pPr>
              <a:defRPr sz="2000" b="0" i="0">
                <a:latin typeface="Segoe Sans Display" pitchFamily="2" charset="0"/>
              </a:defRPr>
            </a:lvl4pPr>
            <a:lvl5pPr>
              <a:defRPr sz="1800" b="0" i="0">
                <a:latin typeface="Segoe Sans Display"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b="0" i="0" spc="-51" baseline="0">
                <a:solidFill>
                  <a:srgbClr val="000000"/>
                </a:solidFill>
                <a:effectLst/>
                <a:latin typeface="Segoe Sans Display" pitchFamily="2" charset="0"/>
                <a:ea typeface="Segoe Sans Display" pitchFamily="2" charset="0"/>
                <a:cs typeface="Segoe Sans Display" pitchFamily="2" charset="0"/>
              </a:defRPr>
            </a:lvl1pPr>
          </a:lstStyle>
          <a:p>
            <a:pPr lvl="0"/>
            <a:r>
              <a:rPr lang="en-US"/>
              <a:t>Next:</a:t>
            </a:r>
          </a:p>
        </p:txBody>
      </p:sp>
    </p:spTree>
    <p:extLst>
      <p:ext uri="{BB962C8B-B14F-4D97-AF65-F5344CB8AC3E}">
        <p14:creationId xmlns:p14="http://schemas.microsoft.com/office/powerpoint/2010/main" val="5255802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20240458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00807" y="6002769"/>
            <a:ext cx="1744459" cy="223809"/>
          </a:xfrm>
          <a:prstGeom prst="rect">
            <a:avLst/>
          </a:prstGeom>
        </p:spPr>
      </p:pic>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2604618055"/>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DE6FC546-FD30-A3FD-D24E-E8FDC0D1EC0A}"/>
              </a:ext>
            </a:extLst>
          </p:cNvPr>
          <p:cNvSpPr>
            <a:spLocks noGrp="1"/>
          </p:cNvSpPr>
          <p:nvPr>
            <p:ph type="body" sz="quarter" idx="10"/>
          </p:nvPr>
        </p:nvSpPr>
        <p:spPr>
          <a:xfrm>
            <a:off x="585787" y="1065828"/>
            <a:ext cx="11020426" cy="307777"/>
          </a:xfrm>
        </p:spPr>
        <p:txBody>
          <a:bodyPr/>
          <a:lstStyle>
            <a:lvl1pPr marL="0" indent="0">
              <a:buNone/>
              <a:defRPr sz="2000">
                <a:gradFill>
                  <a:gsLst>
                    <a:gs pos="0">
                      <a:schemeClr val="accent1"/>
                    </a:gs>
                    <a:gs pos="100000">
                      <a:schemeClr val="accent1"/>
                    </a:gs>
                  </a:gsLst>
                  <a:lin ang="54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4530118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E44462-6F16-E937-F81A-02B1AD4B54A1}"/>
              </a:ext>
            </a:extLst>
          </p:cNvPr>
          <p:cNvSpPr>
            <a:spLocks noGrp="1"/>
          </p:cNvSpPr>
          <p:nvPr>
            <p:ph type="dt" sz="half" idx="10"/>
          </p:nvPr>
        </p:nvSpPr>
        <p:spPr/>
        <p:txBody>
          <a:bodyPr/>
          <a:lstStyle/>
          <a:p>
            <a:fld id="{0F30B28D-C931-4FC8-A966-70A6392FD6EB}" type="datetimeFigureOut">
              <a:rPr lang="en-US" smtClean="0"/>
              <a:t>2/11/25</a:t>
            </a:fld>
            <a:endParaRPr lang="en-US"/>
          </a:p>
        </p:txBody>
      </p:sp>
      <p:sp>
        <p:nvSpPr>
          <p:cNvPr id="3" name="Footer Placeholder 2">
            <a:extLst>
              <a:ext uri="{FF2B5EF4-FFF2-40B4-BE49-F238E27FC236}">
                <a16:creationId xmlns:a16="http://schemas.microsoft.com/office/drawing/2014/main" id="{4FB4B0B0-1FFC-5BC2-C5BC-B5F1250F4F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28D3B4-14AD-00ED-9193-D9CB4E4D8762}"/>
              </a:ext>
            </a:extLst>
          </p:cNvPr>
          <p:cNvSpPr>
            <a:spLocks noGrp="1"/>
          </p:cNvSpPr>
          <p:nvPr>
            <p:ph type="sldNum" sz="quarter" idx="12"/>
          </p:nvPr>
        </p:nvSpPr>
        <p:spPr/>
        <p:txBody>
          <a:bodyPr/>
          <a:lstStyle/>
          <a:p>
            <a:fld id="{90CC014D-B5C5-4CCF-8A72-03F542ADE58D}" type="slidenum">
              <a:rPr lang="en-US" smtClean="0"/>
              <a:t>‹#›</a:t>
            </a:fld>
            <a:endParaRPr lang="en-US"/>
          </a:p>
        </p:txBody>
      </p:sp>
    </p:spTree>
    <p:extLst>
      <p:ext uri="{BB962C8B-B14F-4D97-AF65-F5344CB8AC3E}">
        <p14:creationId xmlns:p14="http://schemas.microsoft.com/office/powerpoint/2010/main" val="1935056095"/>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3" name="Picture 2" descr="A blue and yellow background&#10;&#10;Description automatically generated">
            <a:extLst>
              <a:ext uri="{FF2B5EF4-FFF2-40B4-BE49-F238E27FC236}">
                <a16:creationId xmlns:a16="http://schemas.microsoft.com/office/drawing/2014/main" id="{CD938B29-59B6-7F12-284C-0436A10E9F55}"/>
              </a:ext>
            </a:extLst>
          </p:cNvPr>
          <p:cNvPicPr>
            <a:picLocks noChangeAspect="1"/>
          </p:cNvPicPr>
          <p:nvPr userDrawn="1"/>
        </p:nvPicPr>
        <p:blipFill rotWithShape="1">
          <a:blip r:embed="rId2"/>
          <a:srcRect l="465"/>
          <a:stretch/>
        </p:blipFill>
        <p:spPr>
          <a:xfrm>
            <a:off x="0" y="-32004"/>
            <a:ext cx="12191999" cy="6890004"/>
          </a:xfrm>
          <a:prstGeom prst="rect">
            <a:avLst/>
          </a:prstGeom>
        </p:spPr>
      </p:pic>
      <p:sp>
        <p:nvSpPr>
          <p:cNvPr id="6" name="Title 1">
            <a:extLst>
              <a:ext uri="{FF2B5EF4-FFF2-40B4-BE49-F238E27FC236}">
                <a16:creationId xmlns:a16="http://schemas.microsoft.com/office/drawing/2014/main" id="{BDCBE763-DA82-9E03-A6DA-B764D210FDEB}"/>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a:t>Event name or presentation title </a:t>
            </a:r>
          </a:p>
        </p:txBody>
      </p:sp>
      <p:sp>
        <p:nvSpPr>
          <p:cNvPr id="7" name="Text Placeholder 4">
            <a:extLst>
              <a:ext uri="{FF2B5EF4-FFF2-40B4-BE49-F238E27FC236}">
                <a16:creationId xmlns:a16="http://schemas.microsoft.com/office/drawing/2014/main" id="{DD346BF9-2F31-F2F2-24DD-0190334E82A2}"/>
              </a:ext>
            </a:extLst>
          </p:cNvPr>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b="0" i="0" spc="0" baseline="0">
                <a:solidFill>
                  <a:schemeClr val="bg1"/>
                </a:solidFill>
                <a:latin typeface="Segoe Sans Display" pitchFamily="2" charset="0"/>
                <a:cs typeface="Segoe Sans Display" pitchFamily="2" charset="0"/>
              </a:defRPr>
            </a:lvl1pPr>
          </a:lstStyle>
          <a:p>
            <a:pPr lvl="0"/>
            <a:r>
              <a:rPr lang="en-US"/>
              <a:t>Speaker name or subtitle</a:t>
            </a:r>
          </a:p>
        </p:txBody>
      </p:sp>
      <p:pic>
        <p:nvPicPr>
          <p:cNvPr id="11" name="Picture 10" descr="A black and white logo&#10;&#10;Description automatically generated">
            <a:extLst>
              <a:ext uri="{FF2B5EF4-FFF2-40B4-BE49-F238E27FC236}">
                <a16:creationId xmlns:a16="http://schemas.microsoft.com/office/drawing/2014/main" id="{9A86A548-C185-1232-C156-01BF72BA4301}"/>
              </a:ext>
            </a:extLst>
          </p:cNvPr>
          <p:cNvPicPr>
            <a:picLocks noChangeAspect="1"/>
          </p:cNvPicPr>
          <p:nvPr userDrawn="1"/>
        </p:nvPicPr>
        <p:blipFill rotWithShape="1">
          <a:blip r:embed="rId3"/>
          <a:srcRect l="9831" t="30470" r="9778" b="31934"/>
          <a:stretch/>
        </p:blipFill>
        <p:spPr>
          <a:xfrm>
            <a:off x="565402" y="560565"/>
            <a:ext cx="2354775" cy="331610"/>
          </a:xfrm>
          <a:prstGeom prst="rect">
            <a:avLst/>
          </a:prstGeom>
        </p:spPr>
      </p:pic>
    </p:spTree>
    <p:extLst>
      <p:ext uri="{BB962C8B-B14F-4D97-AF65-F5344CB8AC3E}">
        <p14:creationId xmlns:p14="http://schemas.microsoft.com/office/powerpoint/2010/main" val="435293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pic>
        <p:nvPicPr>
          <p:cNvPr id="2" name="Picture 1" descr="A green and yellow background&#10;&#10;Description automatically generated">
            <a:extLst>
              <a:ext uri="{FF2B5EF4-FFF2-40B4-BE49-F238E27FC236}">
                <a16:creationId xmlns:a16="http://schemas.microsoft.com/office/drawing/2014/main" id="{40343BB8-430A-7353-AC2B-CCE552FDD18A}"/>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descr="A black and white logo&#10;&#10;Description automatically generated">
            <a:extLst>
              <a:ext uri="{FF2B5EF4-FFF2-40B4-BE49-F238E27FC236}">
                <a16:creationId xmlns:a16="http://schemas.microsoft.com/office/drawing/2014/main" id="{D53C2693-44D2-E310-FCC5-B74A3117280F}"/>
              </a:ext>
            </a:extLst>
          </p:cNvPr>
          <p:cNvPicPr>
            <a:picLocks noChangeAspect="1"/>
          </p:cNvPicPr>
          <p:nvPr userDrawn="1"/>
        </p:nvPicPr>
        <p:blipFill rotWithShape="1">
          <a:blip r:embed="rId3"/>
          <a:srcRect l="9831" t="30470" r="9778" b="31934"/>
          <a:stretch/>
        </p:blipFill>
        <p:spPr>
          <a:xfrm>
            <a:off x="565402" y="560565"/>
            <a:ext cx="2354775" cy="331610"/>
          </a:xfrm>
          <a:prstGeom prst="rect">
            <a:avLst/>
          </a:prstGeom>
        </p:spPr>
      </p:pic>
      <p:sp>
        <p:nvSpPr>
          <p:cNvPr id="11" name="Title 1">
            <a:extLst>
              <a:ext uri="{FF2B5EF4-FFF2-40B4-BE49-F238E27FC236}">
                <a16:creationId xmlns:a16="http://schemas.microsoft.com/office/drawing/2014/main" id="{5D57A429-B725-DEC4-10B2-57AB5A0E5C4B}"/>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a:t>Event name or presentation title </a:t>
            </a:r>
          </a:p>
        </p:txBody>
      </p:sp>
      <p:sp>
        <p:nvSpPr>
          <p:cNvPr id="12" name="Text Placeholder 4">
            <a:extLst>
              <a:ext uri="{FF2B5EF4-FFF2-40B4-BE49-F238E27FC236}">
                <a16:creationId xmlns:a16="http://schemas.microsoft.com/office/drawing/2014/main" id="{6589B334-4CD9-2A8C-DB98-290D13A4E86A}"/>
              </a:ext>
            </a:extLst>
          </p:cNvPr>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b="0" i="0" spc="0" baseline="0">
                <a:solidFill>
                  <a:schemeClr val="bg1"/>
                </a:solidFill>
                <a:latin typeface="Segoe Sans Display" pitchFamily="2" charset="0"/>
                <a:cs typeface="Segoe Sans Display" pitchFamily="2" charset="0"/>
              </a:defRPr>
            </a:lvl1pPr>
          </a:lstStyle>
          <a:p>
            <a:pPr lvl="0"/>
            <a:r>
              <a:rPr lang="en-US"/>
              <a:t>Speaker name or subtitle</a:t>
            </a:r>
          </a:p>
        </p:txBody>
      </p:sp>
    </p:spTree>
    <p:extLst>
      <p:ext uri="{BB962C8B-B14F-4D97-AF65-F5344CB8AC3E}">
        <p14:creationId xmlns:p14="http://schemas.microsoft.com/office/powerpoint/2010/main" val="3430399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bg1"/>
                </a:solidFill>
                <a:effectLst/>
                <a:latin typeface="Segoe Sans Display Semibold" pitchFamily="2" charset="0"/>
                <a:ea typeface="+mn-ea"/>
                <a:cs typeface="Segoe Sans Display" pitchFamily="2" charset="0"/>
              </a:defRPr>
            </a:lvl1pPr>
          </a:lstStyle>
          <a:p>
            <a:r>
              <a:rPr lang="en-US"/>
              <a:t>Section title</a:t>
            </a:r>
          </a:p>
        </p:txBody>
      </p:sp>
      <p:sp>
        <p:nvSpPr>
          <p:cNvPr id="3" name="Rectangle 2">
            <a:extLst>
              <a:ext uri="{FF2B5EF4-FFF2-40B4-BE49-F238E27FC236}">
                <a16:creationId xmlns:a16="http://schemas.microsoft.com/office/drawing/2014/main" id="{BDE7D9B9-34A1-06CB-610E-0D981DCD3A79}"/>
              </a:ext>
            </a:extLst>
          </p:cNvPr>
          <p:cNvSpPr/>
          <p:nvPr userDrawn="1"/>
        </p:nvSpPr>
        <p:spPr bwMode="auto">
          <a:xfrm>
            <a:off x="461913" y="6127423"/>
            <a:ext cx="2564091" cy="49859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2058B8F-0144-F21C-3C27-4FDF6D0A4A73}"/>
              </a:ext>
            </a:extLst>
          </p:cNvPr>
          <p:cNvSpPr txBox="1"/>
          <p:nvPr userDrawn="1"/>
        </p:nvSpPr>
        <p:spPr>
          <a:xfrm>
            <a:off x="584200" y="6354354"/>
            <a:ext cx="6761746" cy="123111"/>
          </a:xfrm>
          <a:prstGeom prst="rect">
            <a:avLst/>
          </a:prstGeom>
          <a:noFill/>
        </p:spPr>
        <p:txBody>
          <a:bodyPr wrap="square" lIns="0" tIns="0" rIns="0" bIns="0">
            <a:spAutoFit/>
          </a:bodyPr>
          <a:lstStyle/>
          <a:p>
            <a:r>
              <a:rPr lang="en-US" sz="800">
                <a:gradFill>
                  <a:gsLst>
                    <a:gs pos="0">
                      <a:schemeClr val="bg1"/>
                    </a:gs>
                    <a:gs pos="100000">
                      <a:schemeClr val="bg1"/>
                    </a:gs>
                  </a:gsLst>
                  <a:lin ang="5400000" scaled="0"/>
                </a:gradFill>
                <a:effectLst/>
                <a:latin typeface="Segoe Sans Display" pitchFamily="2" charset="0"/>
                <a:cs typeface="Segoe Sans Display" pitchFamily="2" charset="0"/>
              </a:rPr>
              <a:t>Microsoft Confidential. Shared under NDA.</a:t>
            </a:r>
            <a:endParaRPr lang="en-US" sz="900">
              <a:gradFill>
                <a:gsLst>
                  <a:gs pos="0">
                    <a:schemeClr val="bg1"/>
                  </a:gs>
                  <a:gs pos="100000">
                    <a:schemeClr val="bg1"/>
                  </a:gs>
                </a:gsLst>
                <a:lin ang="5400000" scaled="0"/>
              </a:gradFill>
              <a:effectLst/>
              <a:latin typeface="Segoe Sans Display" pitchFamily="2" charset="0"/>
              <a:cs typeface="Segoe Sans Display" pitchFamily="2" charset="0"/>
            </a:endParaRPr>
          </a:p>
        </p:txBody>
      </p:sp>
    </p:spTree>
    <p:extLst>
      <p:ext uri="{BB962C8B-B14F-4D97-AF65-F5344CB8AC3E}">
        <p14:creationId xmlns:p14="http://schemas.microsoft.com/office/powerpoint/2010/main" val="3731298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pic>
        <p:nvPicPr>
          <p:cNvPr id="2" name="Picture 1" descr="A blue background with colorful circles&#10;&#10;Description automatically generated">
            <a:extLst>
              <a:ext uri="{FF2B5EF4-FFF2-40B4-BE49-F238E27FC236}">
                <a16:creationId xmlns:a16="http://schemas.microsoft.com/office/drawing/2014/main" id="{F5B13830-DE45-9151-2CA2-E57F08D908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Picture 9" descr="A black and white logo&#10;&#10;Description automatically generated">
            <a:extLst>
              <a:ext uri="{FF2B5EF4-FFF2-40B4-BE49-F238E27FC236}">
                <a16:creationId xmlns:a16="http://schemas.microsoft.com/office/drawing/2014/main" id="{D301B91F-AAAC-E538-5F45-5CA0DDF041B4}"/>
              </a:ext>
            </a:extLst>
          </p:cNvPr>
          <p:cNvPicPr>
            <a:picLocks noChangeAspect="1"/>
          </p:cNvPicPr>
          <p:nvPr userDrawn="1"/>
        </p:nvPicPr>
        <p:blipFill rotWithShape="1">
          <a:blip r:embed="rId3"/>
          <a:srcRect l="9831" t="30470" r="9778" b="31934"/>
          <a:stretch/>
        </p:blipFill>
        <p:spPr>
          <a:xfrm>
            <a:off x="565402" y="560565"/>
            <a:ext cx="2354775" cy="331610"/>
          </a:xfrm>
          <a:prstGeom prst="rect">
            <a:avLst/>
          </a:prstGeom>
        </p:spPr>
      </p:pic>
      <p:sp>
        <p:nvSpPr>
          <p:cNvPr id="11" name="Title 1">
            <a:extLst>
              <a:ext uri="{FF2B5EF4-FFF2-40B4-BE49-F238E27FC236}">
                <a16:creationId xmlns:a16="http://schemas.microsoft.com/office/drawing/2014/main" id="{0E8DA97C-7A91-D5D5-D481-7D716921A7F9}"/>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a:t>Event name or presentation title </a:t>
            </a:r>
          </a:p>
        </p:txBody>
      </p:sp>
      <p:sp>
        <p:nvSpPr>
          <p:cNvPr id="12" name="Text Placeholder 4">
            <a:extLst>
              <a:ext uri="{FF2B5EF4-FFF2-40B4-BE49-F238E27FC236}">
                <a16:creationId xmlns:a16="http://schemas.microsoft.com/office/drawing/2014/main" id="{80EE20D7-51F8-E10A-ECDE-30D3C939FA2D}"/>
              </a:ext>
            </a:extLst>
          </p:cNvPr>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b="0" i="0" spc="0" baseline="0">
                <a:solidFill>
                  <a:schemeClr val="bg1"/>
                </a:solidFill>
                <a:latin typeface="Segoe Sans Display" pitchFamily="2" charset="0"/>
                <a:cs typeface="Segoe Sans Display" pitchFamily="2" charset="0"/>
              </a:defRPr>
            </a:lvl1pPr>
          </a:lstStyle>
          <a:p>
            <a:pPr lvl="0"/>
            <a:r>
              <a:rPr lang="en-US"/>
              <a:t>Speaker name or subtitle</a:t>
            </a:r>
          </a:p>
        </p:txBody>
      </p:sp>
    </p:spTree>
    <p:extLst>
      <p:ext uri="{BB962C8B-B14F-4D97-AF65-F5344CB8AC3E}">
        <p14:creationId xmlns:p14="http://schemas.microsoft.com/office/powerpoint/2010/main" val="33655758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BB62AD67-FCEB-8720-CC60-C47CCC690E6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black and white logo&#10;&#10;Description automatically generated">
            <a:extLst>
              <a:ext uri="{FF2B5EF4-FFF2-40B4-BE49-F238E27FC236}">
                <a16:creationId xmlns:a16="http://schemas.microsoft.com/office/drawing/2014/main" id="{38D7A365-F8D2-6541-0059-5B836CDB2135}"/>
              </a:ext>
            </a:extLst>
          </p:cNvPr>
          <p:cNvPicPr>
            <a:picLocks noChangeAspect="1"/>
          </p:cNvPicPr>
          <p:nvPr userDrawn="1"/>
        </p:nvPicPr>
        <p:blipFill rotWithShape="1">
          <a:blip r:embed="rId3"/>
          <a:srcRect l="9831" t="30470" r="9778" b="31934"/>
          <a:stretch/>
        </p:blipFill>
        <p:spPr>
          <a:xfrm>
            <a:off x="565402" y="560565"/>
            <a:ext cx="2354775" cy="331610"/>
          </a:xfrm>
          <a:prstGeom prst="rect">
            <a:avLst/>
          </a:prstGeom>
        </p:spPr>
      </p:pic>
      <p:sp>
        <p:nvSpPr>
          <p:cNvPr id="4" name="Title 1">
            <a:extLst>
              <a:ext uri="{FF2B5EF4-FFF2-40B4-BE49-F238E27FC236}">
                <a16:creationId xmlns:a16="http://schemas.microsoft.com/office/drawing/2014/main" id="{66170B65-094C-CF5D-DF68-609EE3A9E3CB}"/>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a:t>Event name or presentation title </a:t>
            </a:r>
          </a:p>
        </p:txBody>
      </p:sp>
      <p:sp>
        <p:nvSpPr>
          <p:cNvPr id="6" name="Text Placeholder 4">
            <a:extLst>
              <a:ext uri="{FF2B5EF4-FFF2-40B4-BE49-F238E27FC236}">
                <a16:creationId xmlns:a16="http://schemas.microsoft.com/office/drawing/2014/main" id="{4D67689B-E454-9353-8807-53AB2B64C39C}"/>
              </a:ext>
            </a:extLst>
          </p:cNvPr>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b="0" i="0" spc="0" baseline="0">
                <a:solidFill>
                  <a:schemeClr val="bg1"/>
                </a:solidFill>
                <a:latin typeface="Segoe Sans Display" pitchFamily="2" charset="0"/>
                <a:cs typeface="Segoe Sans Display" pitchFamily="2" charset="0"/>
              </a:defRPr>
            </a:lvl1pPr>
          </a:lstStyle>
          <a:p>
            <a:pPr lvl="0"/>
            <a:r>
              <a:rPr lang="en-US"/>
              <a:t>Speaker name or subtitle</a:t>
            </a:r>
          </a:p>
        </p:txBody>
      </p:sp>
    </p:spTree>
    <p:extLst>
      <p:ext uri="{BB962C8B-B14F-4D97-AF65-F5344CB8AC3E}">
        <p14:creationId xmlns:p14="http://schemas.microsoft.com/office/powerpoint/2010/main" val="2060026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Subtitle or speaker name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02FDD66-3D8C-21B6-2566-643C5C82E414}"/>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7089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Speaker name or subtitle</a:t>
            </a:r>
          </a:p>
        </p:txBody>
      </p:sp>
      <p:pic>
        <p:nvPicPr>
          <p:cNvPr id="3" name="Picture 2" descr="A black and white logo&#10;&#10;Description automatically generated">
            <a:extLst>
              <a:ext uri="{FF2B5EF4-FFF2-40B4-BE49-F238E27FC236}">
                <a16:creationId xmlns:a16="http://schemas.microsoft.com/office/drawing/2014/main" id="{5EA46F27-ECB2-4D33-7009-3375BDA8363A}"/>
              </a:ext>
            </a:extLst>
          </p:cNvPr>
          <p:cNvPicPr>
            <a:picLocks noChangeAspect="1"/>
          </p:cNvPicPr>
          <p:nvPr userDrawn="1"/>
        </p:nvPicPr>
        <p:blipFill rotWithShape="1">
          <a:blip r:embed="rId2"/>
          <a:srcRect l="9831" t="30470" r="9778" b="31934"/>
          <a:stretch/>
        </p:blipFill>
        <p:spPr>
          <a:xfrm>
            <a:off x="565402" y="560565"/>
            <a:ext cx="2354775" cy="331610"/>
          </a:xfrm>
          <a:prstGeom prst="rect">
            <a:avLst/>
          </a:prstGeom>
        </p:spPr>
      </p:pic>
    </p:spTree>
    <p:extLst>
      <p:ext uri="{BB962C8B-B14F-4D97-AF65-F5344CB8AC3E}">
        <p14:creationId xmlns:p14="http://schemas.microsoft.com/office/powerpoint/2010/main" val="1949572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223149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1932855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b="1" i="0" spc="-50" baseline="0">
                <a:solidFill>
                  <a:schemeClr val="tx1"/>
                </a:solidFill>
                <a:latin typeface="Segoe Sans Display Semibold" pitchFamily="2" charset="0"/>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325081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i="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64972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0" i="0">
              <a:solidFill>
                <a:srgbClr val="FFFFFF"/>
              </a:solidFill>
              <a:latin typeface="Segoe Sans Display" pitchFamily="2" charset="0"/>
              <a:ea typeface="Segoe UI" pitchFamily="34" charset="0"/>
              <a:cs typeface="Segoe Sans Display" pitchFamily="2"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8269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1_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60470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bg1"/>
                </a:solidFill>
                <a:effectLst/>
                <a:latin typeface="Segoe Sans Display Semibold" pitchFamily="2" charset="0"/>
                <a:ea typeface="+mn-ea"/>
                <a:cs typeface="Segoe Sans Display" pitchFamily="2" charset="0"/>
              </a:defRPr>
            </a:lvl1pPr>
          </a:lstStyle>
          <a:p>
            <a:r>
              <a:rPr lang="en-US"/>
              <a:t>Section title</a:t>
            </a:r>
          </a:p>
        </p:txBody>
      </p:sp>
      <p:sp>
        <p:nvSpPr>
          <p:cNvPr id="3" name="Rectangle 2">
            <a:extLst>
              <a:ext uri="{FF2B5EF4-FFF2-40B4-BE49-F238E27FC236}">
                <a16:creationId xmlns:a16="http://schemas.microsoft.com/office/drawing/2014/main" id="{9EC03673-DBAA-269C-B135-653BDF937E44}"/>
              </a:ext>
            </a:extLst>
          </p:cNvPr>
          <p:cNvSpPr/>
          <p:nvPr userDrawn="1"/>
        </p:nvSpPr>
        <p:spPr bwMode="auto">
          <a:xfrm>
            <a:off x="584200" y="6174557"/>
            <a:ext cx="2196707" cy="498598"/>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41C28738-8E98-99C9-1027-E80420E7ABCA}"/>
              </a:ext>
            </a:extLst>
          </p:cNvPr>
          <p:cNvSpPr txBox="1"/>
          <p:nvPr userDrawn="1"/>
        </p:nvSpPr>
        <p:spPr>
          <a:xfrm>
            <a:off x="584200" y="6354354"/>
            <a:ext cx="6761746" cy="123111"/>
          </a:xfrm>
          <a:prstGeom prst="rect">
            <a:avLst/>
          </a:prstGeom>
          <a:noFill/>
        </p:spPr>
        <p:txBody>
          <a:bodyPr wrap="square" lIns="0" tIns="0" rIns="0" bIns="0">
            <a:spAutoFit/>
          </a:bodyPr>
          <a:lstStyle/>
          <a:p>
            <a:r>
              <a:rPr lang="en-US" sz="800">
                <a:gradFill>
                  <a:gsLst>
                    <a:gs pos="0">
                      <a:schemeClr val="bg1"/>
                    </a:gs>
                    <a:gs pos="100000">
                      <a:schemeClr val="bg1"/>
                    </a:gs>
                  </a:gsLst>
                  <a:lin ang="5400000" scaled="0"/>
                </a:gradFill>
                <a:effectLst/>
                <a:latin typeface="Segoe Sans Display" pitchFamily="2" charset="0"/>
                <a:cs typeface="Segoe Sans Display" pitchFamily="2" charset="0"/>
              </a:rPr>
              <a:t>Microsoft Confidential. Shared under NDA.</a:t>
            </a:r>
            <a:endParaRPr lang="en-US" sz="900">
              <a:gradFill>
                <a:gsLst>
                  <a:gs pos="0">
                    <a:schemeClr val="bg1"/>
                  </a:gs>
                  <a:gs pos="100000">
                    <a:schemeClr val="bg1"/>
                  </a:gs>
                </a:gsLst>
                <a:lin ang="5400000" scaled="0"/>
              </a:gradFill>
              <a:effectLst/>
              <a:latin typeface="Segoe Sans Display" pitchFamily="2" charset="0"/>
              <a:cs typeface="Segoe Sans Display" pitchFamily="2" charset="0"/>
            </a:endParaRPr>
          </a:p>
        </p:txBody>
      </p:sp>
    </p:spTree>
    <p:extLst>
      <p:ext uri="{BB962C8B-B14F-4D97-AF65-F5344CB8AC3E}">
        <p14:creationId xmlns:p14="http://schemas.microsoft.com/office/powerpoint/2010/main" val="1484110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34969195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3601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1115308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i="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i="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41643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i="0">
                <a:solidFill>
                  <a:schemeClr val="tx1"/>
                </a:solidFill>
                <a:latin typeface="Segoe Sans Display Semibold" pitchFamily="2" charset="0"/>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i="0">
                <a:solidFill>
                  <a:schemeClr val="tx1"/>
                </a:solidFill>
                <a:latin typeface="Segoe Sans Display Semibold" pitchFamily="2" charset="0"/>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610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i="0">
                <a:solidFill>
                  <a:schemeClr val="tx1"/>
                </a:solidFill>
                <a:latin typeface="Segoe Sans Display Semibold" pitchFamily="2" charset="0"/>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i="0">
                <a:solidFill>
                  <a:schemeClr val="tx1"/>
                </a:solidFill>
                <a:latin typeface="Segoe Sans Display Semibold" pitchFamily="2" charset="0"/>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26138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i="0">
                <a:solidFill>
                  <a:schemeClr val="tx1"/>
                </a:solidFill>
                <a:latin typeface="Segoe Sans Display Semibold" pitchFamily="2" charset="0"/>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i="0">
                <a:solidFill>
                  <a:schemeClr val="tx1"/>
                </a:solidFill>
                <a:latin typeface="Segoe Sans Display Semibold" pitchFamily="2" charset="0"/>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i="0">
                <a:solidFill>
                  <a:schemeClr val="tx1"/>
                </a:solidFill>
                <a:latin typeface="Segoe Sans Display Semibold" pitchFamily="2" charset="0"/>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567594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22098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i="0">
                <a:solidFill>
                  <a:schemeClr val="tx1"/>
                </a:solidFill>
                <a:latin typeface="Segoe Sans Display Semibold" pitchFamily="2" charset="0"/>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i="0">
                <a:solidFill>
                  <a:schemeClr val="tx1"/>
                </a:solidFill>
                <a:latin typeface="Segoe Sans Display Semibold" pitchFamily="2" charset="0"/>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i="0">
                <a:solidFill>
                  <a:schemeClr val="tx1"/>
                </a:solidFill>
                <a:latin typeface="Segoe Sans Display Semibold" pitchFamily="2" charset="0"/>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i="0">
                <a:solidFill>
                  <a:schemeClr val="tx1"/>
                </a:solidFill>
                <a:latin typeface="Segoe Sans Display Semibold" pitchFamily="2" charset="0"/>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i="0">
                <a:solidFill>
                  <a:schemeClr val="tx1"/>
                </a:solidFill>
                <a:latin typeface="Segoe Sans Display Semibold" pitchFamily="2" charset="0"/>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84972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535410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pic>
        <p:nvPicPr>
          <p:cNvPr id="3" name="Picture 2" descr="A yellow and grey stripes&#10;&#10;Description automatically generated">
            <a:extLst>
              <a:ext uri="{FF2B5EF4-FFF2-40B4-BE49-F238E27FC236}">
                <a16:creationId xmlns:a16="http://schemas.microsoft.com/office/drawing/2014/main" id="{3AB508EC-AED8-ABD2-2470-5EA917D7AE0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455FD8CE-1D3D-26CB-8A7A-78E0A4715F89}"/>
              </a:ext>
            </a:extLst>
          </p:cNvPr>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Section title</a:t>
            </a:r>
          </a:p>
        </p:txBody>
      </p:sp>
      <p:sp>
        <p:nvSpPr>
          <p:cNvPr id="2" name="TextBox 1">
            <a:extLst>
              <a:ext uri="{FF2B5EF4-FFF2-40B4-BE49-F238E27FC236}">
                <a16:creationId xmlns:a16="http://schemas.microsoft.com/office/drawing/2014/main" id="{CA887AB0-96A6-D7CB-7EBB-61202AD69DB1}"/>
              </a:ext>
            </a:extLst>
          </p:cNvPr>
          <p:cNvSpPr txBox="1"/>
          <p:nvPr userDrawn="1"/>
        </p:nvSpPr>
        <p:spPr>
          <a:xfrm>
            <a:off x="584200" y="6354354"/>
            <a:ext cx="6761746" cy="123111"/>
          </a:xfrm>
          <a:prstGeom prst="rect">
            <a:avLst/>
          </a:prstGeom>
          <a:noFill/>
        </p:spPr>
        <p:txBody>
          <a:bodyPr wrap="square" lIns="0" tIns="0" rIns="0" bIns="0">
            <a:spAutoFit/>
          </a:bodyPr>
          <a:lstStyle/>
          <a:p>
            <a:r>
              <a:rPr lang="en-US" sz="800">
                <a:gradFill>
                  <a:gsLst>
                    <a:gs pos="0">
                      <a:schemeClr val="tx1"/>
                    </a:gs>
                    <a:gs pos="100000">
                      <a:schemeClr val="tx1"/>
                    </a:gs>
                  </a:gsLst>
                  <a:lin ang="5400000" scaled="0"/>
                </a:gradFill>
                <a:effectLst/>
                <a:latin typeface="Segoe Sans Display" pitchFamily="2" charset="0"/>
                <a:cs typeface="Segoe Sans Display" pitchFamily="2" charset="0"/>
              </a:rPr>
              <a:t>Microsoft Confidential. Shared under NDA.</a:t>
            </a:r>
            <a:endParaRPr lang="en-US" sz="900">
              <a:gradFill>
                <a:gsLst>
                  <a:gs pos="0">
                    <a:schemeClr val="tx1"/>
                  </a:gs>
                  <a:gs pos="100000">
                    <a:schemeClr val="tx1"/>
                  </a:gs>
                </a:gsLst>
                <a:lin ang="5400000" scaled="0"/>
              </a:gradFill>
              <a:effectLst/>
              <a:latin typeface="Segoe Sans Display" pitchFamily="2" charset="0"/>
              <a:cs typeface="Segoe Sans Display" pitchFamily="2" charset="0"/>
            </a:endParaRPr>
          </a:p>
        </p:txBody>
      </p:sp>
    </p:spTree>
    <p:extLst>
      <p:ext uri="{BB962C8B-B14F-4D97-AF65-F5344CB8AC3E}">
        <p14:creationId xmlns:p14="http://schemas.microsoft.com/office/powerpoint/2010/main" val="3767502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b="1" i="0" spc="0">
                <a:latin typeface="Segoe Sans Display Semibold" pitchFamily="2" charset="0"/>
                <a:cs typeface="Segoe Sans Display" pitchFamily="2" charset="0"/>
              </a:defRPr>
            </a:lvl1pPr>
          </a:lstStyle>
          <a:p>
            <a:r>
              <a:rPr lang="en-US"/>
              <a:t>Click to edit Master title style</a:t>
            </a:r>
          </a:p>
        </p:txBody>
      </p:sp>
    </p:spTree>
    <p:extLst>
      <p:ext uri="{BB962C8B-B14F-4D97-AF65-F5344CB8AC3E}">
        <p14:creationId xmlns:p14="http://schemas.microsoft.com/office/powerpoint/2010/main" val="267952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buNone/>
              <a:defRPr sz="2200" b="0" i="0">
                <a:latin typeface="Segoe Sans Display"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136648931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41527803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330597296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338861689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40945178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19930695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4517940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276999"/>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276999"/>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276999"/>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29693719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374824252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pic>
        <p:nvPicPr>
          <p:cNvPr id="5" name="Picture 4" descr="A close up of a colorful circle&#10;&#10;Description automatically generated">
            <a:extLst>
              <a:ext uri="{FF2B5EF4-FFF2-40B4-BE49-F238E27FC236}">
                <a16:creationId xmlns:a16="http://schemas.microsoft.com/office/drawing/2014/main" id="{EFFADC55-8376-6DD2-7596-811FF4F9066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8FF46595-A86D-1081-544B-236CBE98A749}"/>
              </a:ext>
            </a:extLst>
          </p:cNvPr>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Section title</a:t>
            </a:r>
          </a:p>
        </p:txBody>
      </p:sp>
      <p:sp>
        <p:nvSpPr>
          <p:cNvPr id="2" name="TextBox 1">
            <a:extLst>
              <a:ext uri="{FF2B5EF4-FFF2-40B4-BE49-F238E27FC236}">
                <a16:creationId xmlns:a16="http://schemas.microsoft.com/office/drawing/2014/main" id="{BC8BD5FA-9B7D-2BCE-494F-41B99E63EDE4}"/>
              </a:ext>
            </a:extLst>
          </p:cNvPr>
          <p:cNvSpPr txBox="1"/>
          <p:nvPr userDrawn="1"/>
        </p:nvSpPr>
        <p:spPr>
          <a:xfrm>
            <a:off x="584200" y="6354354"/>
            <a:ext cx="6761746" cy="123111"/>
          </a:xfrm>
          <a:prstGeom prst="rect">
            <a:avLst/>
          </a:prstGeom>
          <a:noFill/>
        </p:spPr>
        <p:txBody>
          <a:bodyPr wrap="square" lIns="0" tIns="0" rIns="0" bIns="0">
            <a:spAutoFit/>
          </a:bodyPr>
          <a:lstStyle/>
          <a:p>
            <a:r>
              <a:rPr lang="en-US" sz="800">
                <a:gradFill>
                  <a:gsLst>
                    <a:gs pos="0">
                      <a:schemeClr val="tx1"/>
                    </a:gs>
                    <a:gs pos="100000">
                      <a:schemeClr val="tx1"/>
                    </a:gs>
                  </a:gsLst>
                  <a:lin ang="5400000" scaled="0"/>
                </a:gradFill>
                <a:effectLst/>
                <a:latin typeface="Segoe Sans Display" pitchFamily="2" charset="0"/>
                <a:cs typeface="Segoe Sans Display" pitchFamily="2" charset="0"/>
              </a:rPr>
              <a:t>Microsoft Confidential. Shared under NDA.</a:t>
            </a:r>
            <a:endParaRPr lang="en-US" sz="900">
              <a:gradFill>
                <a:gsLst>
                  <a:gs pos="0">
                    <a:schemeClr val="tx1"/>
                  </a:gs>
                  <a:gs pos="100000">
                    <a:schemeClr val="tx1"/>
                  </a:gs>
                </a:gsLst>
                <a:lin ang="5400000" scaled="0"/>
              </a:gradFill>
              <a:effectLst/>
              <a:latin typeface="Segoe Sans Display" pitchFamily="2" charset="0"/>
              <a:cs typeface="Segoe Sans Display" pitchFamily="2" charset="0"/>
            </a:endParaRPr>
          </a:p>
        </p:txBody>
      </p:sp>
    </p:spTree>
    <p:extLst>
      <p:ext uri="{BB962C8B-B14F-4D97-AF65-F5344CB8AC3E}">
        <p14:creationId xmlns:p14="http://schemas.microsoft.com/office/powerpoint/2010/main" val="3586334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276999"/>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30306455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21292714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10598331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24007402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1511425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20645687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15701857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7133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0" i="0">
              <a:solidFill>
                <a:srgbClr val="FFFFFF"/>
              </a:solidFill>
              <a:latin typeface="Segoe Sans Display" pitchFamily="2" charset="0"/>
              <a:ea typeface="Segoe UI" pitchFamily="34" charset="0"/>
              <a:cs typeface="Segoe Sans Display"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b="1" i="0">
                <a:solidFill>
                  <a:srgbClr val="FFFFFF"/>
                </a:solidFill>
                <a:latin typeface="Segoe Sans Display Semibold" pitchFamily="2" charset="0"/>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992621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Quote text</a:t>
            </a:r>
          </a:p>
        </p:txBody>
      </p:sp>
      <p:pic>
        <p:nvPicPr>
          <p:cNvPr id="3" name="Picture 2">
            <a:extLst>
              <a:ext uri="{FF2B5EF4-FFF2-40B4-BE49-F238E27FC236}">
                <a16:creationId xmlns:a16="http://schemas.microsoft.com/office/drawing/2014/main" id="{90B593D8-57CB-C7C1-1624-2158FE2E1BB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99241" y="887946"/>
            <a:ext cx="2436641" cy="2436641"/>
          </a:xfrm>
          <a:prstGeom prst="rect">
            <a:avLst/>
          </a:prstGeom>
        </p:spPr>
      </p:pic>
      <p:sp>
        <p:nvSpPr>
          <p:cNvPr id="8" name="Text Placeholder 4">
            <a:extLst>
              <a:ext uri="{FF2B5EF4-FFF2-40B4-BE49-F238E27FC236}">
                <a16:creationId xmlns:a16="http://schemas.microsoft.com/office/drawing/2014/main" id="{82253BFE-5C87-9C68-2451-4E49B515628A}"/>
              </a:ext>
            </a:extLst>
          </p:cNvPr>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Name</a:t>
            </a:r>
          </a:p>
        </p:txBody>
      </p:sp>
      <p:sp>
        <p:nvSpPr>
          <p:cNvPr id="9" name="Text Placeholder 4">
            <a:extLst>
              <a:ext uri="{FF2B5EF4-FFF2-40B4-BE49-F238E27FC236}">
                <a16:creationId xmlns:a16="http://schemas.microsoft.com/office/drawing/2014/main" id="{10EA6312-1D9B-E40A-006E-C53955783F3E}"/>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Company or position</a:t>
            </a:r>
          </a:p>
        </p:txBody>
      </p:sp>
    </p:spTree>
    <p:extLst>
      <p:ext uri="{BB962C8B-B14F-4D97-AF65-F5344CB8AC3E}">
        <p14:creationId xmlns:p14="http://schemas.microsoft.com/office/powerpoint/2010/main" val="1609772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Thank you</a:t>
            </a:r>
          </a:p>
        </p:txBody>
      </p:sp>
      <p:sp>
        <p:nvSpPr>
          <p:cNvPr id="3" name="Rectangle 2">
            <a:extLst>
              <a:ext uri="{FF2B5EF4-FFF2-40B4-BE49-F238E27FC236}">
                <a16:creationId xmlns:a16="http://schemas.microsoft.com/office/drawing/2014/main" id="{1ED890E6-C965-CD64-D072-52F00531964F}"/>
              </a:ext>
            </a:extLst>
          </p:cNvPr>
          <p:cNvSpPr/>
          <p:nvPr userDrawn="1"/>
        </p:nvSpPr>
        <p:spPr bwMode="auto">
          <a:xfrm>
            <a:off x="584200" y="6193410"/>
            <a:ext cx="2413524" cy="3709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258214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rgbClr val="0B375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bg1"/>
                </a:solidFill>
                <a:effectLst/>
                <a:latin typeface="Segoe Sans Display Semibold" pitchFamily="2" charset="0"/>
                <a:ea typeface="+mn-ea"/>
                <a:cs typeface="Segoe Sans Display" pitchFamily="2"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b="0" i="0" spc="0" baseline="0">
                <a:solidFill>
                  <a:schemeClr val="bg1"/>
                </a:solidFill>
                <a:latin typeface="Segoe Sans Display" pitchFamily="2" charset="0"/>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b="0" i="0" spc="0" baseline="0">
                <a:solidFill>
                  <a:schemeClr val="bg1"/>
                </a:solidFill>
                <a:latin typeface="Segoe Sans Display" pitchFamily="2" charset="0"/>
              </a:defRPr>
            </a:lvl1pPr>
          </a:lstStyle>
          <a:p>
            <a:pPr lvl="0"/>
            <a:r>
              <a:rPr lang="en-US"/>
              <a:t>Company or position</a:t>
            </a:r>
          </a:p>
        </p:txBody>
      </p:sp>
      <p:pic>
        <p:nvPicPr>
          <p:cNvPr id="6" name="Picture 5">
            <a:extLst>
              <a:ext uri="{FF2B5EF4-FFF2-40B4-BE49-F238E27FC236}">
                <a16:creationId xmlns:a16="http://schemas.microsoft.com/office/drawing/2014/main" id="{800AFF50-469D-1485-4D2A-CC0B5BD9ADA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99241" y="887946"/>
            <a:ext cx="2436641" cy="2436641"/>
          </a:xfrm>
          <a:prstGeom prst="rect">
            <a:avLst/>
          </a:prstGeom>
        </p:spPr>
      </p:pic>
    </p:spTree>
    <p:extLst>
      <p:ext uri="{BB962C8B-B14F-4D97-AF65-F5344CB8AC3E}">
        <p14:creationId xmlns:p14="http://schemas.microsoft.com/office/powerpoint/2010/main" val="3034517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Company or position</a:t>
            </a:r>
          </a:p>
        </p:txBody>
      </p:sp>
      <p:pic>
        <p:nvPicPr>
          <p:cNvPr id="3" name="Picture 2">
            <a:extLst>
              <a:ext uri="{FF2B5EF4-FFF2-40B4-BE49-F238E27FC236}">
                <a16:creationId xmlns:a16="http://schemas.microsoft.com/office/drawing/2014/main" id="{D91F024A-4B1A-0F84-369B-B5FCAE8151E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99241" y="887946"/>
            <a:ext cx="2436641" cy="2436641"/>
          </a:xfrm>
          <a:prstGeom prst="rect">
            <a:avLst/>
          </a:prstGeom>
        </p:spPr>
      </p:pic>
    </p:spTree>
    <p:extLst>
      <p:ext uri="{BB962C8B-B14F-4D97-AF65-F5344CB8AC3E}">
        <p14:creationId xmlns:p14="http://schemas.microsoft.com/office/powerpoint/2010/main" val="1129236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Speaker name</a:t>
            </a:r>
          </a:p>
        </p:txBody>
      </p:sp>
    </p:spTree>
    <p:extLst>
      <p:ext uri="{BB962C8B-B14F-4D97-AF65-F5344CB8AC3E}">
        <p14:creationId xmlns:p14="http://schemas.microsoft.com/office/powerpoint/2010/main" val="1037655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Speaker name</a:t>
            </a:r>
          </a:p>
        </p:txBody>
      </p:sp>
    </p:spTree>
    <p:extLst>
      <p:ext uri="{BB962C8B-B14F-4D97-AF65-F5344CB8AC3E}">
        <p14:creationId xmlns:p14="http://schemas.microsoft.com/office/powerpoint/2010/main" val="2272608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Speaker name</a:t>
            </a:r>
          </a:p>
        </p:txBody>
      </p:sp>
    </p:spTree>
    <p:extLst>
      <p:ext uri="{BB962C8B-B14F-4D97-AF65-F5344CB8AC3E}">
        <p14:creationId xmlns:p14="http://schemas.microsoft.com/office/powerpoint/2010/main" val="2696964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Speaker name</a:t>
            </a:r>
          </a:p>
        </p:txBody>
      </p:sp>
    </p:spTree>
    <p:extLst>
      <p:ext uri="{BB962C8B-B14F-4D97-AF65-F5344CB8AC3E}">
        <p14:creationId xmlns:p14="http://schemas.microsoft.com/office/powerpoint/2010/main" val="1138680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Speaker name</a:t>
            </a:r>
          </a:p>
        </p:txBody>
      </p:sp>
    </p:spTree>
    <p:extLst>
      <p:ext uri="{BB962C8B-B14F-4D97-AF65-F5344CB8AC3E}">
        <p14:creationId xmlns:p14="http://schemas.microsoft.com/office/powerpoint/2010/main" val="290539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572362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2651168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bg1"/>
                </a:solidFill>
                <a:effectLst/>
                <a:latin typeface="Segoe Sans Display Semibold" pitchFamily="2" charset="0"/>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708814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Rectangle 3">
            <a:extLst>
              <a:ext uri="{FF2B5EF4-FFF2-40B4-BE49-F238E27FC236}">
                <a16:creationId xmlns:a16="http://schemas.microsoft.com/office/drawing/2014/main" id="{2B57C685-0552-B2B9-C61B-54AB5E21B52E}"/>
              </a:ext>
            </a:extLst>
          </p:cNvPr>
          <p:cNvSpPr/>
          <p:nvPr userDrawn="1"/>
        </p:nvSpPr>
        <p:spPr bwMode="auto">
          <a:xfrm>
            <a:off x="452487" y="6202837"/>
            <a:ext cx="2215299" cy="36147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3256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bg1"/>
                </a:solidFill>
                <a:effectLst/>
                <a:latin typeface="Segoe Sans Display Semibold" pitchFamily="2" charset="0"/>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3541054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bg1"/>
                </a:solidFill>
                <a:effectLst/>
                <a:latin typeface="Segoe Sans Display Semibold" pitchFamily="2" charset="0"/>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3284388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pic>
        <p:nvPicPr>
          <p:cNvPr id="3" name="Picture 2" descr="A yellow and grey stripes&#10;&#10;Description automatically generated">
            <a:extLst>
              <a:ext uri="{FF2B5EF4-FFF2-40B4-BE49-F238E27FC236}">
                <a16:creationId xmlns:a16="http://schemas.microsoft.com/office/drawing/2014/main" id="{3AB508EC-AED8-ABD2-2470-5EA917D7AE0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455FD8CE-1D3D-26CB-8A7A-78E0A4715F89}"/>
              </a:ext>
            </a:extLst>
          </p:cNvPr>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1531692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pic>
        <p:nvPicPr>
          <p:cNvPr id="5" name="Picture 4" descr="A close up of a colorful circle&#10;&#10;Description automatically generated">
            <a:extLst>
              <a:ext uri="{FF2B5EF4-FFF2-40B4-BE49-F238E27FC236}">
                <a16:creationId xmlns:a16="http://schemas.microsoft.com/office/drawing/2014/main" id="{EFFADC55-8376-6DD2-7596-811FF4F9066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8FF46595-A86D-1081-544B-236CBE98A749}"/>
              </a:ext>
            </a:extLst>
          </p:cNvPr>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40518003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Thank you</a:t>
            </a:r>
          </a:p>
        </p:txBody>
      </p:sp>
    </p:spTree>
    <p:extLst>
      <p:ext uri="{BB962C8B-B14F-4D97-AF65-F5344CB8AC3E}">
        <p14:creationId xmlns:p14="http://schemas.microsoft.com/office/powerpoint/2010/main" val="2543532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86302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b="0" i="0">
                <a:solidFill>
                  <a:schemeClr val="tx1"/>
                </a:solidFill>
                <a:latin typeface="Segoe Sans Display" pitchFamily="2" charset="0"/>
                <a:cs typeface="Segoe Sans Display" pitchFamily="2"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8230375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p:cSld name="1_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553998"/>
          </a:xfrm>
        </p:spPr>
        <p:txBody>
          <a:bodyPr anchor="t"/>
          <a:lstStyle>
            <a:lvl1pPr>
              <a:defRPr>
                <a:solidFill>
                  <a:srgbClr val="0078D4"/>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0462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lvl1pPr>
              <a:defRPr>
                <a:solidFill>
                  <a:srgbClr val="0078D4"/>
                </a:solidFill>
              </a:defRPr>
            </a:lvl1p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1" i="0">
                <a:solidFill>
                  <a:srgbClr val="0078D4"/>
                </a:solidFill>
                <a:latin typeface="Segoe Sans Display Semibold" pitchFamily="2" charset="0"/>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1" i="0">
                <a:solidFill>
                  <a:srgbClr val="0078D4"/>
                </a:solidFill>
                <a:latin typeface="Segoe Sans Display Semibold" pitchFamily="2" charset="0"/>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1" i="0">
                <a:solidFill>
                  <a:srgbClr val="0078D4"/>
                </a:solidFill>
                <a:latin typeface="Segoe Sans Display Semibold" pitchFamily="2" charset="0"/>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1" i="0">
                <a:solidFill>
                  <a:srgbClr val="0078D4"/>
                </a:solidFill>
                <a:latin typeface="Segoe Sans Display Semibold" pitchFamily="2" charset="0"/>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644773992"/>
      </p:ext>
    </p:extLst>
  </p:cSld>
  <p:clrMapOvr>
    <a:masterClrMapping/>
  </p:clrMapOvr>
  <p:transition>
    <p:fade/>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1_Agenda">
    <p:bg>
      <p:bgPr>
        <a:solidFill>
          <a:srgbClr val="0078D4"/>
        </a:solidFill>
        <a:effectLst/>
      </p:bgPr>
    </p:bg>
    <p:spTree>
      <p:nvGrpSpPr>
        <p:cNvPr id="1" name=""/>
        <p:cNvGrpSpPr/>
        <p:nvPr/>
      </p:nvGrpSpPr>
      <p:grpSpPr>
        <a:xfrm>
          <a:off x="0" y="0"/>
          <a:ext cx="0" cy="0"/>
          <a:chOff x="0" y="0"/>
          <a:chExt cx="0" cy="0"/>
        </a:xfrm>
      </p:grpSpPr>
      <p:sp>
        <p:nvSpPr>
          <p:cNvPr id="11" name="Title 13">
            <a:extLst>
              <a:ext uri="{FF2B5EF4-FFF2-40B4-BE49-F238E27FC236}">
                <a16:creationId xmlns:a16="http://schemas.microsoft.com/office/drawing/2014/main" id="{8BE557C1-3D2D-0B34-2E5D-8D5DAF4EE8C8}"/>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Agenda</a:t>
            </a:r>
          </a:p>
        </p:txBody>
      </p:sp>
      <p:pic>
        <p:nvPicPr>
          <p:cNvPr id="12" name="Picture 11">
            <a:extLst>
              <a:ext uri="{FF2B5EF4-FFF2-40B4-BE49-F238E27FC236}">
                <a16:creationId xmlns:a16="http://schemas.microsoft.com/office/drawing/2014/main" id="{57E5537E-94DA-8944-1412-892107877E16}"/>
              </a:ext>
              <a:ext uri="{C183D7F6-B498-43B3-948B-1728B52AA6E4}">
                <adec:decorative xmlns:adec="http://schemas.microsoft.com/office/drawing/2017/decorative" val="1"/>
              </a:ext>
            </a:extLst>
          </p:cNvPr>
          <p:cNvPicPr>
            <a:picLocks noChangeAspect="1"/>
          </p:cNvPicPr>
          <p:nvPr userDrawn="1"/>
        </p:nvPicPr>
        <p:blipFill rotWithShape="1">
          <a:blip r:embed="rId2"/>
          <a:srcRect l="17262" t="17054" r="17264" b="14316"/>
          <a:stretch/>
        </p:blipFill>
        <p:spPr>
          <a:xfrm>
            <a:off x="535963" y="1368759"/>
            <a:ext cx="911388" cy="955323"/>
          </a:xfrm>
          <a:prstGeom prst="rect">
            <a:avLst/>
          </a:prstGeom>
        </p:spPr>
      </p:pic>
      <p:sp>
        <p:nvSpPr>
          <p:cNvPr id="14" name="Text Placeholder 14">
            <a:extLst>
              <a:ext uri="{FF2B5EF4-FFF2-40B4-BE49-F238E27FC236}">
                <a16:creationId xmlns:a16="http://schemas.microsoft.com/office/drawing/2014/main" id="{A0CEEC92-8FE5-3A4F-A0B9-29C069BFF5D7}"/>
              </a:ext>
            </a:extLst>
          </p:cNvPr>
          <p:cNvSpPr>
            <a:spLocks noGrp="1"/>
          </p:cNvSpPr>
          <p:nvPr>
            <p:ph type="body" sz="quarter" idx="14" hasCustomPrompt="1"/>
          </p:nvPr>
        </p:nvSpPr>
        <p:spPr>
          <a:xfrm>
            <a:off x="584200" y="2504387"/>
            <a:ext cx="2532063" cy="830997"/>
          </a:xfrm>
        </p:spPr>
        <p:txBody>
          <a:bodyPr>
            <a:spAutoFit/>
          </a:bodyPr>
          <a:lstStyle>
            <a:lvl1pPr marL="137160" indent="-137160">
              <a:defRPr sz="1800">
                <a:solidFill>
                  <a:schemeClr val="bg1"/>
                </a:solidFill>
              </a:defRPr>
            </a:lvl1pPr>
          </a:lstStyle>
          <a:p>
            <a:r>
              <a:rPr lang="en-US">
                <a:solidFill>
                  <a:schemeClr val="bg1"/>
                </a:solidFill>
              </a:rPr>
              <a:t>Lorem ipsum dolor sit </a:t>
            </a:r>
            <a:r>
              <a:rPr lang="en-US" err="1">
                <a:solidFill>
                  <a:schemeClr val="bg1"/>
                </a:solidFill>
              </a:rPr>
              <a:t>amet</a:t>
            </a:r>
            <a:r>
              <a:rPr lang="en-US">
                <a:solidFill>
                  <a:schemeClr val="bg1"/>
                </a:solidFill>
              </a:rPr>
              <a:t>, </a:t>
            </a:r>
            <a:r>
              <a:rPr lang="en-US" err="1">
                <a:solidFill>
                  <a:schemeClr val="bg1"/>
                </a:solidFill>
              </a:rPr>
              <a:t>consectetuer</a:t>
            </a:r>
            <a:r>
              <a:rPr lang="en-US">
                <a:solidFill>
                  <a:schemeClr val="bg1"/>
                </a:solidFill>
              </a:rPr>
              <a:t> </a:t>
            </a:r>
            <a:r>
              <a:rPr lang="en-US" err="1">
                <a:solidFill>
                  <a:schemeClr val="bg1"/>
                </a:solidFill>
              </a:rPr>
              <a:t>adipiscing</a:t>
            </a:r>
            <a:r>
              <a:rPr lang="en-US">
                <a:solidFill>
                  <a:schemeClr val="bg1"/>
                </a:solidFill>
              </a:rPr>
              <a:t> </a:t>
            </a:r>
            <a:r>
              <a:rPr lang="en-US" err="1">
                <a:solidFill>
                  <a:schemeClr val="bg1"/>
                </a:solidFill>
              </a:rPr>
              <a:t>elit</a:t>
            </a:r>
            <a:r>
              <a:rPr lang="en-US">
                <a:solidFill>
                  <a:schemeClr val="bg1"/>
                </a:solidFill>
              </a:rPr>
              <a:t>. </a:t>
            </a:r>
          </a:p>
        </p:txBody>
      </p:sp>
      <p:pic>
        <p:nvPicPr>
          <p:cNvPr id="15" name="Picture 14">
            <a:extLst>
              <a:ext uri="{FF2B5EF4-FFF2-40B4-BE49-F238E27FC236}">
                <a16:creationId xmlns:a16="http://schemas.microsoft.com/office/drawing/2014/main" id="{38CE417C-7217-6DC7-AABB-1DB86C277A48}"/>
              </a:ext>
              <a:ext uri="{C183D7F6-B498-43B3-948B-1728B52AA6E4}">
                <adec:decorative xmlns:adec="http://schemas.microsoft.com/office/drawing/2017/decorative" val="1"/>
              </a:ext>
            </a:extLst>
          </p:cNvPr>
          <p:cNvPicPr>
            <a:picLocks noChangeAspect="1"/>
          </p:cNvPicPr>
          <p:nvPr userDrawn="1"/>
        </p:nvPicPr>
        <p:blipFill rotWithShape="1">
          <a:blip r:embed="rId2"/>
          <a:srcRect l="17262" t="17054" r="17264" b="14316"/>
          <a:stretch/>
        </p:blipFill>
        <p:spPr>
          <a:xfrm>
            <a:off x="3390405" y="1368759"/>
            <a:ext cx="911388" cy="955323"/>
          </a:xfrm>
          <a:prstGeom prst="rect">
            <a:avLst/>
          </a:prstGeom>
        </p:spPr>
      </p:pic>
      <p:sp>
        <p:nvSpPr>
          <p:cNvPr id="17" name="Text Placeholder 15">
            <a:extLst>
              <a:ext uri="{FF2B5EF4-FFF2-40B4-BE49-F238E27FC236}">
                <a16:creationId xmlns:a16="http://schemas.microsoft.com/office/drawing/2014/main" id="{906E8369-84D3-C287-5A20-C641645C6D94}"/>
              </a:ext>
            </a:extLst>
          </p:cNvPr>
          <p:cNvSpPr>
            <a:spLocks noGrp="1"/>
          </p:cNvSpPr>
          <p:nvPr>
            <p:ph type="body" sz="quarter" idx="15" hasCustomPrompt="1"/>
          </p:nvPr>
        </p:nvSpPr>
        <p:spPr>
          <a:xfrm>
            <a:off x="3413125" y="2504387"/>
            <a:ext cx="2532063" cy="830997"/>
          </a:xfrm>
        </p:spPr>
        <p:txBody>
          <a:bodyPr>
            <a:spAutoFit/>
          </a:bodyPr>
          <a:lstStyle>
            <a:lvl1pPr marL="137160" indent="-137160">
              <a:defRPr sz="1800">
                <a:solidFill>
                  <a:schemeClr val="bg1"/>
                </a:solidFill>
              </a:defRPr>
            </a:lvl1pPr>
          </a:lstStyle>
          <a:p>
            <a:r>
              <a:rPr lang="en-US">
                <a:solidFill>
                  <a:schemeClr val="bg1"/>
                </a:solidFill>
              </a:rPr>
              <a:t>Lorem ipsum dolor sit </a:t>
            </a:r>
            <a:r>
              <a:rPr lang="en-US" err="1">
                <a:solidFill>
                  <a:schemeClr val="bg1"/>
                </a:solidFill>
              </a:rPr>
              <a:t>amet</a:t>
            </a:r>
            <a:r>
              <a:rPr lang="en-US">
                <a:solidFill>
                  <a:schemeClr val="bg1"/>
                </a:solidFill>
              </a:rPr>
              <a:t>, </a:t>
            </a:r>
            <a:r>
              <a:rPr lang="en-US" err="1">
                <a:solidFill>
                  <a:schemeClr val="bg1"/>
                </a:solidFill>
              </a:rPr>
              <a:t>consectetuer</a:t>
            </a:r>
            <a:r>
              <a:rPr lang="en-US">
                <a:solidFill>
                  <a:schemeClr val="bg1"/>
                </a:solidFill>
              </a:rPr>
              <a:t> </a:t>
            </a:r>
            <a:r>
              <a:rPr lang="en-US" err="1">
                <a:solidFill>
                  <a:schemeClr val="bg1"/>
                </a:solidFill>
              </a:rPr>
              <a:t>adipiscing</a:t>
            </a:r>
            <a:r>
              <a:rPr lang="en-US">
                <a:solidFill>
                  <a:schemeClr val="bg1"/>
                </a:solidFill>
              </a:rPr>
              <a:t> </a:t>
            </a:r>
            <a:r>
              <a:rPr lang="en-US" err="1">
                <a:solidFill>
                  <a:schemeClr val="bg1"/>
                </a:solidFill>
              </a:rPr>
              <a:t>elit</a:t>
            </a:r>
            <a:r>
              <a:rPr lang="en-US">
                <a:solidFill>
                  <a:schemeClr val="bg1"/>
                </a:solidFill>
              </a:rPr>
              <a:t>. </a:t>
            </a:r>
          </a:p>
        </p:txBody>
      </p:sp>
      <p:pic>
        <p:nvPicPr>
          <p:cNvPr id="18" name="Picture 17">
            <a:extLst>
              <a:ext uri="{FF2B5EF4-FFF2-40B4-BE49-F238E27FC236}">
                <a16:creationId xmlns:a16="http://schemas.microsoft.com/office/drawing/2014/main" id="{EC09CFE1-839A-DE92-0797-2822901875D4}"/>
              </a:ext>
              <a:ext uri="{C183D7F6-B498-43B3-948B-1728B52AA6E4}">
                <adec:decorative xmlns:adec="http://schemas.microsoft.com/office/drawing/2017/decorative" val="1"/>
              </a:ext>
            </a:extLst>
          </p:cNvPr>
          <p:cNvPicPr>
            <a:picLocks noChangeAspect="1"/>
          </p:cNvPicPr>
          <p:nvPr userDrawn="1"/>
        </p:nvPicPr>
        <p:blipFill rotWithShape="1">
          <a:blip r:embed="rId2"/>
          <a:srcRect l="17262" t="17054" r="17264" b="14316"/>
          <a:stretch/>
        </p:blipFill>
        <p:spPr>
          <a:xfrm>
            <a:off x="6196079" y="1368759"/>
            <a:ext cx="911388" cy="955323"/>
          </a:xfrm>
          <a:prstGeom prst="rect">
            <a:avLst/>
          </a:prstGeom>
        </p:spPr>
      </p:pic>
      <p:sp>
        <p:nvSpPr>
          <p:cNvPr id="20" name="Text Placeholder 19">
            <a:extLst>
              <a:ext uri="{FF2B5EF4-FFF2-40B4-BE49-F238E27FC236}">
                <a16:creationId xmlns:a16="http://schemas.microsoft.com/office/drawing/2014/main" id="{7691ED16-FD5D-F544-FF33-C67D266D14EA}"/>
              </a:ext>
            </a:extLst>
          </p:cNvPr>
          <p:cNvSpPr>
            <a:spLocks noGrp="1"/>
          </p:cNvSpPr>
          <p:nvPr>
            <p:ph type="body" sz="quarter" idx="19" hasCustomPrompt="1"/>
          </p:nvPr>
        </p:nvSpPr>
        <p:spPr>
          <a:xfrm>
            <a:off x="6244208" y="2504387"/>
            <a:ext cx="2532063" cy="830997"/>
          </a:xfrm>
        </p:spPr>
        <p:txBody>
          <a:bodyPr>
            <a:spAutoFit/>
          </a:bodyPr>
          <a:lstStyle>
            <a:lvl1pPr marL="137160" indent="-137160">
              <a:defRPr sz="1800">
                <a:solidFill>
                  <a:schemeClr val="bg1"/>
                </a:solidFill>
              </a:defRPr>
            </a:lvl1pPr>
          </a:lstStyle>
          <a:p>
            <a:r>
              <a:rPr lang="en-US">
                <a:solidFill>
                  <a:schemeClr val="bg1"/>
                </a:solidFill>
              </a:rPr>
              <a:t>Lorem ipsum dolor sit </a:t>
            </a:r>
            <a:r>
              <a:rPr lang="en-US" err="1">
                <a:solidFill>
                  <a:schemeClr val="bg1"/>
                </a:solidFill>
              </a:rPr>
              <a:t>amet</a:t>
            </a:r>
            <a:r>
              <a:rPr lang="en-US">
                <a:solidFill>
                  <a:schemeClr val="bg1"/>
                </a:solidFill>
              </a:rPr>
              <a:t>, </a:t>
            </a:r>
            <a:r>
              <a:rPr lang="en-US" err="1">
                <a:solidFill>
                  <a:schemeClr val="bg1"/>
                </a:solidFill>
              </a:rPr>
              <a:t>consectetuer</a:t>
            </a:r>
            <a:r>
              <a:rPr lang="en-US">
                <a:solidFill>
                  <a:schemeClr val="bg1"/>
                </a:solidFill>
              </a:rPr>
              <a:t> </a:t>
            </a:r>
            <a:r>
              <a:rPr lang="en-US" err="1">
                <a:solidFill>
                  <a:schemeClr val="bg1"/>
                </a:solidFill>
              </a:rPr>
              <a:t>adipiscing</a:t>
            </a:r>
            <a:r>
              <a:rPr lang="en-US">
                <a:solidFill>
                  <a:schemeClr val="bg1"/>
                </a:solidFill>
              </a:rPr>
              <a:t> </a:t>
            </a:r>
            <a:r>
              <a:rPr lang="en-US" err="1">
                <a:solidFill>
                  <a:schemeClr val="bg1"/>
                </a:solidFill>
              </a:rPr>
              <a:t>elit</a:t>
            </a:r>
            <a:r>
              <a:rPr lang="en-US">
                <a:solidFill>
                  <a:schemeClr val="bg1"/>
                </a:solidFill>
              </a:rPr>
              <a:t>. </a:t>
            </a:r>
          </a:p>
        </p:txBody>
      </p:sp>
      <p:pic>
        <p:nvPicPr>
          <p:cNvPr id="21" name="Picture 20">
            <a:extLst>
              <a:ext uri="{FF2B5EF4-FFF2-40B4-BE49-F238E27FC236}">
                <a16:creationId xmlns:a16="http://schemas.microsoft.com/office/drawing/2014/main" id="{9DB94AF2-17C7-A669-FD62-2DCD94F10697}"/>
              </a:ext>
              <a:ext uri="{C183D7F6-B498-43B3-948B-1728B52AA6E4}">
                <adec:decorative xmlns:adec="http://schemas.microsoft.com/office/drawing/2017/decorative" val="1"/>
              </a:ext>
            </a:extLst>
          </p:cNvPr>
          <p:cNvPicPr>
            <a:picLocks noChangeAspect="1"/>
          </p:cNvPicPr>
          <p:nvPr userDrawn="1"/>
        </p:nvPicPr>
        <p:blipFill rotWithShape="1">
          <a:blip r:embed="rId2"/>
          <a:srcRect l="17262" t="17054" r="17264" b="14316"/>
          <a:stretch/>
        </p:blipFill>
        <p:spPr>
          <a:xfrm>
            <a:off x="9086946" y="1368759"/>
            <a:ext cx="911388" cy="955323"/>
          </a:xfrm>
          <a:prstGeom prst="rect">
            <a:avLst/>
          </a:prstGeom>
        </p:spPr>
      </p:pic>
      <p:sp>
        <p:nvSpPr>
          <p:cNvPr id="23" name="Text Placeholder 21">
            <a:extLst>
              <a:ext uri="{FF2B5EF4-FFF2-40B4-BE49-F238E27FC236}">
                <a16:creationId xmlns:a16="http://schemas.microsoft.com/office/drawing/2014/main" id="{A75F8F69-8D03-5D96-EFDB-D0D3DEEBD2AA}"/>
              </a:ext>
            </a:extLst>
          </p:cNvPr>
          <p:cNvSpPr>
            <a:spLocks noGrp="1"/>
          </p:cNvSpPr>
          <p:nvPr>
            <p:ph type="body" sz="quarter" idx="21" hasCustomPrompt="1"/>
          </p:nvPr>
        </p:nvSpPr>
        <p:spPr>
          <a:xfrm>
            <a:off x="9073133" y="2504387"/>
            <a:ext cx="2532063" cy="830997"/>
          </a:xfrm>
        </p:spPr>
        <p:txBody>
          <a:bodyPr>
            <a:spAutoFit/>
          </a:bodyPr>
          <a:lstStyle>
            <a:lvl1pPr marL="137160" indent="-137160">
              <a:defRPr sz="1800">
                <a:solidFill>
                  <a:schemeClr val="bg1"/>
                </a:solidFill>
              </a:defRPr>
            </a:lvl1pPr>
          </a:lstStyle>
          <a:p>
            <a:r>
              <a:rPr lang="en-US">
                <a:solidFill>
                  <a:schemeClr val="bg1"/>
                </a:solidFill>
              </a:rPr>
              <a:t>Lorem ipsum dolor sit </a:t>
            </a:r>
            <a:r>
              <a:rPr lang="en-US" err="1">
                <a:solidFill>
                  <a:schemeClr val="bg1"/>
                </a:solidFill>
              </a:rPr>
              <a:t>amet</a:t>
            </a:r>
            <a:r>
              <a:rPr lang="en-US">
                <a:solidFill>
                  <a:schemeClr val="bg1"/>
                </a:solidFill>
              </a:rPr>
              <a:t>, </a:t>
            </a:r>
            <a:r>
              <a:rPr lang="en-US" err="1">
                <a:solidFill>
                  <a:schemeClr val="bg1"/>
                </a:solidFill>
              </a:rPr>
              <a:t>consectetuer</a:t>
            </a:r>
            <a:r>
              <a:rPr lang="en-US">
                <a:solidFill>
                  <a:schemeClr val="bg1"/>
                </a:solidFill>
              </a:rPr>
              <a:t> </a:t>
            </a:r>
            <a:r>
              <a:rPr lang="en-US" err="1">
                <a:solidFill>
                  <a:schemeClr val="bg1"/>
                </a:solidFill>
              </a:rPr>
              <a:t>adipiscing</a:t>
            </a:r>
            <a:r>
              <a:rPr lang="en-US">
                <a:solidFill>
                  <a:schemeClr val="bg1"/>
                </a:solidFill>
              </a:rPr>
              <a:t> </a:t>
            </a:r>
            <a:r>
              <a:rPr lang="en-US" err="1">
                <a:solidFill>
                  <a:schemeClr val="bg1"/>
                </a:solidFill>
              </a:rPr>
              <a:t>elit</a:t>
            </a:r>
            <a:r>
              <a:rPr lang="en-US">
                <a:solidFill>
                  <a:schemeClr val="bg1"/>
                </a:solidFill>
              </a:rPr>
              <a:t>. </a:t>
            </a:r>
          </a:p>
        </p:txBody>
      </p:sp>
      <p:sp>
        <p:nvSpPr>
          <p:cNvPr id="2" name="Text Placeholder 16">
            <a:extLst>
              <a:ext uri="{FF2B5EF4-FFF2-40B4-BE49-F238E27FC236}">
                <a16:creationId xmlns:a16="http://schemas.microsoft.com/office/drawing/2014/main" id="{EECAEA91-2A9D-8AC1-BF8A-1A9B9BB52C24}"/>
              </a:ext>
            </a:extLst>
          </p:cNvPr>
          <p:cNvSpPr txBox="1">
            <a:spLocks/>
          </p:cNvSpPr>
          <p:nvPr userDrawn="1"/>
        </p:nvSpPr>
        <p:spPr>
          <a:xfrm>
            <a:off x="3499354" y="1666187"/>
            <a:ext cx="673769"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latin typeface="Segoe Sans Display Semibold" pitchFamily="2" charset="0"/>
                <a:cs typeface="Segoe Sans Display" pitchFamily="2" charset="0"/>
              </a:rPr>
              <a:t>2</a:t>
            </a:r>
          </a:p>
        </p:txBody>
      </p:sp>
      <p:sp>
        <p:nvSpPr>
          <p:cNvPr id="3" name="Text Placeholder 16">
            <a:extLst>
              <a:ext uri="{FF2B5EF4-FFF2-40B4-BE49-F238E27FC236}">
                <a16:creationId xmlns:a16="http://schemas.microsoft.com/office/drawing/2014/main" id="{871299F9-8295-2704-E3C0-ACEED50281B3}"/>
              </a:ext>
            </a:extLst>
          </p:cNvPr>
          <p:cNvSpPr txBox="1">
            <a:spLocks/>
          </p:cNvSpPr>
          <p:nvPr userDrawn="1"/>
        </p:nvSpPr>
        <p:spPr>
          <a:xfrm>
            <a:off x="6314744" y="1666187"/>
            <a:ext cx="673769"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latin typeface="Segoe Sans Display Semibold" pitchFamily="2" charset="0"/>
                <a:cs typeface="Segoe Sans Display" pitchFamily="2" charset="0"/>
              </a:rPr>
              <a:t>3</a:t>
            </a:r>
          </a:p>
        </p:txBody>
      </p:sp>
      <p:sp>
        <p:nvSpPr>
          <p:cNvPr id="4" name="Text Placeholder 16">
            <a:extLst>
              <a:ext uri="{FF2B5EF4-FFF2-40B4-BE49-F238E27FC236}">
                <a16:creationId xmlns:a16="http://schemas.microsoft.com/office/drawing/2014/main" id="{44951F29-EDA5-B222-EFDF-21C1D2C52E19}"/>
              </a:ext>
            </a:extLst>
          </p:cNvPr>
          <p:cNvSpPr txBox="1">
            <a:spLocks/>
          </p:cNvSpPr>
          <p:nvPr userDrawn="1"/>
        </p:nvSpPr>
        <p:spPr>
          <a:xfrm>
            <a:off x="9197760" y="1666187"/>
            <a:ext cx="673769"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latin typeface="Segoe Sans Display Semibold" pitchFamily="2" charset="0"/>
                <a:cs typeface="Segoe Sans Display" pitchFamily="2" charset="0"/>
              </a:rPr>
              <a:t>4</a:t>
            </a:r>
          </a:p>
        </p:txBody>
      </p:sp>
      <p:sp>
        <p:nvSpPr>
          <p:cNvPr id="5" name="Text Placeholder 16">
            <a:extLst>
              <a:ext uri="{FF2B5EF4-FFF2-40B4-BE49-F238E27FC236}">
                <a16:creationId xmlns:a16="http://schemas.microsoft.com/office/drawing/2014/main" id="{0BEEB0E9-07BE-5FFE-76CB-5FB2E9112247}"/>
              </a:ext>
            </a:extLst>
          </p:cNvPr>
          <p:cNvSpPr txBox="1">
            <a:spLocks/>
          </p:cNvSpPr>
          <p:nvPr userDrawn="1"/>
        </p:nvSpPr>
        <p:spPr>
          <a:xfrm>
            <a:off x="641854" y="1666187"/>
            <a:ext cx="673769"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latin typeface="Segoe Sans Display Semibold" pitchFamily="2" charset="0"/>
                <a:cs typeface="Segoe Sans Display" pitchFamily="2" charset="0"/>
              </a:rPr>
              <a:t>1</a:t>
            </a:r>
          </a:p>
        </p:txBody>
      </p:sp>
    </p:spTree>
    <p:extLst>
      <p:ext uri="{BB962C8B-B14F-4D97-AF65-F5344CB8AC3E}">
        <p14:creationId xmlns:p14="http://schemas.microsoft.com/office/powerpoint/2010/main" val="36817141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Speaker name or subtitle</a:t>
            </a:r>
          </a:p>
        </p:txBody>
      </p:sp>
      <p:pic>
        <p:nvPicPr>
          <p:cNvPr id="3" name="Picture 2" descr="A black and white logo&#10;&#10;Description automatically generated">
            <a:extLst>
              <a:ext uri="{FF2B5EF4-FFF2-40B4-BE49-F238E27FC236}">
                <a16:creationId xmlns:a16="http://schemas.microsoft.com/office/drawing/2014/main" id="{5EA46F27-ECB2-4D33-7009-3375BDA8363A}"/>
              </a:ext>
            </a:extLst>
          </p:cNvPr>
          <p:cNvPicPr>
            <a:picLocks noChangeAspect="1"/>
          </p:cNvPicPr>
          <p:nvPr userDrawn="1"/>
        </p:nvPicPr>
        <p:blipFill rotWithShape="1">
          <a:blip r:embed="rId2"/>
          <a:srcRect l="9831" t="30470" r="9778" b="31934"/>
          <a:stretch/>
        </p:blipFill>
        <p:spPr>
          <a:xfrm>
            <a:off x="565402" y="560565"/>
            <a:ext cx="2354775" cy="331610"/>
          </a:xfrm>
          <a:prstGeom prst="rect">
            <a:avLst/>
          </a:prstGeom>
        </p:spPr>
      </p:pic>
      <p:sp>
        <p:nvSpPr>
          <p:cNvPr id="4" name="Rectangle 3">
            <a:extLst>
              <a:ext uri="{FF2B5EF4-FFF2-40B4-BE49-F238E27FC236}">
                <a16:creationId xmlns:a16="http://schemas.microsoft.com/office/drawing/2014/main" id="{83366A56-0DB8-8855-4B4F-04889A41B15B}"/>
              </a:ext>
            </a:extLst>
          </p:cNvPr>
          <p:cNvSpPr/>
          <p:nvPr userDrawn="1"/>
        </p:nvSpPr>
        <p:spPr bwMode="auto">
          <a:xfrm>
            <a:off x="584200" y="6242091"/>
            <a:ext cx="2255426" cy="3347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40287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b="0" i="0">
                <a:solidFill>
                  <a:schemeClr val="tx1"/>
                </a:solidFill>
                <a:latin typeface="Segoe Sans Display" pitchFamily="2" charset="0"/>
                <a:cs typeface="Segoe Sans Display" pitchFamily="2"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3" name="Rectangle 2">
            <a:extLst>
              <a:ext uri="{FF2B5EF4-FFF2-40B4-BE49-F238E27FC236}">
                <a16:creationId xmlns:a16="http://schemas.microsoft.com/office/drawing/2014/main" id="{0BD8F998-3F58-935D-8852-8CB86A9F05EB}"/>
              </a:ext>
            </a:extLst>
          </p:cNvPr>
          <p:cNvSpPr/>
          <p:nvPr userDrawn="1"/>
        </p:nvSpPr>
        <p:spPr bwMode="auto">
          <a:xfrm>
            <a:off x="499621" y="6348479"/>
            <a:ext cx="2187018" cy="18755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90574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p:cSld name="1_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lstStyle>
            <a:lvl1pPr>
              <a:defRPr>
                <a:solidFill>
                  <a:srgbClr val="0078D4"/>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0" i="0">
                <a:solidFill>
                  <a:schemeClr val="bg1"/>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0" i="0">
                <a:solidFill>
                  <a:schemeClr val="bg1"/>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0" i="0">
                <a:solidFill>
                  <a:schemeClr val="bg1"/>
                </a:solidFill>
                <a:latin typeface="Segoe Sans Display" pitchFamily="2" charset="0"/>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187314416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i="0">
                <a:solidFill>
                  <a:schemeClr val="tx1"/>
                </a:solidFill>
                <a:latin typeface="Segoe Sans Display" pitchFamily="2" charset="0"/>
                <a:ea typeface="Segoe Sans Display" pitchFamily="2" charset="0"/>
                <a:cs typeface="Segoe Sans Display"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b="0" i="0">
                <a:latin typeface="Segoe Sans Display" pitchFamily="2" charset="0"/>
              </a:defRPr>
            </a:lvl1pPr>
            <a:lvl2pPr>
              <a:defRPr sz="2800" b="0" i="0">
                <a:latin typeface="Segoe Sans Display" pitchFamily="2" charset="0"/>
              </a:defRPr>
            </a:lvl2pPr>
            <a:lvl3pPr>
              <a:defRPr sz="2400" b="0" i="0">
                <a:latin typeface="Segoe Sans Display" pitchFamily="2" charset="0"/>
              </a:defRPr>
            </a:lvl3pPr>
            <a:lvl4pPr>
              <a:defRPr sz="2000" b="0" i="0">
                <a:latin typeface="Segoe Sans Display" pitchFamily="2" charset="0"/>
              </a:defRPr>
            </a:lvl4pPr>
            <a:lvl5pPr>
              <a:defRPr sz="1800" b="0" i="0">
                <a:latin typeface="Segoe Sans Display"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b="0" i="0" spc="-51" baseline="0">
                <a:solidFill>
                  <a:srgbClr val="000000"/>
                </a:solidFill>
                <a:effectLst/>
                <a:latin typeface="Segoe Sans Display" pitchFamily="2" charset="0"/>
                <a:ea typeface="Segoe Sans Display" pitchFamily="2" charset="0"/>
                <a:cs typeface="Segoe Sans Display" pitchFamily="2" charset="0"/>
              </a:defRPr>
            </a:lvl1pPr>
          </a:lstStyle>
          <a:p>
            <a:pPr lvl="0"/>
            <a:r>
              <a:rPr lang="en-US"/>
              <a:t>Next:</a:t>
            </a:r>
          </a:p>
        </p:txBody>
      </p:sp>
    </p:spTree>
    <p:extLst>
      <p:ext uri="{BB962C8B-B14F-4D97-AF65-F5344CB8AC3E}">
        <p14:creationId xmlns:p14="http://schemas.microsoft.com/office/powerpoint/2010/main" val="27215221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8E5655-CC6F-209C-B23B-FC6F616ACD07}"/>
              </a:ext>
            </a:extLst>
          </p:cNvPr>
          <p:cNvSpPr>
            <a:spLocks noGrp="1"/>
          </p:cNvSpPr>
          <p:nvPr>
            <p:ph type="dt" sz="half" idx="10"/>
          </p:nvPr>
        </p:nvSpPr>
        <p:spPr/>
        <p:txBody>
          <a:bodyPr/>
          <a:lstStyle/>
          <a:p>
            <a:fld id="{9A83B44A-ABAB-493F-A732-DA5196A7DE82}" type="datetimeFigureOut">
              <a:rPr lang="en-US" smtClean="0"/>
              <a:t>2/11/25</a:t>
            </a:fld>
            <a:endParaRPr lang="en-US"/>
          </a:p>
        </p:txBody>
      </p:sp>
      <p:sp>
        <p:nvSpPr>
          <p:cNvPr id="3" name="Footer Placeholder 2">
            <a:extLst>
              <a:ext uri="{FF2B5EF4-FFF2-40B4-BE49-F238E27FC236}">
                <a16:creationId xmlns:a16="http://schemas.microsoft.com/office/drawing/2014/main" id="{36BCD85F-1D46-709A-57F2-02CD830CE6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60C978-FE40-3179-42EA-26D20CF86882}"/>
              </a:ext>
            </a:extLst>
          </p:cNvPr>
          <p:cNvSpPr>
            <a:spLocks noGrp="1"/>
          </p:cNvSpPr>
          <p:nvPr>
            <p:ph type="sldNum" sz="quarter" idx="12"/>
          </p:nvPr>
        </p:nvSpPr>
        <p:spPr/>
        <p:txBody>
          <a:bodyPr/>
          <a:lstStyle/>
          <a:p>
            <a:fld id="{8D8F1B8C-A65E-40C0-A754-AAECC60EE91C}" type="slidenum">
              <a:rPr lang="en-US" smtClean="0"/>
              <a:t>‹#›</a:t>
            </a:fld>
            <a:endParaRPr lang="en-US"/>
          </a:p>
        </p:txBody>
      </p:sp>
    </p:spTree>
    <p:extLst>
      <p:ext uri="{BB962C8B-B14F-4D97-AF65-F5344CB8AC3E}">
        <p14:creationId xmlns:p14="http://schemas.microsoft.com/office/powerpoint/2010/main" val="1683865456"/>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18C1-310D-3E23-220B-FD6DEC7DCE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2C865F-C74D-F391-0EB8-42F0DA8B41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DD999-1AB6-DCF8-A357-804C937D8798}"/>
              </a:ext>
            </a:extLst>
          </p:cNvPr>
          <p:cNvSpPr>
            <a:spLocks noGrp="1"/>
          </p:cNvSpPr>
          <p:nvPr>
            <p:ph type="dt" sz="half" idx="10"/>
          </p:nvPr>
        </p:nvSpPr>
        <p:spPr/>
        <p:txBody>
          <a:bodyPr/>
          <a:lstStyle/>
          <a:p>
            <a:fld id="{9A83B44A-ABAB-493F-A732-DA5196A7DE82}" type="datetimeFigureOut">
              <a:rPr lang="en-US" smtClean="0"/>
              <a:t>2/11/25</a:t>
            </a:fld>
            <a:endParaRPr lang="en-US"/>
          </a:p>
        </p:txBody>
      </p:sp>
      <p:sp>
        <p:nvSpPr>
          <p:cNvPr id="5" name="Footer Placeholder 4">
            <a:extLst>
              <a:ext uri="{FF2B5EF4-FFF2-40B4-BE49-F238E27FC236}">
                <a16:creationId xmlns:a16="http://schemas.microsoft.com/office/drawing/2014/main" id="{1EF9B5F7-7D0C-CC1B-6C73-C8B17F628E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D9A9BD-B3BD-DEE3-C66F-5959DB186A98}"/>
              </a:ext>
            </a:extLst>
          </p:cNvPr>
          <p:cNvSpPr>
            <a:spLocks noGrp="1"/>
          </p:cNvSpPr>
          <p:nvPr>
            <p:ph type="sldNum" sz="quarter" idx="12"/>
          </p:nvPr>
        </p:nvSpPr>
        <p:spPr/>
        <p:txBody>
          <a:bodyPr/>
          <a:lstStyle/>
          <a:p>
            <a:fld id="{8D8F1B8C-A65E-40C0-A754-AAECC60EE91C}" type="slidenum">
              <a:rPr lang="en-US" smtClean="0"/>
              <a:t>‹#›</a:t>
            </a:fld>
            <a:endParaRPr lang="en-US"/>
          </a:p>
        </p:txBody>
      </p:sp>
    </p:spTree>
    <p:extLst>
      <p:ext uri="{BB962C8B-B14F-4D97-AF65-F5344CB8AC3E}">
        <p14:creationId xmlns:p14="http://schemas.microsoft.com/office/powerpoint/2010/main" val="4174027876"/>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3" name="Picture 2" descr="A blue and yellow background&#10;&#10;Description automatically generated">
            <a:extLst>
              <a:ext uri="{FF2B5EF4-FFF2-40B4-BE49-F238E27FC236}">
                <a16:creationId xmlns:a16="http://schemas.microsoft.com/office/drawing/2014/main" id="{CD938B29-59B6-7F12-284C-0436A10E9F55}"/>
              </a:ext>
            </a:extLst>
          </p:cNvPr>
          <p:cNvPicPr>
            <a:picLocks noChangeAspect="1"/>
          </p:cNvPicPr>
          <p:nvPr userDrawn="1"/>
        </p:nvPicPr>
        <p:blipFill rotWithShape="1">
          <a:blip r:embed="rId2"/>
          <a:srcRect l="465"/>
          <a:stretch/>
        </p:blipFill>
        <p:spPr>
          <a:xfrm>
            <a:off x="0" y="-32004"/>
            <a:ext cx="12191999" cy="6890004"/>
          </a:xfrm>
          <a:prstGeom prst="rect">
            <a:avLst/>
          </a:prstGeom>
        </p:spPr>
      </p:pic>
      <p:sp>
        <p:nvSpPr>
          <p:cNvPr id="6" name="Title 1">
            <a:extLst>
              <a:ext uri="{FF2B5EF4-FFF2-40B4-BE49-F238E27FC236}">
                <a16:creationId xmlns:a16="http://schemas.microsoft.com/office/drawing/2014/main" id="{BDCBE763-DA82-9E03-A6DA-B764D210FDEB}"/>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a:t>Event name or presentation title </a:t>
            </a:r>
          </a:p>
        </p:txBody>
      </p:sp>
      <p:sp>
        <p:nvSpPr>
          <p:cNvPr id="7" name="Text Placeholder 4">
            <a:extLst>
              <a:ext uri="{FF2B5EF4-FFF2-40B4-BE49-F238E27FC236}">
                <a16:creationId xmlns:a16="http://schemas.microsoft.com/office/drawing/2014/main" id="{DD346BF9-2F31-F2F2-24DD-0190334E82A2}"/>
              </a:ext>
            </a:extLst>
          </p:cNvPr>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b="0" i="0" spc="0" baseline="0">
                <a:solidFill>
                  <a:schemeClr val="bg1"/>
                </a:solidFill>
                <a:latin typeface="Segoe Sans Display" pitchFamily="2" charset="0"/>
                <a:cs typeface="Segoe Sans Display" pitchFamily="2" charset="0"/>
              </a:defRPr>
            </a:lvl1pPr>
          </a:lstStyle>
          <a:p>
            <a:pPr lvl="0"/>
            <a:r>
              <a:rPr lang="en-US"/>
              <a:t>Speaker name or subtitle</a:t>
            </a:r>
          </a:p>
        </p:txBody>
      </p:sp>
      <p:pic>
        <p:nvPicPr>
          <p:cNvPr id="11" name="Picture 10" descr="A black and white logo&#10;&#10;Description automatically generated">
            <a:extLst>
              <a:ext uri="{FF2B5EF4-FFF2-40B4-BE49-F238E27FC236}">
                <a16:creationId xmlns:a16="http://schemas.microsoft.com/office/drawing/2014/main" id="{9A86A548-C185-1232-C156-01BF72BA4301}"/>
              </a:ext>
            </a:extLst>
          </p:cNvPr>
          <p:cNvPicPr>
            <a:picLocks noChangeAspect="1"/>
          </p:cNvPicPr>
          <p:nvPr userDrawn="1"/>
        </p:nvPicPr>
        <p:blipFill rotWithShape="1">
          <a:blip r:embed="rId3"/>
          <a:srcRect l="9831" t="30470" r="9778" b="31934"/>
          <a:stretch/>
        </p:blipFill>
        <p:spPr>
          <a:xfrm>
            <a:off x="565402" y="560565"/>
            <a:ext cx="2354775" cy="331610"/>
          </a:xfrm>
          <a:prstGeom prst="rect">
            <a:avLst/>
          </a:prstGeom>
        </p:spPr>
      </p:pic>
    </p:spTree>
    <p:extLst>
      <p:ext uri="{BB962C8B-B14F-4D97-AF65-F5344CB8AC3E}">
        <p14:creationId xmlns:p14="http://schemas.microsoft.com/office/powerpoint/2010/main" val="4277903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pic>
        <p:nvPicPr>
          <p:cNvPr id="2" name="Picture 1" descr="A green and yellow background&#10;&#10;Description automatically generated">
            <a:extLst>
              <a:ext uri="{FF2B5EF4-FFF2-40B4-BE49-F238E27FC236}">
                <a16:creationId xmlns:a16="http://schemas.microsoft.com/office/drawing/2014/main" id="{40343BB8-430A-7353-AC2B-CCE552FDD18A}"/>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descr="A black and white logo&#10;&#10;Description automatically generated">
            <a:extLst>
              <a:ext uri="{FF2B5EF4-FFF2-40B4-BE49-F238E27FC236}">
                <a16:creationId xmlns:a16="http://schemas.microsoft.com/office/drawing/2014/main" id="{D53C2693-44D2-E310-FCC5-B74A3117280F}"/>
              </a:ext>
            </a:extLst>
          </p:cNvPr>
          <p:cNvPicPr>
            <a:picLocks noChangeAspect="1"/>
          </p:cNvPicPr>
          <p:nvPr userDrawn="1"/>
        </p:nvPicPr>
        <p:blipFill rotWithShape="1">
          <a:blip r:embed="rId3"/>
          <a:srcRect l="9831" t="30470" r="9778" b="31934"/>
          <a:stretch/>
        </p:blipFill>
        <p:spPr>
          <a:xfrm>
            <a:off x="565402" y="560565"/>
            <a:ext cx="2354775" cy="331610"/>
          </a:xfrm>
          <a:prstGeom prst="rect">
            <a:avLst/>
          </a:prstGeom>
        </p:spPr>
      </p:pic>
      <p:sp>
        <p:nvSpPr>
          <p:cNvPr id="11" name="Title 1">
            <a:extLst>
              <a:ext uri="{FF2B5EF4-FFF2-40B4-BE49-F238E27FC236}">
                <a16:creationId xmlns:a16="http://schemas.microsoft.com/office/drawing/2014/main" id="{5D57A429-B725-DEC4-10B2-57AB5A0E5C4B}"/>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a:t>Event name or presentation title </a:t>
            </a:r>
          </a:p>
        </p:txBody>
      </p:sp>
      <p:sp>
        <p:nvSpPr>
          <p:cNvPr id="12" name="Text Placeholder 4">
            <a:extLst>
              <a:ext uri="{FF2B5EF4-FFF2-40B4-BE49-F238E27FC236}">
                <a16:creationId xmlns:a16="http://schemas.microsoft.com/office/drawing/2014/main" id="{6589B334-4CD9-2A8C-DB98-290D13A4E86A}"/>
              </a:ext>
            </a:extLst>
          </p:cNvPr>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b="0" i="0" spc="0" baseline="0">
                <a:solidFill>
                  <a:schemeClr val="bg1"/>
                </a:solidFill>
                <a:latin typeface="Segoe Sans Display" pitchFamily="2" charset="0"/>
                <a:cs typeface="Segoe Sans Display" pitchFamily="2" charset="0"/>
              </a:defRPr>
            </a:lvl1pPr>
          </a:lstStyle>
          <a:p>
            <a:pPr lvl="0"/>
            <a:r>
              <a:rPr lang="en-US"/>
              <a:t>Speaker name or subtitle</a:t>
            </a:r>
          </a:p>
        </p:txBody>
      </p:sp>
    </p:spTree>
    <p:extLst>
      <p:ext uri="{BB962C8B-B14F-4D97-AF65-F5344CB8AC3E}">
        <p14:creationId xmlns:p14="http://schemas.microsoft.com/office/powerpoint/2010/main" val="2981053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pic>
        <p:nvPicPr>
          <p:cNvPr id="2" name="Picture 1" descr="A blue background with colorful circles&#10;&#10;Description automatically generated">
            <a:extLst>
              <a:ext uri="{FF2B5EF4-FFF2-40B4-BE49-F238E27FC236}">
                <a16:creationId xmlns:a16="http://schemas.microsoft.com/office/drawing/2014/main" id="{F5B13830-DE45-9151-2CA2-E57F08D908E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Picture 9" descr="A black and white logo&#10;&#10;Description automatically generated">
            <a:extLst>
              <a:ext uri="{FF2B5EF4-FFF2-40B4-BE49-F238E27FC236}">
                <a16:creationId xmlns:a16="http://schemas.microsoft.com/office/drawing/2014/main" id="{D301B91F-AAAC-E538-5F45-5CA0DDF041B4}"/>
              </a:ext>
            </a:extLst>
          </p:cNvPr>
          <p:cNvPicPr>
            <a:picLocks noChangeAspect="1"/>
          </p:cNvPicPr>
          <p:nvPr userDrawn="1"/>
        </p:nvPicPr>
        <p:blipFill rotWithShape="1">
          <a:blip r:embed="rId3"/>
          <a:srcRect l="9831" t="30470" r="9778" b="31934"/>
          <a:stretch/>
        </p:blipFill>
        <p:spPr>
          <a:xfrm>
            <a:off x="565402" y="560565"/>
            <a:ext cx="2354775" cy="331610"/>
          </a:xfrm>
          <a:prstGeom prst="rect">
            <a:avLst/>
          </a:prstGeom>
        </p:spPr>
      </p:pic>
      <p:sp>
        <p:nvSpPr>
          <p:cNvPr id="11" name="Title 1">
            <a:extLst>
              <a:ext uri="{FF2B5EF4-FFF2-40B4-BE49-F238E27FC236}">
                <a16:creationId xmlns:a16="http://schemas.microsoft.com/office/drawing/2014/main" id="{0E8DA97C-7A91-D5D5-D481-7D716921A7F9}"/>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a:t>Event name or presentation title </a:t>
            </a:r>
          </a:p>
        </p:txBody>
      </p:sp>
      <p:sp>
        <p:nvSpPr>
          <p:cNvPr id="12" name="Text Placeholder 4">
            <a:extLst>
              <a:ext uri="{FF2B5EF4-FFF2-40B4-BE49-F238E27FC236}">
                <a16:creationId xmlns:a16="http://schemas.microsoft.com/office/drawing/2014/main" id="{80EE20D7-51F8-E10A-ECDE-30D3C939FA2D}"/>
              </a:ext>
            </a:extLst>
          </p:cNvPr>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b="0" i="0" spc="0" baseline="0">
                <a:solidFill>
                  <a:schemeClr val="bg1"/>
                </a:solidFill>
                <a:latin typeface="Segoe Sans Display" pitchFamily="2" charset="0"/>
                <a:cs typeface="Segoe Sans Display" pitchFamily="2" charset="0"/>
              </a:defRPr>
            </a:lvl1pPr>
          </a:lstStyle>
          <a:p>
            <a:pPr lvl="0"/>
            <a:r>
              <a:rPr lang="en-US"/>
              <a:t>Speaker name or subtitle</a:t>
            </a:r>
          </a:p>
        </p:txBody>
      </p:sp>
    </p:spTree>
    <p:extLst>
      <p:ext uri="{BB962C8B-B14F-4D97-AF65-F5344CB8AC3E}">
        <p14:creationId xmlns:p14="http://schemas.microsoft.com/office/powerpoint/2010/main" val="30115157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1_Simplicity_Title Slide gray">
    <p:bg>
      <p:bgRef idx="1001">
        <a:schemeClr val="bg2"/>
      </p:bgRef>
    </p:bg>
    <p:spTree>
      <p:nvGrpSpPr>
        <p:cNvPr id="1" name=""/>
        <p:cNvGrpSpPr/>
        <p:nvPr/>
      </p:nvGrpSpPr>
      <p:grpSpPr>
        <a:xfrm>
          <a:off x="0" y="0"/>
          <a:ext cx="0" cy="0"/>
          <a:chOff x="0" y="0"/>
          <a:chExt cx="0" cy="0"/>
        </a:xfrm>
      </p:grpSpPr>
      <p:pic>
        <p:nvPicPr>
          <p:cNvPr id="2" name="Picture 1" descr="A blue background with colorful circles&#10;&#10;Description automatically generated">
            <a:extLst>
              <a:ext uri="{FF2B5EF4-FFF2-40B4-BE49-F238E27FC236}">
                <a16:creationId xmlns:a16="http://schemas.microsoft.com/office/drawing/2014/main" id="{F5B13830-DE45-9151-2CA2-E57F08D908E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Title 1">
            <a:extLst>
              <a:ext uri="{FF2B5EF4-FFF2-40B4-BE49-F238E27FC236}">
                <a16:creationId xmlns:a16="http://schemas.microsoft.com/office/drawing/2014/main" id="{0E8DA97C-7A91-D5D5-D481-7D716921A7F9}"/>
              </a:ext>
            </a:extLst>
          </p:cNvPr>
          <p:cNvSpPr>
            <a:spLocks noGrp="1"/>
          </p:cNvSpPr>
          <p:nvPr>
            <p:ph type="title" hasCustomPrompt="1"/>
          </p:nvPr>
        </p:nvSpPr>
        <p:spPr>
          <a:xfrm>
            <a:off x="588263" y="2875002"/>
            <a:ext cx="4167887" cy="1107996"/>
          </a:xfrm>
        </p:spPr>
        <p:txBody>
          <a:bodyPr anchor="b" anchorCtr="0">
            <a:spAutoFit/>
          </a:bodyPr>
          <a:lstStyle>
            <a:lvl1pPr>
              <a:defRPr>
                <a:solidFill>
                  <a:schemeClr val="bg1"/>
                </a:solidFill>
              </a:defRPr>
            </a:lvl1pPr>
          </a:lstStyle>
          <a:p>
            <a:r>
              <a:rPr lang="en-US"/>
              <a:t>Event name or presentation title </a:t>
            </a:r>
          </a:p>
        </p:txBody>
      </p:sp>
    </p:spTree>
    <p:extLst>
      <p:ext uri="{BB962C8B-B14F-4D97-AF65-F5344CB8AC3E}">
        <p14:creationId xmlns:p14="http://schemas.microsoft.com/office/powerpoint/2010/main" val="20779556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BB62AD67-FCEB-8720-CC60-C47CCC690E6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Picture 2" descr="A black and white logo&#10;&#10;Description automatically generated">
            <a:extLst>
              <a:ext uri="{FF2B5EF4-FFF2-40B4-BE49-F238E27FC236}">
                <a16:creationId xmlns:a16="http://schemas.microsoft.com/office/drawing/2014/main" id="{38D7A365-F8D2-6541-0059-5B836CDB2135}"/>
              </a:ext>
            </a:extLst>
          </p:cNvPr>
          <p:cNvPicPr>
            <a:picLocks noChangeAspect="1"/>
          </p:cNvPicPr>
          <p:nvPr userDrawn="1"/>
        </p:nvPicPr>
        <p:blipFill rotWithShape="1">
          <a:blip r:embed="rId3"/>
          <a:srcRect l="9831" t="30470" r="9778" b="31934"/>
          <a:stretch/>
        </p:blipFill>
        <p:spPr>
          <a:xfrm>
            <a:off x="565402" y="560565"/>
            <a:ext cx="2354775" cy="331610"/>
          </a:xfrm>
          <a:prstGeom prst="rect">
            <a:avLst/>
          </a:prstGeom>
        </p:spPr>
      </p:pic>
      <p:sp>
        <p:nvSpPr>
          <p:cNvPr id="4" name="Title 1">
            <a:extLst>
              <a:ext uri="{FF2B5EF4-FFF2-40B4-BE49-F238E27FC236}">
                <a16:creationId xmlns:a16="http://schemas.microsoft.com/office/drawing/2014/main" id="{66170B65-094C-CF5D-DF68-609EE3A9E3CB}"/>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a:t>Event name or presentation title </a:t>
            </a:r>
          </a:p>
        </p:txBody>
      </p:sp>
      <p:sp>
        <p:nvSpPr>
          <p:cNvPr id="6" name="Text Placeholder 4">
            <a:extLst>
              <a:ext uri="{FF2B5EF4-FFF2-40B4-BE49-F238E27FC236}">
                <a16:creationId xmlns:a16="http://schemas.microsoft.com/office/drawing/2014/main" id="{4D67689B-E454-9353-8807-53AB2B64C39C}"/>
              </a:ext>
            </a:extLst>
          </p:cNvPr>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b="0" i="0" spc="0" baseline="0">
                <a:solidFill>
                  <a:schemeClr val="bg1"/>
                </a:solidFill>
                <a:latin typeface="Segoe Sans Display" pitchFamily="2" charset="0"/>
                <a:cs typeface="Segoe Sans Display" pitchFamily="2" charset="0"/>
              </a:defRPr>
            </a:lvl1pPr>
          </a:lstStyle>
          <a:p>
            <a:pPr lvl="0"/>
            <a:r>
              <a:rPr lang="en-US"/>
              <a:t>Speaker name or subtitle</a:t>
            </a:r>
          </a:p>
        </p:txBody>
      </p:sp>
    </p:spTree>
    <p:extLst>
      <p:ext uri="{BB962C8B-B14F-4D97-AF65-F5344CB8AC3E}">
        <p14:creationId xmlns:p14="http://schemas.microsoft.com/office/powerpoint/2010/main" val="3215060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Subtitle or speaker name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02FDD66-3D8C-21B6-2566-643C5C82E414}"/>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9058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553998"/>
          </a:xfrm>
        </p:spPr>
        <p:txBody>
          <a:bodyPr anchor="t"/>
          <a:lstStyle>
            <a:lvl1pPr>
              <a:defRPr>
                <a:solidFill>
                  <a:srgbClr val="0078D4"/>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056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Speaker name or subtitle</a:t>
            </a:r>
          </a:p>
        </p:txBody>
      </p:sp>
      <p:pic>
        <p:nvPicPr>
          <p:cNvPr id="3" name="Picture 2" descr="A black and white logo&#10;&#10;Description automatically generated">
            <a:extLst>
              <a:ext uri="{FF2B5EF4-FFF2-40B4-BE49-F238E27FC236}">
                <a16:creationId xmlns:a16="http://schemas.microsoft.com/office/drawing/2014/main" id="{5EA46F27-ECB2-4D33-7009-3375BDA8363A}"/>
              </a:ext>
            </a:extLst>
          </p:cNvPr>
          <p:cNvPicPr>
            <a:picLocks noChangeAspect="1"/>
          </p:cNvPicPr>
          <p:nvPr userDrawn="1"/>
        </p:nvPicPr>
        <p:blipFill rotWithShape="1">
          <a:blip r:embed="rId2"/>
          <a:srcRect l="9831" t="30470" r="9778" b="31934"/>
          <a:stretch/>
        </p:blipFill>
        <p:spPr>
          <a:xfrm>
            <a:off x="565402" y="560565"/>
            <a:ext cx="2354775" cy="331610"/>
          </a:xfrm>
          <a:prstGeom prst="rect">
            <a:avLst/>
          </a:prstGeom>
        </p:spPr>
      </p:pic>
    </p:spTree>
    <p:extLst>
      <p:ext uri="{BB962C8B-B14F-4D97-AF65-F5344CB8AC3E}">
        <p14:creationId xmlns:p14="http://schemas.microsoft.com/office/powerpoint/2010/main" val="1691732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3795213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1698085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b="1" i="0" spc="-50" baseline="0">
                <a:solidFill>
                  <a:schemeClr val="tx1"/>
                </a:solidFill>
                <a:latin typeface="Segoe Sans Display Semibold" pitchFamily="2" charset="0"/>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052484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i="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2815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0" i="0">
              <a:solidFill>
                <a:srgbClr val="FFFFFF"/>
              </a:solidFill>
              <a:latin typeface="Segoe Sans Display" pitchFamily="2" charset="0"/>
              <a:ea typeface="Segoe UI" pitchFamily="34" charset="0"/>
              <a:cs typeface="Segoe Sans Display" pitchFamily="2"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23994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1_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9189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22642506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91300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35968381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lvl1pPr>
              <a:defRPr>
                <a:solidFill>
                  <a:srgbClr val="0078D4"/>
                </a:solidFill>
              </a:defRPr>
            </a:lvl1p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1" i="0">
                <a:solidFill>
                  <a:srgbClr val="0078D4"/>
                </a:solidFill>
                <a:latin typeface="Segoe Sans Display Semibold" pitchFamily="2" charset="0"/>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1" i="0">
                <a:solidFill>
                  <a:srgbClr val="0078D4"/>
                </a:solidFill>
                <a:latin typeface="Segoe Sans Display Semibold" pitchFamily="2" charset="0"/>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1" i="0">
                <a:solidFill>
                  <a:srgbClr val="0078D4"/>
                </a:solidFill>
                <a:latin typeface="Segoe Sans Display Semibold" pitchFamily="2" charset="0"/>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1" i="0">
                <a:solidFill>
                  <a:srgbClr val="0078D4"/>
                </a:solidFill>
                <a:latin typeface="Segoe Sans Display Semibold" pitchFamily="2" charset="0"/>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4127087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i="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i="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3302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i="0">
                <a:solidFill>
                  <a:schemeClr val="tx1"/>
                </a:solidFill>
                <a:latin typeface="Segoe Sans Display Semibold" pitchFamily="2" charset="0"/>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i="0">
                <a:solidFill>
                  <a:schemeClr val="tx1"/>
                </a:solidFill>
                <a:latin typeface="Segoe Sans Display Semibold" pitchFamily="2" charset="0"/>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50025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i="0">
                <a:solidFill>
                  <a:schemeClr val="tx1"/>
                </a:solidFill>
                <a:latin typeface="Segoe Sans Display Semibold" pitchFamily="2" charset="0"/>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i="0">
                <a:solidFill>
                  <a:schemeClr val="tx1"/>
                </a:solidFill>
                <a:latin typeface="Segoe Sans Display Semibold" pitchFamily="2" charset="0"/>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38135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i="0">
                <a:solidFill>
                  <a:schemeClr val="tx1"/>
                </a:solidFill>
                <a:latin typeface="Segoe Sans Display Semibold" pitchFamily="2" charset="0"/>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i="0">
                <a:solidFill>
                  <a:schemeClr val="tx1"/>
                </a:solidFill>
                <a:latin typeface="Segoe Sans Display Semibold" pitchFamily="2" charset="0"/>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i="0">
                <a:solidFill>
                  <a:schemeClr val="tx1"/>
                </a:solidFill>
                <a:latin typeface="Segoe Sans Display Semibold" pitchFamily="2" charset="0"/>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57586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1" i="0">
                <a:solidFill>
                  <a:schemeClr val="tx1"/>
                </a:solidFill>
                <a:latin typeface="Segoe Sans Display Semibold" pitchFamily="2" charset="0"/>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338655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i="0">
                <a:solidFill>
                  <a:schemeClr val="tx1"/>
                </a:solidFill>
                <a:latin typeface="Segoe Sans Display Semibold" pitchFamily="2" charset="0"/>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i="0">
                <a:solidFill>
                  <a:schemeClr val="tx1"/>
                </a:solidFill>
                <a:latin typeface="Segoe Sans Display Semibold" pitchFamily="2" charset="0"/>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i="0">
                <a:solidFill>
                  <a:schemeClr val="tx1"/>
                </a:solidFill>
                <a:latin typeface="Segoe Sans Display Semibold" pitchFamily="2" charset="0"/>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i="0">
                <a:solidFill>
                  <a:schemeClr val="tx1"/>
                </a:solidFill>
                <a:latin typeface="Segoe Sans Display Semibold" pitchFamily="2" charset="0"/>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i="0">
                <a:solidFill>
                  <a:schemeClr val="tx1"/>
                </a:solidFill>
                <a:latin typeface="Segoe Sans Display Semibold" pitchFamily="2" charset="0"/>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03012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87344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b="1" i="0" spc="0">
                <a:latin typeface="Segoe Sans Display Semibold" pitchFamily="2" charset="0"/>
                <a:cs typeface="Segoe Sans Display" pitchFamily="2" charset="0"/>
              </a:defRPr>
            </a:lvl1pPr>
          </a:lstStyle>
          <a:p>
            <a:r>
              <a:rPr lang="en-US"/>
              <a:t>Click to edit Master title style</a:t>
            </a:r>
          </a:p>
        </p:txBody>
      </p:sp>
    </p:spTree>
    <p:extLst>
      <p:ext uri="{BB962C8B-B14F-4D97-AF65-F5344CB8AC3E}">
        <p14:creationId xmlns:p14="http://schemas.microsoft.com/office/powerpoint/2010/main" val="37000115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buNone/>
              <a:defRPr sz="2200" b="0" i="0">
                <a:latin typeface="Segoe Sans Display"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394175127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40381774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Agenda">
    <p:bg>
      <p:bgPr>
        <a:solidFill>
          <a:srgbClr val="0078D4"/>
        </a:solidFill>
        <a:effectLst/>
      </p:bgPr>
    </p:bg>
    <p:spTree>
      <p:nvGrpSpPr>
        <p:cNvPr id="1" name=""/>
        <p:cNvGrpSpPr/>
        <p:nvPr/>
      </p:nvGrpSpPr>
      <p:grpSpPr>
        <a:xfrm>
          <a:off x="0" y="0"/>
          <a:ext cx="0" cy="0"/>
          <a:chOff x="0" y="0"/>
          <a:chExt cx="0" cy="0"/>
        </a:xfrm>
      </p:grpSpPr>
      <p:sp>
        <p:nvSpPr>
          <p:cNvPr id="11" name="Title 13">
            <a:extLst>
              <a:ext uri="{FF2B5EF4-FFF2-40B4-BE49-F238E27FC236}">
                <a16:creationId xmlns:a16="http://schemas.microsoft.com/office/drawing/2014/main" id="{8BE557C1-3D2D-0B34-2E5D-8D5DAF4EE8C8}"/>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Agenda</a:t>
            </a:r>
          </a:p>
        </p:txBody>
      </p:sp>
      <p:pic>
        <p:nvPicPr>
          <p:cNvPr id="12" name="Picture 11">
            <a:extLst>
              <a:ext uri="{FF2B5EF4-FFF2-40B4-BE49-F238E27FC236}">
                <a16:creationId xmlns:a16="http://schemas.microsoft.com/office/drawing/2014/main" id="{57E5537E-94DA-8944-1412-892107877E16}"/>
              </a:ext>
              <a:ext uri="{C183D7F6-B498-43B3-948B-1728B52AA6E4}">
                <adec:decorative xmlns:adec="http://schemas.microsoft.com/office/drawing/2017/decorative" val="1"/>
              </a:ext>
            </a:extLst>
          </p:cNvPr>
          <p:cNvPicPr>
            <a:picLocks noChangeAspect="1"/>
          </p:cNvPicPr>
          <p:nvPr userDrawn="1"/>
        </p:nvPicPr>
        <p:blipFill rotWithShape="1">
          <a:blip r:embed="rId2"/>
          <a:srcRect l="17262" t="17054" r="17264" b="14316"/>
          <a:stretch/>
        </p:blipFill>
        <p:spPr>
          <a:xfrm>
            <a:off x="535963" y="1368759"/>
            <a:ext cx="911388" cy="955323"/>
          </a:xfrm>
          <a:prstGeom prst="rect">
            <a:avLst/>
          </a:prstGeom>
        </p:spPr>
      </p:pic>
      <p:sp>
        <p:nvSpPr>
          <p:cNvPr id="14" name="Text Placeholder 14">
            <a:extLst>
              <a:ext uri="{FF2B5EF4-FFF2-40B4-BE49-F238E27FC236}">
                <a16:creationId xmlns:a16="http://schemas.microsoft.com/office/drawing/2014/main" id="{A0CEEC92-8FE5-3A4F-A0B9-29C069BFF5D7}"/>
              </a:ext>
            </a:extLst>
          </p:cNvPr>
          <p:cNvSpPr>
            <a:spLocks noGrp="1"/>
          </p:cNvSpPr>
          <p:nvPr>
            <p:ph type="body" sz="quarter" idx="14" hasCustomPrompt="1"/>
          </p:nvPr>
        </p:nvSpPr>
        <p:spPr>
          <a:xfrm>
            <a:off x="584200" y="2504387"/>
            <a:ext cx="2532063" cy="830997"/>
          </a:xfrm>
        </p:spPr>
        <p:txBody>
          <a:bodyPr>
            <a:spAutoFit/>
          </a:bodyPr>
          <a:lstStyle>
            <a:lvl1pPr marL="137160" indent="-137160">
              <a:defRPr sz="1800">
                <a:solidFill>
                  <a:schemeClr val="bg1"/>
                </a:solidFill>
              </a:defRPr>
            </a:lvl1pPr>
          </a:lstStyle>
          <a:p>
            <a:r>
              <a:rPr lang="en-US">
                <a:solidFill>
                  <a:schemeClr val="bg1"/>
                </a:solidFill>
              </a:rPr>
              <a:t>Lorem ipsum dolor sit </a:t>
            </a:r>
            <a:r>
              <a:rPr lang="en-US" err="1">
                <a:solidFill>
                  <a:schemeClr val="bg1"/>
                </a:solidFill>
              </a:rPr>
              <a:t>amet</a:t>
            </a:r>
            <a:r>
              <a:rPr lang="en-US">
                <a:solidFill>
                  <a:schemeClr val="bg1"/>
                </a:solidFill>
              </a:rPr>
              <a:t>, </a:t>
            </a:r>
            <a:r>
              <a:rPr lang="en-US" err="1">
                <a:solidFill>
                  <a:schemeClr val="bg1"/>
                </a:solidFill>
              </a:rPr>
              <a:t>consectetuer</a:t>
            </a:r>
            <a:r>
              <a:rPr lang="en-US">
                <a:solidFill>
                  <a:schemeClr val="bg1"/>
                </a:solidFill>
              </a:rPr>
              <a:t> </a:t>
            </a:r>
            <a:r>
              <a:rPr lang="en-US" err="1">
                <a:solidFill>
                  <a:schemeClr val="bg1"/>
                </a:solidFill>
              </a:rPr>
              <a:t>adipiscing</a:t>
            </a:r>
            <a:r>
              <a:rPr lang="en-US">
                <a:solidFill>
                  <a:schemeClr val="bg1"/>
                </a:solidFill>
              </a:rPr>
              <a:t> </a:t>
            </a:r>
            <a:r>
              <a:rPr lang="en-US" err="1">
                <a:solidFill>
                  <a:schemeClr val="bg1"/>
                </a:solidFill>
              </a:rPr>
              <a:t>elit</a:t>
            </a:r>
            <a:r>
              <a:rPr lang="en-US">
                <a:solidFill>
                  <a:schemeClr val="bg1"/>
                </a:solidFill>
              </a:rPr>
              <a:t>. </a:t>
            </a:r>
          </a:p>
        </p:txBody>
      </p:sp>
      <p:pic>
        <p:nvPicPr>
          <p:cNvPr id="15" name="Picture 14">
            <a:extLst>
              <a:ext uri="{FF2B5EF4-FFF2-40B4-BE49-F238E27FC236}">
                <a16:creationId xmlns:a16="http://schemas.microsoft.com/office/drawing/2014/main" id="{38CE417C-7217-6DC7-AABB-1DB86C277A48}"/>
              </a:ext>
              <a:ext uri="{C183D7F6-B498-43B3-948B-1728B52AA6E4}">
                <adec:decorative xmlns:adec="http://schemas.microsoft.com/office/drawing/2017/decorative" val="1"/>
              </a:ext>
            </a:extLst>
          </p:cNvPr>
          <p:cNvPicPr>
            <a:picLocks noChangeAspect="1"/>
          </p:cNvPicPr>
          <p:nvPr userDrawn="1"/>
        </p:nvPicPr>
        <p:blipFill rotWithShape="1">
          <a:blip r:embed="rId2"/>
          <a:srcRect l="17262" t="17054" r="17264" b="14316"/>
          <a:stretch/>
        </p:blipFill>
        <p:spPr>
          <a:xfrm>
            <a:off x="3390405" y="1368759"/>
            <a:ext cx="911388" cy="955323"/>
          </a:xfrm>
          <a:prstGeom prst="rect">
            <a:avLst/>
          </a:prstGeom>
        </p:spPr>
      </p:pic>
      <p:sp>
        <p:nvSpPr>
          <p:cNvPr id="17" name="Text Placeholder 15">
            <a:extLst>
              <a:ext uri="{FF2B5EF4-FFF2-40B4-BE49-F238E27FC236}">
                <a16:creationId xmlns:a16="http://schemas.microsoft.com/office/drawing/2014/main" id="{906E8369-84D3-C287-5A20-C641645C6D94}"/>
              </a:ext>
            </a:extLst>
          </p:cNvPr>
          <p:cNvSpPr>
            <a:spLocks noGrp="1"/>
          </p:cNvSpPr>
          <p:nvPr>
            <p:ph type="body" sz="quarter" idx="15" hasCustomPrompt="1"/>
          </p:nvPr>
        </p:nvSpPr>
        <p:spPr>
          <a:xfrm>
            <a:off x="3413125" y="2504387"/>
            <a:ext cx="2532063" cy="830997"/>
          </a:xfrm>
        </p:spPr>
        <p:txBody>
          <a:bodyPr>
            <a:spAutoFit/>
          </a:bodyPr>
          <a:lstStyle>
            <a:lvl1pPr marL="137160" indent="-137160">
              <a:defRPr sz="1800">
                <a:solidFill>
                  <a:schemeClr val="bg1"/>
                </a:solidFill>
              </a:defRPr>
            </a:lvl1pPr>
          </a:lstStyle>
          <a:p>
            <a:r>
              <a:rPr lang="en-US">
                <a:solidFill>
                  <a:schemeClr val="bg1"/>
                </a:solidFill>
              </a:rPr>
              <a:t>Lorem ipsum dolor sit </a:t>
            </a:r>
            <a:r>
              <a:rPr lang="en-US" err="1">
                <a:solidFill>
                  <a:schemeClr val="bg1"/>
                </a:solidFill>
              </a:rPr>
              <a:t>amet</a:t>
            </a:r>
            <a:r>
              <a:rPr lang="en-US">
                <a:solidFill>
                  <a:schemeClr val="bg1"/>
                </a:solidFill>
              </a:rPr>
              <a:t>, </a:t>
            </a:r>
            <a:r>
              <a:rPr lang="en-US" err="1">
                <a:solidFill>
                  <a:schemeClr val="bg1"/>
                </a:solidFill>
              </a:rPr>
              <a:t>consectetuer</a:t>
            </a:r>
            <a:r>
              <a:rPr lang="en-US">
                <a:solidFill>
                  <a:schemeClr val="bg1"/>
                </a:solidFill>
              </a:rPr>
              <a:t> </a:t>
            </a:r>
            <a:r>
              <a:rPr lang="en-US" err="1">
                <a:solidFill>
                  <a:schemeClr val="bg1"/>
                </a:solidFill>
              </a:rPr>
              <a:t>adipiscing</a:t>
            </a:r>
            <a:r>
              <a:rPr lang="en-US">
                <a:solidFill>
                  <a:schemeClr val="bg1"/>
                </a:solidFill>
              </a:rPr>
              <a:t> </a:t>
            </a:r>
            <a:r>
              <a:rPr lang="en-US" err="1">
                <a:solidFill>
                  <a:schemeClr val="bg1"/>
                </a:solidFill>
              </a:rPr>
              <a:t>elit</a:t>
            </a:r>
            <a:r>
              <a:rPr lang="en-US">
                <a:solidFill>
                  <a:schemeClr val="bg1"/>
                </a:solidFill>
              </a:rPr>
              <a:t>. </a:t>
            </a:r>
          </a:p>
        </p:txBody>
      </p:sp>
      <p:pic>
        <p:nvPicPr>
          <p:cNvPr id="18" name="Picture 17">
            <a:extLst>
              <a:ext uri="{FF2B5EF4-FFF2-40B4-BE49-F238E27FC236}">
                <a16:creationId xmlns:a16="http://schemas.microsoft.com/office/drawing/2014/main" id="{EC09CFE1-839A-DE92-0797-2822901875D4}"/>
              </a:ext>
              <a:ext uri="{C183D7F6-B498-43B3-948B-1728B52AA6E4}">
                <adec:decorative xmlns:adec="http://schemas.microsoft.com/office/drawing/2017/decorative" val="1"/>
              </a:ext>
            </a:extLst>
          </p:cNvPr>
          <p:cNvPicPr>
            <a:picLocks noChangeAspect="1"/>
          </p:cNvPicPr>
          <p:nvPr userDrawn="1"/>
        </p:nvPicPr>
        <p:blipFill rotWithShape="1">
          <a:blip r:embed="rId2"/>
          <a:srcRect l="17262" t="17054" r="17264" b="14316"/>
          <a:stretch/>
        </p:blipFill>
        <p:spPr>
          <a:xfrm>
            <a:off x="6196079" y="1368759"/>
            <a:ext cx="911388" cy="955323"/>
          </a:xfrm>
          <a:prstGeom prst="rect">
            <a:avLst/>
          </a:prstGeom>
        </p:spPr>
      </p:pic>
      <p:sp>
        <p:nvSpPr>
          <p:cNvPr id="20" name="Text Placeholder 19">
            <a:extLst>
              <a:ext uri="{FF2B5EF4-FFF2-40B4-BE49-F238E27FC236}">
                <a16:creationId xmlns:a16="http://schemas.microsoft.com/office/drawing/2014/main" id="{7691ED16-FD5D-F544-FF33-C67D266D14EA}"/>
              </a:ext>
            </a:extLst>
          </p:cNvPr>
          <p:cNvSpPr>
            <a:spLocks noGrp="1"/>
          </p:cNvSpPr>
          <p:nvPr>
            <p:ph type="body" sz="quarter" idx="19" hasCustomPrompt="1"/>
          </p:nvPr>
        </p:nvSpPr>
        <p:spPr>
          <a:xfrm>
            <a:off x="6244208" y="2504387"/>
            <a:ext cx="2532063" cy="830997"/>
          </a:xfrm>
        </p:spPr>
        <p:txBody>
          <a:bodyPr>
            <a:spAutoFit/>
          </a:bodyPr>
          <a:lstStyle>
            <a:lvl1pPr marL="137160" indent="-137160">
              <a:defRPr sz="1800">
                <a:solidFill>
                  <a:schemeClr val="bg1"/>
                </a:solidFill>
              </a:defRPr>
            </a:lvl1pPr>
          </a:lstStyle>
          <a:p>
            <a:r>
              <a:rPr lang="en-US">
                <a:solidFill>
                  <a:schemeClr val="bg1"/>
                </a:solidFill>
              </a:rPr>
              <a:t>Lorem ipsum dolor sit </a:t>
            </a:r>
            <a:r>
              <a:rPr lang="en-US" err="1">
                <a:solidFill>
                  <a:schemeClr val="bg1"/>
                </a:solidFill>
              </a:rPr>
              <a:t>amet</a:t>
            </a:r>
            <a:r>
              <a:rPr lang="en-US">
                <a:solidFill>
                  <a:schemeClr val="bg1"/>
                </a:solidFill>
              </a:rPr>
              <a:t>, </a:t>
            </a:r>
            <a:r>
              <a:rPr lang="en-US" err="1">
                <a:solidFill>
                  <a:schemeClr val="bg1"/>
                </a:solidFill>
              </a:rPr>
              <a:t>consectetuer</a:t>
            </a:r>
            <a:r>
              <a:rPr lang="en-US">
                <a:solidFill>
                  <a:schemeClr val="bg1"/>
                </a:solidFill>
              </a:rPr>
              <a:t> </a:t>
            </a:r>
            <a:r>
              <a:rPr lang="en-US" err="1">
                <a:solidFill>
                  <a:schemeClr val="bg1"/>
                </a:solidFill>
              </a:rPr>
              <a:t>adipiscing</a:t>
            </a:r>
            <a:r>
              <a:rPr lang="en-US">
                <a:solidFill>
                  <a:schemeClr val="bg1"/>
                </a:solidFill>
              </a:rPr>
              <a:t> </a:t>
            </a:r>
            <a:r>
              <a:rPr lang="en-US" err="1">
                <a:solidFill>
                  <a:schemeClr val="bg1"/>
                </a:solidFill>
              </a:rPr>
              <a:t>elit</a:t>
            </a:r>
            <a:r>
              <a:rPr lang="en-US">
                <a:solidFill>
                  <a:schemeClr val="bg1"/>
                </a:solidFill>
              </a:rPr>
              <a:t>. </a:t>
            </a:r>
          </a:p>
        </p:txBody>
      </p:sp>
      <p:pic>
        <p:nvPicPr>
          <p:cNvPr id="21" name="Picture 20">
            <a:extLst>
              <a:ext uri="{FF2B5EF4-FFF2-40B4-BE49-F238E27FC236}">
                <a16:creationId xmlns:a16="http://schemas.microsoft.com/office/drawing/2014/main" id="{9DB94AF2-17C7-A669-FD62-2DCD94F10697}"/>
              </a:ext>
              <a:ext uri="{C183D7F6-B498-43B3-948B-1728B52AA6E4}">
                <adec:decorative xmlns:adec="http://schemas.microsoft.com/office/drawing/2017/decorative" val="1"/>
              </a:ext>
            </a:extLst>
          </p:cNvPr>
          <p:cNvPicPr>
            <a:picLocks noChangeAspect="1"/>
          </p:cNvPicPr>
          <p:nvPr userDrawn="1"/>
        </p:nvPicPr>
        <p:blipFill rotWithShape="1">
          <a:blip r:embed="rId2"/>
          <a:srcRect l="17262" t="17054" r="17264" b="14316"/>
          <a:stretch/>
        </p:blipFill>
        <p:spPr>
          <a:xfrm>
            <a:off x="9086946" y="1368759"/>
            <a:ext cx="911388" cy="955323"/>
          </a:xfrm>
          <a:prstGeom prst="rect">
            <a:avLst/>
          </a:prstGeom>
        </p:spPr>
      </p:pic>
      <p:sp>
        <p:nvSpPr>
          <p:cNvPr id="23" name="Text Placeholder 21">
            <a:extLst>
              <a:ext uri="{FF2B5EF4-FFF2-40B4-BE49-F238E27FC236}">
                <a16:creationId xmlns:a16="http://schemas.microsoft.com/office/drawing/2014/main" id="{A75F8F69-8D03-5D96-EFDB-D0D3DEEBD2AA}"/>
              </a:ext>
            </a:extLst>
          </p:cNvPr>
          <p:cNvSpPr>
            <a:spLocks noGrp="1"/>
          </p:cNvSpPr>
          <p:nvPr>
            <p:ph type="body" sz="quarter" idx="21" hasCustomPrompt="1"/>
          </p:nvPr>
        </p:nvSpPr>
        <p:spPr>
          <a:xfrm>
            <a:off x="9073133" y="2504387"/>
            <a:ext cx="2532063" cy="830997"/>
          </a:xfrm>
        </p:spPr>
        <p:txBody>
          <a:bodyPr>
            <a:spAutoFit/>
          </a:bodyPr>
          <a:lstStyle>
            <a:lvl1pPr marL="137160" indent="-137160">
              <a:defRPr sz="1800">
                <a:solidFill>
                  <a:schemeClr val="bg1"/>
                </a:solidFill>
              </a:defRPr>
            </a:lvl1pPr>
          </a:lstStyle>
          <a:p>
            <a:r>
              <a:rPr lang="en-US">
                <a:solidFill>
                  <a:schemeClr val="bg1"/>
                </a:solidFill>
              </a:rPr>
              <a:t>Lorem ipsum dolor sit </a:t>
            </a:r>
            <a:r>
              <a:rPr lang="en-US" err="1">
                <a:solidFill>
                  <a:schemeClr val="bg1"/>
                </a:solidFill>
              </a:rPr>
              <a:t>amet</a:t>
            </a:r>
            <a:r>
              <a:rPr lang="en-US">
                <a:solidFill>
                  <a:schemeClr val="bg1"/>
                </a:solidFill>
              </a:rPr>
              <a:t>, </a:t>
            </a:r>
            <a:r>
              <a:rPr lang="en-US" err="1">
                <a:solidFill>
                  <a:schemeClr val="bg1"/>
                </a:solidFill>
              </a:rPr>
              <a:t>consectetuer</a:t>
            </a:r>
            <a:r>
              <a:rPr lang="en-US">
                <a:solidFill>
                  <a:schemeClr val="bg1"/>
                </a:solidFill>
              </a:rPr>
              <a:t> </a:t>
            </a:r>
            <a:r>
              <a:rPr lang="en-US" err="1">
                <a:solidFill>
                  <a:schemeClr val="bg1"/>
                </a:solidFill>
              </a:rPr>
              <a:t>adipiscing</a:t>
            </a:r>
            <a:r>
              <a:rPr lang="en-US">
                <a:solidFill>
                  <a:schemeClr val="bg1"/>
                </a:solidFill>
              </a:rPr>
              <a:t> </a:t>
            </a:r>
            <a:r>
              <a:rPr lang="en-US" err="1">
                <a:solidFill>
                  <a:schemeClr val="bg1"/>
                </a:solidFill>
              </a:rPr>
              <a:t>elit</a:t>
            </a:r>
            <a:r>
              <a:rPr lang="en-US">
                <a:solidFill>
                  <a:schemeClr val="bg1"/>
                </a:solidFill>
              </a:rPr>
              <a:t>. </a:t>
            </a:r>
          </a:p>
        </p:txBody>
      </p:sp>
      <p:sp>
        <p:nvSpPr>
          <p:cNvPr id="2" name="Text Placeholder 16">
            <a:extLst>
              <a:ext uri="{FF2B5EF4-FFF2-40B4-BE49-F238E27FC236}">
                <a16:creationId xmlns:a16="http://schemas.microsoft.com/office/drawing/2014/main" id="{EECAEA91-2A9D-8AC1-BF8A-1A9B9BB52C24}"/>
              </a:ext>
            </a:extLst>
          </p:cNvPr>
          <p:cNvSpPr txBox="1">
            <a:spLocks/>
          </p:cNvSpPr>
          <p:nvPr userDrawn="1"/>
        </p:nvSpPr>
        <p:spPr>
          <a:xfrm>
            <a:off x="3499354" y="1666187"/>
            <a:ext cx="673769"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latin typeface="Segoe Sans Display Semibold" pitchFamily="2" charset="0"/>
                <a:cs typeface="Segoe Sans Display" pitchFamily="2" charset="0"/>
              </a:rPr>
              <a:t>2</a:t>
            </a:r>
          </a:p>
        </p:txBody>
      </p:sp>
      <p:sp>
        <p:nvSpPr>
          <p:cNvPr id="3" name="Text Placeholder 16">
            <a:extLst>
              <a:ext uri="{FF2B5EF4-FFF2-40B4-BE49-F238E27FC236}">
                <a16:creationId xmlns:a16="http://schemas.microsoft.com/office/drawing/2014/main" id="{871299F9-8295-2704-E3C0-ACEED50281B3}"/>
              </a:ext>
            </a:extLst>
          </p:cNvPr>
          <p:cNvSpPr txBox="1">
            <a:spLocks/>
          </p:cNvSpPr>
          <p:nvPr userDrawn="1"/>
        </p:nvSpPr>
        <p:spPr>
          <a:xfrm>
            <a:off x="6314744" y="1666187"/>
            <a:ext cx="673769"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latin typeface="Segoe Sans Display Semibold" pitchFamily="2" charset="0"/>
                <a:cs typeface="Segoe Sans Display" pitchFamily="2" charset="0"/>
              </a:rPr>
              <a:t>3</a:t>
            </a:r>
          </a:p>
        </p:txBody>
      </p:sp>
      <p:sp>
        <p:nvSpPr>
          <p:cNvPr id="4" name="Text Placeholder 16">
            <a:extLst>
              <a:ext uri="{FF2B5EF4-FFF2-40B4-BE49-F238E27FC236}">
                <a16:creationId xmlns:a16="http://schemas.microsoft.com/office/drawing/2014/main" id="{44951F29-EDA5-B222-EFDF-21C1D2C52E19}"/>
              </a:ext>
            </a:extLst>
          </p:cNvPr>
          <p:cNvSpPr txBox="1">
            <a:spLocks/>
          </p:cNvSpPr>
          <p:nvPr userDrawn="1"/>
        </p:nvSpPr>
        <p:spPr>
          <a:xfrm>
            <a:off x="9197760" y="1666187"/>
            <a:ext cx="673769"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latin typeface="Segoe Sans Display Semibold" pitchFamily="2" charset="0"/>
                <a:cs typeface="Segoe Sans Display" pitchFamily="2" charset="0"/>
              </a:rPr>
              <a:t>4</a:t>
            </a:r>
          </a:p>
        </p:txBody>
      </p:sp>
      <p:sp>
        <p:nvSpPr>
          <p:cNvPr id="5" name="Text Placeholder 16">
            <a:extLst>
              <a:ext uri="{FF2B5EF4-FFF2-40B4-BE49-F238E27FC236}">
                <a16:creationId xmlns:a16="http://schemas.microsoft.com/office/drawing/2014/main" id="{0BEEB0E9-07BE-5FFE-76CB-5FB2E9112247}"/>
              </a:ext>
            </a:extLst>
          </p:cNvPr>
          <p:cNvSpPr txBox="1">
            <a:spLocks/>
          </p:cNvSpPr>
          <p:nvPr userDrawn="1"/>
        </p:nvSpPr>
        <p:spPr>
          <a:xfrm>
            <a:off x="641854" y="1666187"/>
            <a:ext cx="673769"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latin typeface="Segoe Sans Display Semibold" pitchFamily="2" charset="0"/>
                <a:cs typeface="Segoe Sans Display" pitchFamily="2" charset="0"/>
              </a:rPr>
              <a:t>1</a:t>
            </a:r>
          </a:p>
        </p:txBody>
      </p:sp>
      <p:sp>
        <p:nvSpPr>
          <p:cNvPr id="6" name="Rectangle 5">
            <a:extLst>
              <a:ext uri="{FF2B5EF4-FFF2-40B4-BE49-F238E27FC236}">
                <a16:creationId xmlns:a16="http://schemas.microsoft.com/office/drawing/2014/main" id="{F19AE3CF-DBC5-D0A7-877C-D75C599206CA}"/>
              </a:ext>
            </a:extLst>
          </p:cNvPr>
          <p:cNvSpPr/>
          <p:nvPr userDrawn="1"/>
        </p:nvSpPr>
        <p:spPr bwMode="auto">
          <a:xfrm>
            <a:off x="535963" y="6269038"/>
            <a:ext cx="2273225" cy="295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19ED1BAC-4D59-7F19-3303-E2A050CF70C4}"/>
              </a:ext>
            </a:extLst>
          </p:cNvPr>
          <p:cNvSpPr txBox="1"/>
          <p:nvPr userDrawn="1"/>
        </p:nvSpPr>
        <p:spPr>
          <a:xfrm>
            <a:off x="584200" y="6354354"/>
            <a:ext cx="6761746" cy="123111"/>
          </a:xfrm>
          <a:prstGeom prst="rect">
            <a:avLst/>
          </a:prstGeom>
          <a:noFill/>
        </p:spPr>
        <p:txBody>
          <a:bodyPr wrap="square" lIns="0" tIns="0" rIns="0" bIns="0">
            <a:spAutoFit/>
          </a:bodyPr>
          <a:lstStyle/>
          <a:p>
            <a:r>
              <a:rPr lang="en-US" sz="800">
                <a:gradFill>
                  <a:gsLst>
                    <a:gs pos="0">
                      <a:schemeClr val="bg1"/>
                    </a:gs>
                    <a:gs pos="100000">
                      <a:schemeClr val="bg1"/>
                    </a:gs>
                  </a:gsLst>
                  <a:lin ang="5400000" scaled="0"/>
                </a:gradFill>
                <a:effectLst/>
                <a:latin typeface="Segoe Sans Display" pitchFamily="2" charset="0"/>
                <a:cs typeface="Segoe Sans Display" pitchFamily="2" charset="0"/>
              </a:rPr>
              <a:t>Microsoft Confidential. Shared under NDA.</a:t>
            </a:r>
            <a:endParaRPr lang="en-US" sz="900">
              <a:gradFill>
                <a:gsLst>
                  <a:gs pos="0">
                    <a:schemeClr val="bg1"/>
                  </a:gs>
                  <a:gs pos="100000">
                    <a:schemeClr val="bg1"/>
                  </a:gs>
                </a:gsLst>
                <a:lin ang="5400000" scaled="0"/>
              </a:gradFill>
              <a:effectLst/>
              <a:latin typeface="Segoe Sans Display" pitchFamily="2" charset="0"/>
              <a:cs typeface="Segoe Sans Display" pitchFamily="2" charset="0"/>
            </a:endParaRPr>
          </a:p>
        </p:txBody>
      </p:sp>
    </p:spTree>
    <p:extLst>
      <p:ext uri="{BB962C8B-B14F-4D97-AF65-F5344CB8AC3E}">
        <p14:creationId xmlns:p14="http://schemas.microsoft.com/office/powerpoint/2010/main" val="3195212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1130494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33694925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427553862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29119727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35575549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276999"/>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276999"/>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276999"/>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19617815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11907855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276999"/>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11221402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27908788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30085586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lstStyle>
            <a:lvl1pPr>
              <a:defRPr>
                <a:solidFill>
                  <a:srgbClr val="0078D4"/>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0" i="0">
                <a:solidFill>
                  <a:schemeClr val="bg1"/>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0" i="0">
                <a:solidFill>
                  <a:schemeClr val="bg1"/>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0" i="0">
                <a:solidFill>
                  <a:schemeClr val="bg1"/>
                </a:solidFill>
                <a:latin typeface="Segoe Sans Display" pitchFamily="2" charset="0"/>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642732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32317553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33188348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33607675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0" i="0">
                <a:solidFill>
                  <a:srgbClr val="000000"/>
                </a:solidFill>
                <a:latin typeface="Segoe Sans Display" pitchFamily="2" charset="0"/>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b="1" i="0">
                <a:latin typeface="Segoe Sans Display Semibold" pitchFamily="2" charset="0"/>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2723910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71438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0" i="0">
              <a:solidFill>
                <a:srgbClr val="FFFFFF"/>
              </a:solidFill>
              <a:latin typeface="Segoe Sans Display" pitchFamily="2" charset="0"/>
              <a:ea typeface="Segoe UI" pitchFamily="34" charset="0"/>
              <a:cs typeface="Segoe Sans Display"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b="1" i="0">
                <a:solidFill>
                  <a:srgbClr val="FFFFFF"/>
                </a:solidFill>
                <a:latin typeface="Segoe Sans Display Semibold" pitchFamily="2" charset="0"/>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720304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Quote text</a:t>
            </a:r>
          </a:p>
        </p:txBody>
      </p:sp>
      <p:pic>
        <p:nvPicPr>
          <p:cNvPr id="3" name="Picture 2">
            <a:extLst>
              <a:ext uri="{FF2B5EF4-FFF2-40B4-BE49-F238E27FC236}">
                <a16:creationId xmlns:a16="http://schemas.microsoft.com/office/drawing/2014/main" id="{90B593D8-57CB-C7C1-1624-2158FE2E1BB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99241" y="887946"/>
            <a:ext cx="2436641" cy="2436641"/>
          </a:xfrm>
          <a:prstGeom prst="rect">
            <a:avLst/>
          </a:prstGeom>
        </p:spPr>
      </p:pic>
      <p:sp>
        <p:nvSpPr>
          <p:cNvPr id="8" name="Text Placeholder 4">
            <a:extLst>
              <a:ext uri="{FF2B5EF4-FFF2-40B4-BE49-F238E27FC236}">
                <a16:creationId xmlns:a16="http://schemas.microsoft.com/office/drawing/2014/main" id="{82253BFE-5C87-9C68-2451-4E49B515628A}"/>
              </a:ext>
            </a:extLst>
          </p:cNvPr>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Name</a:t>
            </a:r>
          </a:p>
        </p:txBody>
      </p:sp>
      <p:sp>
        <p:nvSpPr>
          <p:cNvPr id="9" name="Text Placeholder 4">
            <a:extLst>
              <a:ext uri="{FF2B5EF4-FFF2-40B4-BE49-F238E27FC236}">
                <a16:creationId xmlns:a16="http://schemas.microsoft.com/office/drawing/2014/main" id="{10EA6312-1D9B-E40A-006E-C53955783F3E}"/>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Company or position</a:t>
            </a:r>
          </a:p>
        </p:txBody>
      </p:sp>
    </p:spTree>
    <p:extLst>
      <p:ext uri="{BB962C8B-B14F-4D97-AF65-F5344CB8AC3E}">
        <p14:creationId xmlns:p14="http://schemas.microsoft.com/office/powerpoint/2010/main" val="316249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rgbClr val="0B375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bg1"/>
                </a:solidFill>
                <a:effectLst/>
                <a:latin typeface="Segoe Sans Display Semibold" pitchFamily="2" charset="0"/>
                <a:ea typeface="+mn-ea"/>
                <a:cs typeface="Segoe Sans Display" pitchFamily="2"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b="0" i="0" spc="0" baseline="0">
                <a:solidFill>
                  <a:schemeClr val="bg1"/>
                </a:solidFill>
                <a:latin typeface="Segoe Sans Display" pitchFamily="2" charset="0"/>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b="0" i="0" spc="0" baseline="0">
                <a:solidFill>
                  <a:schemeClr val="bg1"/>
                </a:solidFill>
                <a:latin typeface="Segoe Sans Display" pitchFamily="2" charset="0"/>
              </a:defRPr>
            </a:lvl1pPr>
          </a:lstStyle>
          <a:p>
            <a:pPr lvl="0"/>
            <a:r>
              <a:rPr lang="en-US"/>
              <a:t>Company or position</a:t>
            </a:r>
          </a:p>
        </p:txBody>
      </p:sp>
      <p:pic>
        <p:nvPicPr>
          <p:cNvPr id="6" name="Picture 5">
            <a:extLst>
              <a:ext uri="{FF2B5EF4-FFF2-40B4-BE49-F238E27FC236}">
                <a16:creationId xmlns:a16="http://schemas.microsoft.com/office/drawing/2014/main" id="{800AFF50-469D-1485-4D2A-CC0B5BD9ADA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99241" y="887946"/>
            <a:ext cx="2436641" cy="2436641"/>
          </a:xfrm>
          <a:prstGeom prst="rect">
            <a:avLst/>
          </a:prstGeom>
        </p:spPr>
      </p:pic>
    </p:spTree>
    <p:extLst>
      <p:ext uri="{BB962C8B-B14F-4D97-AF65-F5344CB8AC3E}">
        <p14:creationId xmlns:p14="http://schemas.microsoft.com/office/powerpoint/2010/main" val="23074782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Company or position</a:t>
            </a:r>
          </a:p>
        </p:txBody>
      </p:sp>
      <p:pic>
        <p:nvPicPr>
          <p:cNvPr id="3" name="Picture 2">
            <a:extLst>
              <a:ext uri="{FF2B5EF4-FFF2-40B4-BE49-F238E27FC236}">
                <a16:creationId xmlns:a16="http://schemas.microsoft.com/office/drawing/2014/main" id="{D91F024A-4B1A-0F84-369B-B5FCAE8151E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99241" y="887946"/>
            <a:ext cx="2436641" cy="2436641"/>
          </a:xfrm>
          <a:prstGeom prst="rect">
            <a:avLst/>
          </a:prstGeom>
        </p:spPr>
      </p:pic>
    </p:spTree>
    <p:extLst>
      <p:ext uri="{BB962C8B-B14F-4D97-AF65-F5344CB8AC3E}">
        <p14:creationId xmlns:p14="http://schemas.microsoft.com/office/powerpoint/2010/main" val="38882264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Speaker name</a:t>
            </a:r>
          </a:p>
        </p:txBody>
      </p:sp>
    </p:spTree>
    <p:extLst>
      <p:ext uri="{BB962C8B-B14F-4D97-AF65-F5344CB8AC3E}">
        <p14:creationId xmlns:p14="http://schemas.microsoft.com/office/powerpoint/2010/main" val="2673062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i="0">
                <a:solidFill>
                  <a:schemeClr val="tx1"/>
                </a:solidFill>
                <a:latin typeface="Segoe Sans Display" pitchFamily="2" charset="0"/>
                <a:ea typeface="Segoe Sans Display" pitchFamily="2" charset="0"/>
                <a:cs typeface="Segoe Sans Display"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b="0" i="0">
                <a:latin typeface="Segoe Sans Display" pitchFamily="2" charset="0"/>
              </a:defRPr>
            </a:lvl1pPr>
            <a:lvl2pPr>
              <a:defRPr sz="2800" b="0" i="0">
                <a:latin typeface="Segoe Sans Display" pitchFamily="2" charset="0"/>
              </a:defRPr>
            </a:lvl2pPr>
            <a:lvl3pPr>
              <a:defRPr sz="2400" b="0" i="0">
                <a:latin typeface="Segoe Sans Display" pitchFamily="2" charset="0"/>
              </a:defRPr>
            </a:lvl3pPr>
            <a:lvl4pPr>
              <a:defRPr sz="2000" b="0" i="0">
                <a:latin typeface="Segoe Sans Display" pitchFamily="2" charset="0"/>
              </a:defRPr>
            </a:lvl4pPr>
            <a:lvl5pPr>
              <a:defRPr sz="1800" b="0" i="0">
                <a:latin typeface="Segoe Sans Display"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b="0" i="0" spc="-51" baseline="0">
                <a:solidFill>
                  <a:srgbClr val="000000"/>
                </a:solidFill>
                <a:effectLst/>
                <a:latin typeface="Segoe Sans Display" pitchFamily="2" charset="0"/>
                <a:ea typeface="Segoe Sans Display" pitchFamily="2" charset="0"/>
                <a:cs typeface="Segoe Sans Display" pitchFamily="2" charset="0"/>
              </a:defRPr>
            </a:lvl1pPr>
          </a:lstStyle>
          <a:p>
            <a:pPr lvl="0"/>
            <a:r>
              <a:rPr lang="en-US"/>
              <a:t>Next:</a:t>
            </a:r>
          </a:p>
        </p:txBody>
      </p:sp>
    </p:spTree>
    <p:extLst>
      <p:ext uri="{BB962C8B-B14F-4D97-AF65-F5344CB8AC3E}">
        <p14:creationId xmlns:p14="http://schemas.microsoft.com/office/powerpoint/2010/main" val="4204897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Speaker name</a:t>
            </a:r>
          </a:p>
        </p:txBody>
      </p:sp>
    </p:spTree>
    <p:extLst>
      <p:ext uri="{BB962C8B-B14F-4D97-AF65-F5344CB8AC3E}">
        <p14:creationId xmlns:p14="http://schemas.microsoft.com/office/powerpoint/2010/main" val="3536930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Speaker name</a:t>
            </a:r>
          </a:p>
        </p:txBody>
      </p:sp>
    </p:spTree>
    <p:extLst>
      <p:ext uri="{BB962C8B-B14F-4D97-AF65-F5344CB8AC3E}">
        <p14:creationId xmlns:p14="http://schemas.microsoft.com/office/powerpoint/2010/main" val="18986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Speaker name</a:t>
            </a:r>
          </a:p>
        </p:txBody>
      </p:sp>
    </p:spTree>
    <p:extLst>
      <p:ext uri="{BB962C8B-B14F-4D97-AF65-F5344CB8AC3E}">
        <p14:creationId xmlns:p14="http://schemas.microsoft.com/office/powerpoint/2010/main" val="402543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b="0" i="0" spc="0" baseline="0">
                <a:solidFill>
                  <a:schemeClr val="tx1"/>
                </a:solidFill>
                <a:latin typeface="Segoe Sans Display" pitchFamily="2" charset="0"/>
              </a:defRPr>
            </a:lvl1pPr>
          </a:lstStyle>
          <a:p>
            <a:pPr lvl="0"/>
            <a:r>
              <a:rPr lang="en-US"/>
              <a:t>Speaker name</a:t>
            </a:r>
          </a:p>
        </p:txBody>
      </p:sp>
    </p:spTree>
    <p:extLst>
      <p:ext uri="{BB962C8B-B14F-4D97-AF65-F5344CB8AC3E}">
        <p14:creationId xmlns:p14="http://schemas.microsoft.com/office/powerpoint/2010/main" val="1440904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255326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2488057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bg1"/>
                </a:solidFill>
                <a:effectLst/>
                <a:latin typeface="Segoe Sans Display Semibold" pitchFamily="2" charset="0"/>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3637781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bg1"/>
                </a:solidFill>
                <a:effectLst/>
                <a:latin typeface="Segoe Sans Display Semibold" pitchFamily="2" charset="0"/>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91781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bg1"/>
                </a:solidFill>
                <a:effectLst/>
                <a:latin typeface="Segoe Sans Display Semibold" pitchFamily="2" charset="0"/>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2143452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pic>
        <p:nvPicPr>
          <p:cNvPr id="3" name="Picture 2" descr="A yellow and grey stripes&#10;&#10;Description automatically generated">
            <a:extLst>
              <a:ext uri="{FF2B5EF4-FFF2-40B4-BE49-F238E27FC236}">
                <a16:creationId xmlns:a16="http://schemas.microsoft.com/office/drawing/2014/main" id="{3AB508EC-AED8-ABD2-2470-5EA917D7AE0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455FD8CE-1D3D-26CB-8A7A-78E0A4715F89}"/>
              </a:ext>
            </a:extLst>
          </p:cNvPr>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233485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
        <p:nvSpPr>
          <p:cNvPr id="3" name="Rectangle 2">
            <a:extLst>
              <a:ext uri="{FF2B5EF4-FFF2-40B4-BE49-F238E27FC236}">
                <a16:creationId xmlns:a16="http://schemas.microsoft.com/office/drawing/2014/main" id="{D5B2A2D8-A45E-466C-B1BC-1A1998A00291}"/>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8993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pic>
        <p:nvPicPr>
          <p:cNvPr id="5" name="Picture 4" descr="A close up of a colorful circle&#10;&#10;Description automatically generated">
            <a:extLst>
              <a:ext uri="{FF2B5EF4-FFF2-40B4-BE49-F238E27FC236}">
                <a16:creationId xmlns:a16="http://schemas.microsoft.com/office/drawing/2014/main" id="{EFFADC55-8376-6DD2-7596-811FF4F9066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8FF46595-A86D-1081-544B-236CBE98A749}"/>
              </a:ext>
            </a:extLst>
          </p:cNvPr>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2289227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Thank you</a:t>
            </a:r>
          </a:p>
        </p:txBody>
      </p:sp>
    </p:spTree>
    <p:extLst>
      <p:ext uri="{BB962C8B-B14F-4D97-AF65-F5344CB8AC3E}">
        <p14:creationId xmlns:p14="http://schemas.microsoft.com/office/powerpoint/2010/main" val="1876545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i="0" kern="1200" cap="none" spc="-50" baseline="0" dirty="0">
                <a:ln w="3175">
                  <a:noFill/>
                </a:ln>
                <a:solidFill>
                  <a:schemeClr val="tx1"/>
                </a:solidFill>
                <a:effectLst/>
                <a:latin typeface="Segoe Sans Display Semibold" pitchFamily="2" charset="0"/>
                <a:ea typeface="+mn-ea"/>
                <a:cs typeface="Segoe Sans Display" pitchFamily="2"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1752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b="0" i="0">
                <a:solidFill>
                  <a:schemeClr val="tx1"/>
                </a:solidFill>
                <a:latin typeface="Segoe Sans Display" pitchFamily="2" charset="0"/>
                <a:cs typeface="Segoe Sans Display" pitchFamily="2"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1668081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p:cSld name="1_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553998"/>
          </a:xfrm>
        </p:spPr>
        <p:txBody>
          <a:bodyPr anchor="t"/>
          <a:lstStyle>
            <a:lvl1pPr>
              <a:defRPr>
                <a:solidFill>
                  <a:srgbClr val="0078D4"/>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5270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lvl1pPr>
              <a:defRPr>
                <a:solidFill>
                  <a:srgbClr val="0078D4"/>
                </a:solidFill>
              </a:defRPr>
            </a:lvl1p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1" i="0">
                <a:solidFill>
                  <a:srgbClr val="0078D4"/>
                </a:solidFill>
                <a:latin typeface="Segoe Sans Display Semibold" pitchFamily="2" charset="0"/>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1" i="0">
                <a:solidFill>
                  <a:srgbClr val="0078D4"/>
                </a:solidFill>
                <a:latin typeface="Segoe Sans Display Semibold" pitchFamily="2" charset="0"/>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1" i="0">
                <a:solidFill>
                  <a:srgbClr val="0078D4"/>
                </a:solidFill>
                <a:latin typeface="Segoe Sans Display Semibold" pitchFamily="2" charset="0"/>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1" i="0">
                <a:solidFill>
                  <a:srgbClr val="0078D4"/>
                </a:solidFill>
                <a:latin typeface="Segoe Sans Display Semibold" pitchFamily="2" charset="0"/>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380702243"/>
      </p:ext>
    </p:extLst>
  </p:cSld>
  <p:clrMapOvr>
    <a:masterClrMapping/>
  </p:clrMapOvr>
  <p:transition>
    <p:fade/>
  </p:transition>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1_Agenda">
    <p:bg>
      <p:bgPr>
        <a:solidFill>
          <a:srgbClr val="0078D4"/>
        </a:solidFill>
        <a:effectLst/>
      </p:bgPr>
    </p:bg>
    <p:spTree>
      <p:nvGrpSpPr>
        <p:cNvPr id="1" name=""/>
        <p:cNvGrpSpPr/>
        <p:nvPr/>
      </p:nvGrpSpPr>
      <p:grpSpPr>
        <a:xfrm>
          <a:off x="0" y="0"/>
          <a:ext cx="0" cy="0"/>
          <a:chOff x="0" y="0"/>
          <a:chExt cx="0" cy="0"/>
        </a:xfrm>
      </p:grpSpPr>
      <p:sp>
        <p:nvSpPr>
          <p:cNvPr id="11" name="Title 13">
            <a:extLst>
              <a:ext uri="{FF2B5EF4-FFF2-40B4-BE49-F238E27FC236}">
                <a16:creationId xmlns:a16="http://schemas.microsoft.com/office/drawing/2014/main" id="{8BE557C1-3D2D-0B34-2E5D-8D5DAF4EE8C8}"/>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Agenda</a:t>
            </a:r>
          </a:p>
        </p:txBody>
      </p:sp>
      <p:pic>
        <p:nvPicPr>
          <p:cNvPr id="12" name="Picture 11">
            <a:extLst>
              <a:ext uri="{FF2B5EF4-FFF2-40B4-BE49-F238E27FC236}">
                <a16:creationId xmlns:a16="http://schemas.microsoft.com/office/drawing/2014/main" id="{57E5537E-94DA-8944-1412-892107877E16}"/>
              </a:ext>
              <a:ext uri="{C183D7F6-B498-43B3-948B-1728B52AA6E4}">
                <adec:decorative xmlns:adec="http://schemas.microsoft.com/office/drawing/2017/decorative" val="1"/>
              </a:ext>
            </a:extLst>
          </p:cNvPr>
          <p:cNvPicPr>
            <a:picLocks noChangeAspect="1"/>
          </p:cNvPicPr>
          <p:nvPr userDrawn="1"/>
        </p:nvPicPr>
        <p:blipFill rotWithShape="1">
          <a:blip r:embed="rId2"/>
          <a:srcRect l="17262" t="17054" r="17264" b="14316"/>
          <a:stretch/>
        </p:blipFill>
        <p:spPr>
          <a:xfrm>
            <a:off x="535963" y="1368759"/>
            <a:ext cx="911388" cy="955323"/>
          </a:xfrm>
          <a:prstGeom prst="rect">
            <a:avLst/>
          </a:prstGeom>
        </p:spPr>
      </p:pic>
      <p:sp>
        <p:nvSpPr>
          <p:cNvPr id="14" name="Text Placeholder 14">
            <a:extLst>
              <a:ext uri="{FF2B5EF4-FFF2-40B4-BE49-F238E27FC236}">
                <a16:creationId xmlns:a16="http://schemas.microsoft.com/office/drawing/2014/main" id="{A0CEEC92-8FE5-3A4F-A0B9-29C069BFF5D7}"/>
              </a:ext>
            </a:extLst>
          </p:cNvPr>
          <p:cNvSpPr>
            <a:spLocks noGrp="1"/>
          </p:cNvSpPr>
          <p:nvPr>
            <p:ph type="body" sz="quarter" idx="14" hasCustomPrompt="1"/>
          </p:nvPr>
        </p:nvSpPr>
        <p:spPr>
          <a:xfrm>
            <a:off x="584200" y="2504387"/>
            <a:ext cx="2532063" cy="830997"/>
          </a:xfrm>
        </p:spPr>
        <p:txBody>
          <a:bodyPr>
            <a:spAutoFit/>
          </a:bodyPr>
          <a:lstStyle>
            <a:lvl1pPr marL="137160" indent="-137160">
              <a:defRPr sz="1800">
                <a:solidFill>
                  <a:schemeClr val="bg1"/>
                </a:solidFill>
              </a:defRPr>
            </a:lvl1pPr>
          </a:lstStyle>
          <a:p>
            <a:r>
              <a:rPr lang="en-US">
                <a:solidFill>
                  <a:schemeClr val="bg1"/>
                </a:solidFill>
              </a:rPr>
              <a:t>Lorem ipsum dolor sit </a:t>
            </a:r>
            <a:r>
              <a:rPr lang="en-US" err="1">
                <a:solidFill>
                  <a:schemeClr val="bg1"/>
                </a:solidFill>
              </a:rPr>
              <a:t>amet</a:t>
            </a:r>
            <a:r>
              <a:rPr lang="en-US">
                <a:solidFill>
                  <a:schemeClr val="bg1"/>
                </a:solidFill>
              </a:rPr>
              <a:t>, </a:t>
            </a:r>
            <a:r>
              <a:rPr lang="en-US" err="1">
                <a:solidFill>
                  <a:schemeClr val="bg1"/>
                </a:solidFill>
              </a:rPr>
              <a:t>consectetuer</a:t>
            </a:r>
            <a:r>
              <a:rPr lang="en-US">
                <a:solidFill>
                  <a:schemeClr val="bg1"/>
                </a:solidFill>
              </a:rPr>
              <a:t> </a:t>
            </a:r>
            <a:r>
              <a:rPr lang="en-US" err="1">
                <a:solidFill>
                  <a:schemeClr val="bg1"/>
                </a:solidFill>
              </a:rPr>
              <a:t>adipiscing</a:t>
            </a:r>
            <a:r>
              <a:rPr lang="en-US">
                <a:solidFill>
                  <a:schemeClr val="bg1"/>
                </a:solidFill>
              </a:rPr>
              <a:t> </a:t>
            </a:r>
            <a:r>
              <a:rPr lang="en-US" err="1">
                <a:solidFill>
                  <a:schemeClr val="bg1"/>
                </a:solidFill>
              </a:rPr>
              <a:t>elit</a:t>
            </a:r>
            <a:r>
              <a:rPr lang="en-US">
                <a:solidFill>
                  <a:schemeClr val="bg1"/>
                </a:solidFill>
              </a:rPr>
              <a:t>. </a:t>
            </a:r>
          </a:p>
        </p:txBody>
      </p:sp>
      <p:pic>
        <p:nvPicPr>
          <p:cNvPr id="15" name="Picture 14">
            <a:extLst>
              <a:ext uri="{FF2B5EF4-FFF2-40B4-BE49-F238E27FC236}">
                <a16:creationId xmlns:a16="http://schemas.microsoft.com/office/drawing/2014/main" id="{38CE417C-7217-6DC7-AABB-1DB86C277A48}"/>
              </a:ext>
              <a:ext uri="{C183D7F6-B498-43B3-948B-1728B52AA6E4}">
                <adec:decorative xmlns:adec="http://schemas.microsoft.com/office/drawing/2017/decorative" val="1"/>
              </a:ext>
            </a:extLst>
          </p:cNvPr>
          <p:cNvPicPr>
            <a:picLocks noChangeAspect="1"/>
          </p:cNvPicPr>
          <p:nvPr userDrawn="1"/>
        </p:nvPicPr>
        <p:blipFill rotWithShape="1">
          <a:blip r:embed="rId2"/>
          <a:srcRect l="17262" t="17054" r="17264" b="14316"/>
          <a:stretch/>
        </p:blipFill>
        <p:spPr>
          <a:xfrm>
            <a:off x="3390405" y="1368759"/>
            <a:ext cx="911388" cy="955323"/>
          </a:xfrm>
          <a:prstGeom prst="rect">
            <a:avLst/>
          </a:prstGeom>
        </p:spPr>
      </p:pic>
      <p:sp>
        <p:nvSpPr>
          <p:cNvPr id="17" name="Text Placeholder 15">
            <a:extLst>
              <a:ext uri="{FF2B5EF4-FFF2-40B4-BE49-F238E27FC236}">
                <a16:creationId xmlns:a16="http://schemas.microsoft.com/office/drawing/2014/main" id="{906E8369-84D3-C287-5A20-C641645C6D94}"/>
              </a:ext>
            </a:extLst>
          </p:cNvPr>
          <p:cNvSpPr>
            <a:spLocks noGrp="1"/>
          </p:cNvSpPr>
          <p:nvPr>
            <p:ph type="body" sz="quarter" idx="15" hasCustomPrompt="1"/>
          </p:nvPr>
        </p:nvSpPr>
        <p:spPr>
          <a:xfrm>
            <a:off x="3413125" y="2504387"/>
            <a:ext cx="2532063" cy="830997"/>
          </a:xfrm>
        </p:spPr>
        <p:txBody>
          <a:bodyPr>
            <a:spAutoFit/>
          </a:bodyPr>
          <a:lstStyle>
            <a:lvl1pPr marL="137160" indent="-137160">
              <a:defRPr sz="1800">
                <a:solidFill>
                  <a:schemeClr val="bg1"/>
                </a:solidFill>
              </a:defRPr>
            </a:lvl1pPr>
          </a:lstStyle>
          <a:p>
            <a:r>
              <a:rPr lang="en-US">
                <a:solidFill>
                  <a:schemeClr val="bg1"/>
                </a:solidFill>
              </a:rPr>
              <a:t>Lorem ipsum dolor sit </a:t>
            </a:r>
            <a:r>
              <a:rPr lang="en-US" err="1">
                <a:solidFill>
                  <a:schemeClr val="bg1"/>
                </a:solidFill>
              </a:rPr>
              <a:t>amet</a:t>
            </a:r>
            <a:r>
              <a:rPr lang="en-US">
                <a:solidFill>
                  <a:schemeClr val="bg1"/>
                </a:solidFill>
              </a:rPr>
              <a:t>, </a:t>
            </a:r>
            <a:r>
              <a:rPr lang="en-US" err="1">
                <a:solidFill>
                  <a:schemeClr val="bg1"/>
                </a:solidFill>
              </a:rPr>
              <a:t>consectetuer</a:t>
            </a:r>
            <a:r>
              <a:rPr lang="en-US">
                <a:solidFill>
                  <a:schemeClr val="bg1"/>
                </a:solidFill>
              </a:rPr>
              <a:t> </a:t>
            </a:r>
            <a:r>
              <a:rPr lang="en-US" err="1">
                <a:solidFill>
                  <a:schemeClr val="bg1"/>
                </a:solidFill>
              </a:rPr>
              <a:t>adipiscing</a:t>
            </a:r>
            <a:r>
              <a:rPr lang="en-US">
                <a:solidFill>
                  <a:schemeClr val="bg1"/>
                </a:solidFill>
              </a:rPr>
              <a:t> </a:t>
            </a:r>
            <a:r>
              <a:rPr lang="en-US" err="1">
                <a:solidFill>
                  <a:schemeClr val="bg1"/>
                </a:solidFill>
              </a:rPr>
              <a:t>elit</a:t>
            </a:r>
            <a:r>
              <a:rPr lang="en-US">
                <a:solidFill>
                  <a:schemeClr val="bg1"/>
                </a:solidFill>
              </a:rPr>
              <a:t>. </a:t>
            </a:r>
          </a:p>
        </p:txBody>
      </p:sp>
      <p:pic>
        <p:nvPicPr>
          <p:cNvPr id="18" name="Picture 17">
            <a:extLst>
              <a:ext uri="{FF2B5EF4-FFF2-40B4-BE49-F238E27FC236}">
                <a16:creationId xmlns:a16="http://schemas.microsoft.com/office/drawing/2014/main" id="{EC09CFE1-839A-DE92-0797-2822901875D4}"/>
              </a:ext>
              <a:ext uri="{C183D7F6-B498-43B3-948B-1728B52AA6E4}">
                <adec:decorative xmlns:adec="http://schemas.microsoft.com/office/drawing/2017/decorative" val="1"/>
              </a:ext>
            </a:extLst>
          </p:cNvPr>
          <p:cNvPicPr>
            <a:picLocks noChangeAspect="1"/>
          </p:cNvPicPr>
          <p:nvPr userDrawn="1"/>
        </p:nvPicPr>
        <p:blipFill rotWithShape="1">
          <a:blip r:embed="rId2"/>
          <a:srcRect l="17262" t="17054" r="17264" b="14316"/>
          <a:stretch/>
        </p:blipFill>
        <p:spPr>
          <a:xfrm>
            <a:off x="6196079" y="1368759"/>
            <a:ext cx="911388" cy="955323"/>
          </a:xfrm>
          <a:prstGeom prst="rect">
            <a:avLst/>
          </a:prstGeom>
        </p:spPr>
      </p:pic>
      <p:sp>
        <p:nvSpPr>
          <p:cNvPr id="20" name="Text Placeholder 19">
            <a:extLst>
              <a:ext uri="{FF2B5EF4-FFF2-40B4-BE49-F238E27FC236}">
                <a16:creationId xmlns:a16="http://schemas.microsoft.com/office/drawing/2014/main" id="{7691ED16-FD5D-F544-FF33-C67D266D14EA}"/>
              </a:ext>
            </a:extLst>
          </p:cNvPr>
          <p:cNvSpPr>
            <a:spLocks noGrp="1"/>
          </p:cNvSpPr>
          <p:nvPr>
            <p:ph type="body" sz="quarter" idx="19" hasCustomPrompt="1"/>
          </p:nvPr>
        </p:nvSpPr>
        <p:spPr>
          <a:xfrm>
            <a:off x="6244208" y="2504387"/>
            <a:ext cx="2532063" cy="830997"/>
          </a:xfrm>
        </p:spPr>
        <p:txBody>
          <a:bodyPr>
            <a:spAutoFit/>
          </a:bodyPr>
          <a:lstStyle>
            <a:lvl1pPr marL="137160" indent="-137160">
              <a:defRPr sz="1800">
                <a:solidFill>
                  <a:schemeClr val="bg1"/>
                </a:solidFill>
              </a:defRPr>
            </a:lvl1pPr>
          </a:lstStyle>
          <a:p>
            <a:r>
              <a:rPr lang="en-US">
                <a:solidFill>
                  <a:schemeClr val="bg1"/>
                </a:solidFill>
              </a:rPr>
              <a:t>Lorem ipsum dolor sit </a:t>
            </a:r>
            <a:r>
              <a:rPr lang="en-US" err="1">
                <a:solidFill>
                  <a:schemeClr val="bg1"/>
                </a:solidFill>
              </a:rPr>
              <a:t>amet</a:t>
            </a:r>
            <a:r>
              <a:rPr lang="en-US">
                <a:solidFill>
                  <a:schemeClr val="bg1"/>
                </a:solidFill>
              </a:rPr>
              <a:t>, </a:t>
            </a:r>
            <a:r>
              <a:rPr lang="en-US" err="1">
                <a:solidFill>
                  <a:schemeClr val="bg1"/>
                </a:solidFill>
              </a:rPr>
              <a:t>consectetuer</a:t>
            </a:r>
            <a:r>
              <a:rPr lang="en-US">
                <a:solidFill>
                  <a:schemeClr val="bg1"/>
                </a:solidFill>
              </a:rPr>
              <a:t> </a:t>
            </a:r>
            <a:r>
              <a:rPr lang="en-US" err="1">
                <a:solidFill>
                  <a:schemeClr val="bg1"/>
                </a:solidFill>
              </a:rPr>
              <a:t>adipiscing</a:t>
            </a:r>
            <a:r>
              <a:rPr lang="en-US">
                <a:solidFill>
                  <a:schemeClr val="bg1"/>
                </a:solidFill>
              </a:rPr>
              <a:t> </a:t>
            </a:r>
            <a:r>
              <a:rPr lang="en-US" err="1">
                <a:solidFill>
                  <a:schemeClr val="bg1"/>
                </a:solidFill>
              </a:rPr>
              <a:t>elit</a:t>
            </a:r>
            <a:r>
              <a:rPr lang="en-US">
                <a:solidFill>
                  <a:schemeClr val="bg1"/>
                </a:solidFill>
              </a:rPr>
              <a:t>. </a:t>
            </a:r>
          </a:p>
        </p:txBody>
      </p:sp>
      <p:pic>
        <p:nvPicPr>
          <p:cNvPr id="21" name="Picture 20">
            <a:extLst>
              <a:ext uri="{FF2B5EF4-FFF2-40B4-BE49-F238E27FC236}">
                <a16:creationId xmlns:a16="http://schemas.microsoft.com/office/drawing/2014/main" id="{9DB94AF2-17C7-A669-FD62-2DCD94F10697}"/>
              </a:ext>
              <a:ext uri="{C183D7F6-B498-43B3-948B-1728B52AA6E4}">
                <adec:decorative xmlns:adec="http://schemas.microsoft.com/office/drawing/2017/decorative" val="1"/>
              </a:ext>
            </a:extLst>
          </p:cNvPr>
          <p:cNvPicPr>
            <a:picLocks noChangeAspect="1"/>
          </p:cNvPicPr>
          <p:nvPr userDrawn="1"/>
        </p:nvPicPr>
        <p:blipFill rotWithShape="1">
          <a:blip r:embed="rId2"/>
          <a:srcRect l="17262" t="17054" r="17264" b="14316"/>
          <a:stretch/>
        </p:blipFill>
        <p:spPr>
          <a:xfrm>
            <a:off x="9086946" y="1368759"/>
            <a:ext cx="911388" cy="955323"/>
          </a:xfrm>
          <a:prstGeom prst="rect">
            <a:avLst/>
          </a:prstGeom>
        </p:spPr>
      </p:pic>
      <p:sp>
        <p:nvSpPr>
          <p:cNvPr id="23" name="Text Placeholder 21">
            <a:extLst>
              <a:ext uri="{FF2B5EF4-FFF2-40B4-BE49-F238E27FC236}">
                <a16:creationId xmlns:a16="http://schemas.microsoft.com/office/drawing/2014/main" id="{A75F8F69-8D03-5D96-EFDB-D0D3DEEBD2AA}"/>
              </a:ext>
            </a:extLst>
          </p:cNvPr>
          <p:cNvSpPr>
            <a:spLocks noGrp="1"/>
          </p:cNvSpPr>
          <p:nvPr>
            <p:ph type="body" sz="quarter" idx="21" hasCustomPrompt="1"/>
          </p:nvPr>
        </p:nvSpPr>
        <p:spPr>
          <a:xfrm>
            <a:off x="9073133" y="2504387"/>
            <a:ext cx="2532063" cy="830997"/>
          </a:xfrm>
        </p:spPr>
        <p:txBody>
          <a:bodyPr>
            <a:spAutoFit/>
          </a:bodyPr>
          <a:lstStyle>
            <a:lvl1pPr marL="137160" indent="-137160">
              <a:defRPr sz="1800">
                <a:solidFill>
                  <a:schemeClr val="bg1"/>
                </a:solidFill>
              </a:defRPr>
            </a:lvl1pPr>
          </a:lstStyle>
          <a:p>
            <a:r>
              <a:rPr lang="en-US">
                <a:solidFill>
                  <a:schemeClr val="bg1"/>
                </a:solidFill>
              </a:rPr>
              <a:t>Lorem ipsum dolor sit </a:t>
            </a:r>
            <a:r>
              <a:rPr lang="en-US" err="1">
                <a:solidFill>
                  <a:schemeClr val="bg1"/>
                </a:solidFill>
              </a:rPr>
              <a:t>amet</a:t>
            </a:r>
            <a:r>
              <a:rPr lang="en-US">
                <a:solidFill>
                  <a:schemeClr val="bg1"/>
                </a:solidFill>
              </a:rPr>
              <a:t>, </a:t>
            </a:r>
            <a:r>
              <a:rPr lang="en-US" err="1">
                <a:solidFill>
                  <a:schemeClr val="bg1"/>
                </a:solidFill>
              </a:rPr>
              <a:t>consectetuer</a:t>
            </a:r>
            <a:r>
              <a:rPr lang="en-US">
                <a:solidFill>
                  <a:schemeClr val="bg1"/>
                </a:solidFill>
              </a:rPr>
              <a:t> </a:t>
            </a:r>
            <a:r>
              <a:rPr lang="en-US" err="1">
                <a:solidFill>
                  <a:schemeClr val="bg1"/>
                </a:solidFill>
              </a:rPr>
              <a:t>adipiscing</a:t>
            </a:r>
            <a:r>
              <a:rPr lang="en-US">
                <a:solidFill>
                  <a:schemeClr val="bg1"/>
                </a:solidFill>
              </a:rPr>
              <a:t> </a:t>
            </a:r>
            <a:r>
              <a:rPr lang="en-US" err="1">
                <a:solidFill>
                  <a:schemeClr val="bg1"/>
                </a:solidFill>
              </a:rPr>
              <a:t>elit</a:t>
            </a:r>
            <a:r>
              <a:rPr lang="en-US">
                <a:solidFill>
                  <a:schemeClr val="bg1"/>
                </a:solidFill>
              </a:rPr>
              <a:t>. </a:t>
            </a:r>
          </a:p>
        </p:txBody>
      </p:sp>
      <p:sp>
        <p:nvSpPr>
          <p:cNvPr id="2" name="Text Placeholder 16">
            <a:extLst>
              <a:ext uri="{FF2B5EF4-FFF2-40B4-BE49-F238E27FC236}">
                <a16:creationId xmlns:a16="http://schemas.microsoft.com/office/drawing/2014/main" id="{EECAEA91-2A9D-8AC1-BF8A-1A9B9BB52C24}"/>
              </a:ext>
            </a:extLst>
          </p:cNvPr>
          <p:cNvSpPr txBox="1">
            <a:spLocks/>
          </p:cNvSpPr>
          <p:nvPr userDrawn="1"/>
        </p:nvSpPr>
        <p:spPr>
          <a:xfrm>
            <a:off x="3499354" y="1666187"/>
            <a:ext cx="673769"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latin typeface="Segoe Sans Display Semibold" pitchFamily="2" charset="0"/>
                <a:cs typeface="Segoe Sans Display" pitchFamily="2" charset="0"/>
              </a:rPr>
              <a:t>2</a:t>
            </a:r>
          </a:p>
        </p:txBody>
      </p:sp>
      <p:sp>
        <p:nvSpPr>
          <p:cNvPr id="3" name="Text Placeholder 16">
            <a:extLst>
              <a:ext uri="{FF2B5EF4-FFF2-40B4-BE49-F238E27FC236}">
                <a16:creationId xmlns:a16="http://schemas.microsoft.com/office/drawing/2014/main" id="{871299F9-8295-2704-E3C0-ACEED50281B3}"/>
              </a:ext>
            </a:extLst>
          </p:cNvPr>
          <p:cNvSpPr txBox="1">
            <a:spLocks/>
          </p:cNvSpPr>
          <p:nvPr userDrawn="1"/>
        </p:nvSpPr>
        <p:spPr>
          <a:xfrm>
            <a:off x="6314744" y="1666187"/>
            <a:ext cx="673769"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latin typeface="Segoe Sans Display Semibold" pitchFamily="2" charset="0"/>
                <a:cs typeface="Segoe Sans Display" pitchFamily="2" charset="0"/>
              </a:rPr>
              <a:t>3</a:t>
            </a:r>
          </a:p>
        </p:txBody>
      </p:sp>
      <p:sp>
        <p:nvSpPr>
          <p:cNvPr id="4" name="Text Placeholder 16">
            <a:extLst>
              <a:ext uri="{FF2B5EF4-FFF2-40B4-BE49-F238E27FC236}">
                <a16:creationId xmlns:a16="http://schemas.microsoft.com/office/drawing/2014/main" id="{44951F29-EDA5-B222-EFDF-21C1D2C52E19}"/>
              </a:ext>
            </a:extLst>
          </p:cNvPr>
          <p:cNvSpPr txBox="1">
            <a:spLocks/>
          </p:cNvSpPr>
          <p:nvPr userDrawn="1"/>
        </p:nvSpPr>
        <p:spPr>
          <a:xfrm>
            <a:off x="9197760" y="1666187"/>
            <a:ext cx="673769"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latin typeface="Segoe Sans Display Semibold" pitchFamily="2" charset="0"/>
                <a:cs typeface="Segoe Sans Display" pitchFamily="2" charset="0"/>
              </a:rPr>
              <a:t>4</a:t>
            </a:r>
          </a:p>
        </p:txBody>
      </p:sp>
      <p:sp>
        <p:nvSpPr>
          <p:cNvPr id="5" name="Text Placeholder 16">
            <a:extLst>
              <a:ext uri="{FF2B5EF4-FFF2-40B4-BE49-F238E27FC236}">
                <a16:creationId xmlns:a16="http://schemas.microsoft.com/office/drawing/2014/main" id="{0BEEB0E9-07BE-5FFE-76CB-5FB2E9112247}"/>
              </a:ext>
            </a:extLst>
          </p:cNvPr>
          <p:cNvSpPr txBox="1">
            <a:spLocks/>
          </p:cNvSpPr>
          <p:nvPr userDrawn="1"/>
        </p:nvSpPr>
        <p:spPr>
          <a:xfrm>
            <a:off x="641854" y="1666187"/>
            <a:ext cx="673769"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latin typeface="Segoe Sans Display Semibold" pitchFamily="2" charset="0"/>
                <a:cs typeface="Segoe Sans Display" pitchFamily="2" charset="0"/>
              </a:rPr>
              <a:t>1</a:t>
            </a:r>
          </a:p>
        </p:txBody>
      </p:sp>
    </p:spTree>
    <p:extLst>
      <p:ext uri="{BB962C8B-B14F-4D97-AF65-F5344CB8AC3E}">
        <p14:creationId xmlns:p14="http://schemas.microsoft.com/office/powerpoint/2010/main" val="1927557444"/>
      </p:ext>
    </p:extLst>
  </p:cSld>
  <p:clrMapOvr>
    <a:masterClrMapping/>
  </p:clrMapOvr>
  <p:transition>
    <p:fade/>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p:cSld name="1_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lstStyle>
            <a:lvl1pPr>
              <a:defRPr>
                <a:solidFill>
                  <a:srgbClr val="0078D4"/>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0" i="0">
                <a:solidFill>
                  <a:schemeClr val="bg1"/>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0" i="0">
                <a:solidFill>
                  <a:srgbClr val="000000"/>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0" i="0">
                <a:solidFill>
                  <a:schemeClr val="bg1"/>
                </a:solidFill>
                <a:latin typeface="Segoe Sans Display" pitchFamily="2" charset="0"/>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b="1" i="0">
                <a:latin typeface="Segoe Sans Display Semibold" pitchFamily="2" charset="0"/>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0" i="0">
                <a:solidFill>
                  <a:schemeClr val="bg1"/>
                </a:solidFill>
                <a:latin typeface="Segoe Sans Display" pitchFamily="2" charset="0"/>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b="0" i="0">
                <a:solidFill>
                  <a:srgbClr val="A3A3A3"/>
                </a:solidFill>
                <a:latin typeface="Segoe Sans Display" pitchFamily="2" charset="0"/>
              </a:rPr>
              <a:t>ELT layout</a:t>
            </a:r>
          </a:p>
        </p:txBody>
      </p:sp>
    </p:spTree>
    <p:extLst>
      <p:ext uri="{BB962C8B-B14F-4D97-AF65-F5344CB8AC3E}">
        <p14:creationId xmlns:p14="http://schemas.microsoft.com/office/powerpoint/2010/main" val="316508542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i="0">
                <a:solidFill>
                  <a:schemeClr val="tx1"/>
                </a:solidFill>
                <a:latin typeface="Segoe Sans Display" pitchFamily="2" charset="0"/>
                <a:ea typeface="Segoe Sans Display" pitchFamily="2" charset="0"/>
                <a:cs typeface="Segoe Sans Display"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b="0" i="0">
                <a:latin typeface="Segoe Sans Display" pitchFamily="2" charset="0"/>
              </a:defRPr>
            </a:lvl1pPr>
            <a:lvl2pPr>
              <a:defRPr sz="2800" b="0" i="0">
                <a:latin typeface="Segoe Sans Display" pitchFamily="2" charset="0"/>
              </a:defRPr>
            </a:lvl2pPr>
            <a:lvl3pPr>
              <a:defRPr sz="2400" b="0" i="0">
                <a:latin typeface="Segoe Sans Display" pitchFamily="2" charset="0"/>
              </a:defRPr>
            </a:lvl3pPr>
            <a:lvl4pPr>
              <a:defRPr sz="2000" b="0" i="0">
                <a:latin typeface="Segoe Sans Display" pitchFamily="2" charset="0"/>
              </a:defRPr>
            </a:lvl4pPr>
            <a:lvl5pPr>
              <a:defRPr sz="1800" b="0" i="0">
                <a:latin typeface="Segoe Sans Display"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b="0" i="0" spc="-51" baseline="0">
                <a:solidFill>
                  <a:srgbClr val="000000"/>
                </a:solidFill>
                <a:effectLst/>
                <a:latin typeface="Segoe Sans Display" pitchFamily="2" charset="0"/>
                <a:ea typeface="Segoe Sans Display" pitchFamily="2" charset="0"/>
                <a:cs typeface="Segoe Sans Display" pitchFamily="2" charset="0"/>
              </a:defRPr>
            </a:lvl1pPr>
          </a:lstStyle>
          <a:p>
            <a:pPr lvl="0"/>
            <a:r>
              <a:rPr lang="en-US"/>
              <a:t>Next:</a:t>
            </a:r>
          </a:p>
        </p:txBody>
      </p:sp>
    </p:spTree>
    <p:extLst>
      <p:ext uri="{BB962C8B-B14F-4D97-AF65-F5344CB8AC3E}">
        <p14:creationId xmlns:p14="http://schemas.microsoft.com/office/powerpoint/2010/main" val="671819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p:nvPicPr>
        <p:blipFill>
          <a:blip r:embed="rId3"/>
          <a:stretch>
            <a:fillRect/>
          </a:stretch>
        </p:blipFill>
        <p:spPr bwMode="invGray">
          <a:xfrm>
            <a:off x="4671100" y="0"/>
            <a:ext cx="7520900" cy="6858000"/>
          </a:xfrm>
          <a:prstGeom prst="rect">
            <a:avLst/>
          </a:prstGeom>
        </p:spPr>
      </p:pic>
      <p:pic>
        <p:nvPicPr>
          <p:cNvPr id="3" name="Picture 2">
            <a:extLst>
              <a:ext uri="{FF2B5EF4-FFF2-40B4-BE49-F238E27FC236}">
                <a16:creationId xmlns:a16="http://schemas.microsoft.com/office/drawing/2014/main" id="{92E7B64C-C9E6-AD91-1FFD-4607EE06AFA0}"/>
              </a:ext>
            </a:extLst>
          </p:cNvPr>
          <p:cNvPicPr>
            <a:picLocks noChangeAspect="1"/>
          </p:cNvPicPr>
          <p:nvPr userDrawn="1"/>
        </p:nvPicPr>
        <p:blipFill>
          <a:blip r:embed="rId2"/>
          <a:stretch>
            <a:fillRect/>
          </a:stretch>
        </p:blipFill>
        <p:spPr>
          <a:xfrm>
            <a:off x="582043" y="585788"/>
            <a:ext cx="2308795" cy="294139"/>
          </a:xfrm>
          <a:prstGeom prst="rect">
            <a:avLst/>
          </a:prstGeom>
        </p:spPr>
      </p:pic>
      <p:pic>
        <p:nvPicPr>
          <p:cNvPr id="4" name="Picture 3" descr="Icon&#10;&#10;Description automatically generated">
            <a:extLst>
              <a:ext uri="{FF2B5EF4-FFF2-40B4-BE49-F238E27FC236}">
                <a16:creationId xmlns:a16="http://schemas.microsoft.com/office/drawing/2014/main" id="{C4B805E9-5686-FF71-8911-5E8D53579ABC}"/>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2054222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1" y="0"/>
            <a:ext cx="4787900" cy="6858000"/>
          </a:xfrm>
          <a:prstGeom prst="rect">
            <a:avLst/>
          </a:prstGeom>
        </p:spPr>
      </p:pic>
      <p:sp>
        <p:nvSpPr>
          <p:cNvPr id="6" name="Rectangle 5">
            <a:extLst>
              <a:ext uri="{FF2B5EF4-FFF2-40B4-BE49-F238E27FC236}">
                <a16:creationId xmlns:a16="http://schemas.microsoft.com/office/drawing/2014/main" id="{36B64CD5-DF3A-4DA7-9433-28ED5330D934}"/>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34578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p:cSld name="2_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92E7B64C-C9E6-AD91-1FFD-4607EE06AFA0}"/>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524022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01543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6745343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3644375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248270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42366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Tree>
    <p:extLst>
      <p:ext uri="{BB962C8B-B14F-4D97-AF65-F5344CB8AC3E}">
        <p14:creationId xmlns:p14="http://schemas.microsoft.com/office/powerpoint/2010/main" val="1135798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01550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45571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86514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grpSp>
        <p:nvGrpSpPr>
          <p:cNvPr id="6" name="Threat detection">
            <a:extLst>
              <a:ext uri="{FF2B5EF4-FFF2-40B4-BE49-F238E27FC236}">
                <a16:creationId xmlns:a16="http://schemas.microsoft.com/office/drawing/2014/main" id="{3168A38A-4D25-4EB6-9233-64E858091C6D}"/>
              </a:ext>
            </a:extLst>
          </p:cNvPr>
          <p:cNvGrpSpPr/>
          <p:nvPr userDrawn="1"/>
        </p:nvGrpSpPr>
        <p:grpSpPr>
          <a:xfrm>
            <a:off x="7245617" y="2483271"/>
            <a:ext cx="4483929" cy="3909444"/>
            <a:chOff x="898231" y="1190761"/>
            <a:chExt cx="983586" cy="857568"/>
          </a:xfrm>
        </p:grpSpPr>
        <p:sp>
          <p:nvSpPr>
            <p:cNvPr id="8" name="Threat detection">
              <a:extLst>
                <a:ext uri="{FF2B5EF4-FFF2-40B4-BE49-F238E27FC236}">
                  <a16:creationId xmlns:a16="http://schemas.microsoft.com/office/drawing/2014/main" id="{9271BA66-3231-4C28-A16D-608B823B32D5}"/>
                </a:ext>
              </a:extLst>
            </p:cNvPr>
            <p:cNvSpPr/>
            <p:nvPr/>
          </p:nvSpPr>
          <p:spPr>
            <a:xfrm>
              <a:off x="898231" y="1749301"/>
              <a:ext cx="128154" cy="299027"/>
            </a:xfrm>
            <a:custGeom>
              <a:avLst/>
              <a:gdLst>
                <a:gd name="connsiteX0" fmla="*/ 64077 w 128154"/>
                <a:gd name="connsiteY0" fmla="*/ 299028 h 299027"/>
                <a:gd name="connsiteX1" fmla="*/ 0 w 128154"/>
                <a:gd name="connsiteY1" fmla="*/ 234950 h 299027"/>
                <a:gd name="connsiteX2" fmla="*/ 0 w 128154"/>
                <a:gd name="connsiteY2" fmla="*/ 64077 h 299027"/>
                <a:gd name="connsiteX3" fmla="*/ 64077 w 128154"/>
                <a:gd name="connsiteY3" fmla="*/ 0 h 299027"/>
                <a:gd name="connsiteX4" fmla="*/ 128155 w 128154"/>
                <a:gd name="connsiteY4" fmla="*/ 64077 h 299027"/>
                <a:gd name="connsiteX5" fmla="*/ 128155 w 128154"/>
                <a:gd name="connsiteY5" fmla="*/ 234950 h 299027"/>
                <a:gd name="connsiteX6" fmla="*/ 64077 w 128154"/>
                <a:gd name="connsiteY6" fmla="*/ 299028 h 29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54" h="299027">
                  <a:moveTo>
                    <a:pt x="64077" y="299028"/>
                  </a:moveTo>
                  <a:cubicBezTo>
                    <a:pt x="28621" y="299028"/>
                    <a:pt x="0" y="270406"/>
                    <a:pt x="0" y="234950"/>
                  </a:cubicBezTo>
                  <a:lnTo>
                    <a:pt x="0" y="64077"/>
                  </a:lnTo>
                  <a:cubicBezTo>
                    <a:pt x="0" y="28621"/>
                    <a:pt x="28621" y="0"/>
                    <a:pt x="64077" y="0"/>
                  </a:cubicBezTo>
                  <a:cubicBezTo>
                    <a:pt x="99533" y="0"/>
                    <a:pt x="128155" y="28621"/>
                    <a:pt x="128155" y="64077"/>
                  </a:cubicBezTo>
                  <a:lnTo>
                    <a:pt x="128155" y="234950"/>
                  </a:lnTo>
                  <a:cubicBezTo>
                    <a:pt x="128155" y="270406"/>
                    <a:pt x="99533" y="299028"/>
                    <a:pt x="64077" y="299028"/>
                  </a:cubicBezTo>
                  <a:close/>
                </a:path>
              </a:pathLst>
            </a:custGeom>
            <a:solidFill>
              <a:srgbClr val="FFFFFF"/>
            </a:solidFill>
            <a:ln w="2129" cap="flat">
              <a:noFill/>
              <a:prstDash val="solid"/>
              <a:miter/>
            </a:ln>
          </p:spPr>
          <p:txBody>
            <a:bodyPr rtlCol="0" anchor="ctr"/>
            <a:lstStyle/>
            <a:p>
              <a:endParaRPr lang="en-US" sz="1800"/>
            </a:p>
          </p:txBody>
        </p:sp>
        <p:grpSp>
          <p:nvGrpSpPr>
            <p:cNvPr id="11" name="Threat detection">
              <a:extLst>
                <a:ext uri="{FF2B5EF4-FFF2-40B4-BE49-F238E27FC236}">
                  <a16:creationId xmlns:a16="http://schemas.microsoft.com/office/drawing/2014/main" id="{6D71BEBF-785D-40F2-B703-D366BD4B0C4F}"/>
                </a:ext>
              </a:extLst>
            </p:cNvPr>
            <p:cNvGrpSpPr/>
            <p:nvPr/>
          </p:nvGrpSpPr>
          <p:grpSpPr>
            <a:xfrm>
              <a:off x="921726" y="1597438"/>
              <a:ext cx="81591" cy="89708"/>
              <a:chOff x="921726" y="1597438"/>
              <a:chExt cx="81591" cy="89708"/>
            </a:xfrm>
            <a:solidFill>
              <a:srgbClr val="FFFFFF"/>
            </a:solidFill>
          </p:grpSpPr>
          <p:sp>
            <p:nvSpPr>
              <p:cNvPr id="25" name="Threat detection">
                <a:extLst>
                  <a:ext uri="{FF2B5EF4-FFF2-40B4-BE49-F238E27FC236}">
                    <a16:creationId xmlns:a16="http://schemas.microsoft.com/office/drawing/2014/main" id="{F05C2033-E06D-4FFD-9956-CDA27D791FF4}"/>
                  </a:ext>
                </a:extLst>
              </p:cNvPr>
              <p:cNvSpPr/>
              <p:nvPr/>
            </p:nvSpPr>
            <p:spPr>
              <a:xfrm>
                <a:off x="921726" y="1597438"/>
                <a:ext cx="81591" cy="49339"/>
              </a:xfrm>
              <a:custGeom>
                <a:avLst/>
                <a:gdLst>
                  <a:gd name="connsiteX0" fmla="*/ 40582 w 81591"/>
                  <a:gd name="connsiteY0" fmla="*/ 49340 h 49339"/>
                  <a:gd name="connsiteX1" fmla="*/ 34602 w 81591"/>
                  <a:gd name="connsiteY1" fmla="*/ 46776 h 49339"/>
                  <a:gd name="connsiteX2" fmla="*/ 2563 w 81591"/>
                  <a:gd name="connsiteY2" fmla="*/ 14738 h 49339"/>
                  <a:gd name="connsiteX3" fmla="*/ 2563 w 81591"/>
                  <a:gd name="connsiteY3" fmla="*/ 2563 h 49339"/>
                  <a:gd name="connsiteX4" fmla="*/ 14738 w 81591"/>
                  <a:gd name="connsiteY4" fmla="*/ 2563 h 49339"/>
                  <a:gd name="connsiteX5" fmla="*/ 40796 w 81591"/>
                  <a:gd name="connsiteY5" fmla="*/ 28621 h 49339"/>
                  <a:gd name="connsiteX6" fmla="*/ 66854 w 81591"/>
                  <a:gd name="connsiteY6" fmla="*/ 2563 h 49339"/>
                  <a:gd name="connsiteX7" fmla="*/ 79029 w 81591"/>
                  <a:gd name="connsiteY7" fmla="*/ 2563 h 49339"/>
                  <a:gd name="connsiteX8" fmla="*/ 79029 w 81591"/>
                  <a:gd name="connsiteY8" fmla="*/ 14738 h 49339"/>
                  <a:gd name="connsiteX9" fmla="*/ 46990 w 81591"/>
                  <a:gd name="connsiteY9" fmla="*/ 46776 h 49339"/>
                  <a:gd name="connsiteX10" fmla="*/ 40582 w 81591"/>
                  <a:gd name="connsiteY10" fmla="*/ 49340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591" h="49339">
                    <a:moveTo>
                      <a:pt x="40582" y="49340"/>
                    </a:moveTo>
                    <a:cubicBezTo>
                      <a:pt x="38446" y="49340"/>
                      <a:pt x="36310" y="48485"/>
                      <a:pt x="34602" y="46776"/>
                    </a:cubicBezTo>
                    <a:lnTo>
                      <a:pt x="2563" y="14738"/>
                    </a:lnTo>
                    <a:cubicBezTo>
                      <a:pt x="-854" y="11320"/>
                      <a:pt x="-854" y="5981"/>
                      <a:pt x="2563" y="2563"/>
                    </a:cubicBezTo>
                    <a:cubicBezTo>
                      <a:pt x="5981" y="-854"/>
                      <a:pt x="11320" y="-854"/>
                      <a:pt x="14738" y="2563"/>
                    </a:cubicBezTo>
                    <a:lnTo>
                      <a:pt x="40796" y="28621"/>
                    </a:lnTo>
                    <a:lnTo>
                      <a:pt x="66854" y="2563"/>
                    </a:lnTo>
                    <a:cubicBezTo>
                      <a:pt x="70271" y="-854"/>
                      <a:pt x="75611" y="-854"/>
                      <a:pt x="79029" y="2563"/>
                    </a:cubicBezTo>
                    <a:cubicBezTo>
                      <a:pt x="82446" y="5981"/>
                      <a:pt x="82446" y="11320"/>
                      <a:pt x="79029" y="14738"/>
                    </a:cubicBezTo>
                    <a:lnTo>
                      <a:pt x="46990" y="46776"/>
                    </a:lnTo>
                    <a:cubicBezTo>
                      <a:pt x="45068" y="48699"/>
                      <a:pt x="42718" y="49340"/>
                      <a:pt x="40582" y="49340"/>
                    </a:cubicBezTo>
                    <a:close/>
                  </a:path>
                </a:pathLst>
              </a:custGeom>
              <a:solidFill>
                <a:srgbClr val="FFFFFF"/>
              </a:solidFill>
              <a:ln w="2129" cap="flat">
                <a:noFill/>
                <a:prstDash val="solid"/>
                <a:miter/>
              </a:ln>
            </p:spPr>
            <p:txBody>
              <a:bodyPr rtlCol="0" anchor="ctr"/>
              <a:lstStyle/>
              <a:p>
                <a:endParaRPr lang="en-US" sz="1800"/>
              </a:p>
            </p:txBody>
          </p:sp>
          <p:sp>
            <p:nvSpPr>
              <p:cNvPr id="26" name="Threat detection">
                <a:extLst>
                  <a:ext uri="{FF2B5EF4-FFF2-40B4-BE49-F238E27FC236}">
                    <a16:creationId xmlns:a16="http://schemas.microsoft.com/office/drawing/2014/main" id="{A232A345-88CE-4B29-AC16-BCAFB3E5585A}"/>
                  </a:ext>
                </a:extLst>
              </p:cNvPr>
              <p:cNvSpPr/>
              <p:nvPr/>
            </p:nvSpPr>
            <p:spPr>
              <a:xfrm>
                <a:off x="921726" y="1637807"/>
                <a:ext cx="81591" cy="49339"/>
              </a:xfrm>
              <a:custGeom>
                <a:avLst/>
                <a:gdLst>
                  <a:gd name="connsiteX0" fmla="*/ 40582 w 81591"/>
                  <a:gd name="connsiteY0" fmla="*/ 49340 h 49339"/>
                  <a:gd name="connsiteX1" fmla="*/ 34602 w 81591"/>
                  <a:gd name="connsiteY1" fmla="*/ 46776 h 49339"/>
                  <a:gd name="connsiteX2" fmla="*/ 2563 w 81591"/>
                  <a:gd name="connsiteY2" fmla="*/ 14738 h 49339"/>
                  <a:gd name="connsiteX3" fmla="*/ 2563 w 81591"/>
                  <a:gd name="connsiteY3" fmla="*/ 2563 h 49339"/>
                  <a:gd name="connsiteX4" fmla="*/ 14738 w 81591"/>
                  <a:gd name="connsiteY4" fmla="*/ 2563 h 49339"/>
                  <a:gd name="connsiteX5" fmla="*/ 40796 w 81591"/>
                  <a:gd name="connsiteY5" fmla="*/ 28621 h 49339"/>
                  <a:gd name="connsiteX6" fmla="*/ 66854 w 81591"/>
                  <a:gd name="connsiteY6" fmla="*/ 2563 h 49339"/>
                  <a:gd name="connsiteX7" fmla="*/ 79029 w 81591"/>
                  <a:gd name="connsiteY7" fmla="*/ 2563 h 49339"/>
                  <a:gd name="connsiteX8" fmla="*/ 79029 w 81591"/>
                  <a:gd name="connsiteY8" fmla="*/ 14738 h 49339"/>
                  <a:gd name="connsiteX9" fmla="*/ 46990 w 81591"/>
                  <a:gd name="connsiteY9" fmla="*/ 46776 h 49339"/>
                  <a:gd name="connsiteX10" fmla="*/ 40582 w 81591"/>
                  <a:gd name="connsiteY10" fmla="*/ 49340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591" h="49339">
                    <a:moveTo>
                      <a:pt x="40582" y="49340"/>
                    </a:moveTo>
                    <a:cubicBezTo>
                      <a:pt x="38446" y="49340"/>
                      <a:pt x="36310" y="48485"/>
                      <a:pt x="34602" y="46776"/>
                    </a:cubicBezTo>
                    <a:lnTo>
                      <a:pt x="2563" y="14738"/>
                    </a:lnTo>
                    <a:cubicBezTo>
                      <a:pt x="-854" y="11320"/>
                      <a:pt x="-854" y="5981"/>
                      <a:pt x="2563" y="2563"/>
                    </a:cubicBezTo>
                    <a:cubicBezTo>
                      <a:pt x="5981" y="-854"/>
                      <a:pt x="11320" y="-854"/>
                      <a:pt x="14738" y="2563"/>
                    </a:cubicBezTo>
                    <a:lnTo>
                      <a:pt x="40796" y="28621"/>
                    </a:lnTo>
                    <a:lnTo>
                      <a:pt x="66854" y="2563"/>
                    </a:lnTo>
                    <a:cubicBezTo>
                      <a:pt x="70271" y="-854"/>
                      <a:pt x="75611" y="-854"/>
                      <a:pt x="79029" y="2563"/>
                    </a:cubicBezTo>
                    <a:cubicBezTo>
                      <a:pt x="82446" y="5981"/>
                      <a:pt x="82446" y="11320"/>
                      <a:pt x="79029" y="14738"/>
                    </a:cubicBezTo>
                    <a:lnTo>
                      <a:pt x="46990" y="46776"/>
                    </a:lnTo>
                    <a:cubicBezTo>
                      <a:pt x="45068" y="48485"/>
                      <a:pt x="42718" y="49340"/>
                      <a:pt x="40582" y="49340"/>
                    </a:cubicBezTo>
                    <a:close/>
                  </a:path>
                </a:pathLst>
              </a:custGeom>
              <a:solidFill>
                <a:srgbClr val="FFFFFF"/>
              </a:solidFill>
              <a:ln w="2129" cap="flat">
                <a:noFill/>
                <a:prstDash val="solid"/>
                <a:miter/>
              </a:ln>
            </p:spPr>
            <p:txBody>
              <a:bodyPr rtlCol="0" anchor="ctr"/>
              <a:lstStyle/>
              <a:p>
                <a:endParaRPr lang="en-US" sz="1800"/>
              </a:p>
            </p:txBody>
          </p:sp>
        </p:grpSp>
        <p:sp>
          <p:nvSpPr>
            <p:cNvPr id="12" name="Threat detection">
              <a:extLst>
                <a:ext uri="{FF2B5EF4-FFF2-40B4-BE49-F238E27FC236}">
                  <a16:creationId xmlns:a16="http://schemas.microsoft.com/office/drawing/2014/main" id="{3ADAAD80-E6BC-4A8E-BB4D-882349BA239E}"/>
                </a:ext>
              </a:extLst>
            </p:cNvPr>
            <p:cNvSpPr/>
            <p:nvPr/>
          </p:nvSpPr>
          <p:spPr>
            <a:xfrm>
              <a:off x="898231" y="1190761"/>
              <a:ext cx="514347" cy="344949"/>
            </a:xfrm>
            <a:custGeom>
              <a:avLst/>
              <a:gdLst>
                <a:gd name="connsiteX0" fmla="*/ 64077 w 514347"/>
                <a:gd name="connsiteY0" fmla="*/ 344950 h 344949"/>
                <a:gd name="connsiteX1" fmla="*/ 0 w 514347"/>
                <a:gd name="connsiteY1" fmla="*/ 280872 h 344949"/>
                <a:gd name="connsiteX2" fmla="*/ 280872 w 514347"/>
                <a:gd name="connsiteY2" fmla="*/ 0 h 344949"/>
                <a:gd name="connsiteX3" fmla="*/ 500230 w 514347"/>
                <a:gd name="connsiteY3" fmla="*/ 105514 h 344949"/>
                <a:gd name="connsiteX4" fmla="*/ 490191 w 514347"/>
                <a:gd name="connsiteY4" fmla="*/ 195649 h 344949"/>
                <a:gd name="connsiteX5" fmla="*/ 400056 w 514347"/>
                <a:gd name="connsiteY5" fmla="*/ 185611 h 344949"/>
                <a:gd name="connsiteX6" fmla="*/ 280658 w 514347"/>
                <a:gd name="connsiteY6" fmla="*/ 128155 h 344949"/>
                <a:gd name="connsiteX7" fmla="*/ 127941 w 514347"/>
                <a:gd name="connsiteY7" fmla="*/ 280872 h 344949"/>
                <a:gd name="connsiteX8" fmla="*/ 64077 w 514347"/>
                <a:gd name="connsiteY8" fmla="*/ 344950 h 34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47" h="344949">
                  <a:moveTo>
                    <a:pt x="64077" y="344950"/>
                  </a:moveTo>
                  <a:cubicBezTo>
                    <a:pt x="28621" y="344950"/>
                    <a:pt x="0" y="316328"/>
                    <a:pt x="0" y="280872"/>
                  </a:cubicBezTo>
                  <a:cubicBezTo>
                    <a:pt x="0" y="126019"/>
                    <a:pt x="126019" y="0"/>
                    <a:pt x="280872" y="0"/>
                  </a:cubicBezTo>
                  <a:cubicBezTo>
                    <a:pt x="366736" y="0"/>
                    <a:pt x="446619" y="38446"/>
                    <a:pt x="500230" y="105514"/>
                  </a:cubicBezTo>
                  <a:cubicBezTo>
                    <a:pt x="522443" y="133067"/>
                    <a:pt x="517958" y="173436"/>
                    <a:pt x="490191" y="195649"/>
                  </a:cubicBezTo>
                  <a:cubicBezTo>
                    <a:pt x="462638" y="217863"/>
                    <a:pt x="422269" y="213378"/>
                    <a:pt x="400056" y="185611"/>
                  </a:cubicBezTo>
                  <a:cubicBezTo>
                    <a:pt x="370794" y="149087"/>
                    <a:pt x="327435" y="128155"/>
                    <a:pt x="280658" y="128155"/>
                  </a:cubicBezTo>
                  <a:cubicBezTo>
                    <a:pt x="196504" y="128155"/>
                    <a:pt x="127941" y="196717"/>
                    <a:pt x="127941" y="280872"/>
                  </a:cubicBezTo>
                  <a:cubicBezTo>
                    <a:pt x="128155" y="316328"/>
                    <a:pt x="99533" y="344950"/>
                    <a:pt x="64077" y="344950"/>
                  </a:cubicBezTo>
                  <a:close/>
                </a:path>
              </a:pathLst>
            </a:custGeom>
            <a:solidFill>
              <a:srgbClr val="FFFFFF"/>
            </a:solidFill>
            <a:ln w="2129" cap="flat">
              <a:noFill/>
              <a:prstDash val="solid"/>
              <a:miter/>
            </a:ln>
          </p:spPr>
          <p:txBody>
            <a:bodyPr rtlCol="0" anchor="ctr"/>
            <a:lstStyle/>
            <a:p>
              <a:endParaRPr lang="en-US" sz="1800"/>
            </a:p>
          </p:txBody>
        </p:sp>
        <p:grpSp>
          <p:nvGrpSpPr>
            <p:cNvPr id="13" name="Threat detection">
              <a:extLst>
                <a:ext uri="{FF2B5EF4-FFF2-40B4-BE49-F238E27FC236}">
                  <a16:creationId xmlns:a16="http://schemas.microsoft.com/office/drawing/2014/main" id="{CE9B7813-8C53-4C0A-BCD5-DF4AFD1C66CE}"/>
                </a:ext>
              </a:extLst>
            </p:cNvPr>
            <p:cNvGrpSpPr/>
            <p:nvPr/>
          </p:nvGrpSpPr>
          <p:grpSpPr>
            <a:xfrm>
              <a:off x="915318" y="1424643"/>
              <a:ext cx="966498" cy="623686"/>
              <a:chOff x="915318" y="1424643"/>
              <a:chExt cx="966498" cy="623686"/>
            </a:xfrm>
          </p:grpSpPr>
          <p:grpSp>
            <p:nvGrpSpPr>
              <p:cNvPr id="17" name="Threat detection">
                <a:extLst>
                  <a:ext uri="{FF2B5EF4-FFF2-40B4-BE49-F238E27FC236}">
                    <a16:creationId xmlns:a16="http://schemas.microsoft.com/office/drawing/2014/main" id="{A7F82673-DD12-4FD2-937C-46352BE22F28}"/>
                  </a:ext>
                </a:extLst>
              </p:cNvPr>
              <p:cNvGrpSpPr/>
              <p:nvPr/>
            </p:nvGrpSpPr>
            <p:grpSpPr>
              <a:xfrm>
                <a:off x="1753663" y="1920174"/>
                <a:ext cx="128154" cy="128154"/>
                <a:chOff x="1753663" y="1920174"/>
                <a:chExt cx="128154" cy="128154"/>
              </a:xfrm>
            </p:grpSpPr>
            <p:sp>
              <p:nvSpPr>
                <p:cNvPr id="23" name="Threat detection">
                  <a:extLst>
                    <a:ext uri="{FF2B5EF4-FFF2-40B4-BE49-F238E27FC236}">
                      <a16:creationId xmlns:a16="http://schemas.microsoft.com/office/drawing/2014/main" id="{169494FA-9E6E-4CCE-80D8-6887A139FD90}"/>
                    </a:ext>
                  </a:extLst>
                </p:cNvPr>
                <p:cNvSpPr/>
                <p:nvPr/>
              </p:nvSpPr>
              <p:spPr>
                <a:xfrm>
                  <a:off x="1753663" y="1920174"/>
                  <a:ext cx="128154" cy="128154"/>
                </a:xfrm>
                <a:custGeom>
                  <a:avLst/>
                  <a:gdLst>
                    <a:gd name="connsiteX0" fmla="*/ 64077 w 128154"/>
                    <a:gd name="connsiteY0" fmla="*/ 0 h 128154"/>
                    <a:gd name="connsiteX1" fmla="*/ 0 w 128154"/>
                    <a:gd name="connsiteY1" fmla="*/ 64077 h 128154"/>
                    <a:gd name="connsiteX2" fmla="*/ 64077 w 128154"/>
                    <a:gd name="connsiteY2" fmla="*/ 128155 h 128154"/>
                    <a:gd name="connsiteX3" fmla="*/ 128155 w 128154"/>
                    <a:gd name="connsiteY3" fmla="*/ 64077 h 128154"/>
                    <a:gd name="connsiteX4" fmla="*/ 64077 w 128154"/>
                    <a:gd name="connsiteY4" fmla="*/ 0 h 128154"/>
                    <a:gd name="connsiteX5" fmla="*/ 64077 w 128154"/>
                    <a:gd name="connsiteY5" fmla="*/ 0 h 12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54" h="128154">
                      <a:moveTo>
                        <a:pt x="64077" y="0"/>
                      </a:moveTo>
                      <a:cubicBezTo>
                        <a:pt x="28621" y="0"/>
                        <a:pt x="0" y="28621"/>
                        <a:pt x="0" y="64077"/>
                      </a:cubicBezTo>
                      <a:cubicBezTo>
                        <a:pt x="0" y="99533"/>
                        <a:pt x="28621" y="128155"/>
                        <a:pt x="64077" y="128155"/>
                      </a:cubicBezTo>
                      <a:cubicBezTo>
                        <a:pt x="99533" y="128155"/>
                        <a:pt x="128155" y="99533"/>
                        <a:pt x="128155" y="64077"/>
                      </a:cubicBezTo>
                      <a:cubicBezTo>
                        <a:pt x="128155" y="28621"/>
                        <a:pt x="99320" y="0"/>
                        <a:pt x="64077" y="0"/>
                      </a:cubicBezTo>
                      <a:lnTo>
                        <a:pt x="64077" y="0"/>
                      </a:lnTo>
                      <a:close/>
                    </a:path>
                  </a:pathLst>
                </a:custGeom>
                <a:solidFill>
                  <a:srgbClr val="FFFFFF"/>
                </a:solidFill>
                <a:ln w="2129" cap="flat">
                  <a:noFill/>
                  <a:prstDash val="solid"/>
                  <a:miter/>
                </a:ln>
              </p:spPr>
              <p:txBody>
                <a:bodyPr rtlCol="0" anchor="ctr"/>
                <a:lstStyle/>
                <a:p>
                  <a:endParaRPr lang="en-US" sz="1800"/>
                </a:p>
              </p:txBody>
            </p:sp>
            <p:sp>
              <p:nvSpPr>
                <p:cNvPr id="24" name="Threat detection">
                  <a:extLst>
                    <a:ext uri="{FF2B5EF4-FFF2-40B4-BE49-F238E27FC236}">
                      <a16:creationId xmlns:a16="http://schemas.microsoft.com/office/drawing/2014/main" id="{C25DD78F-CE7E-482D-9D89-38C310DD4D6D}"/>
                    </a:ext>
                  </a:extLst>
                </p:cNvPr>
                <p:cNvSpPr/>
                <p:nvPr/>
              </p:nvSpPr>
              <p:spPr>
                <a:xfrm>
                  <a:off x="1770750" y="1937262"/>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5" y="0"/>
                        <a:pt x="93980" y="21146"/>
                        <a:pt x="93980" y="46990"/>
                      </a:cubicBezTo>
                      <a:cubicBezTo>
                        <a:pt x="93980" y="72835"/>
                        <a:pt x="72835" y="93980"/>
                        <a:pt x="46990" y="93980"/>
                      </a:cubicBezTo>
                      <a:cubicBezTo>
                        <a:pt x="21146" y="93980"/>
                        <a:pt x="0" y="72835"/>
                        <a:pt x="0" y="46990"/>
                      </a:cubicBezTo>
                      <a:cubicBezTo>
                        <a:pt x="0" y="21146"/>
                        <a:pt x="20932" y="0"/>
                        <a:pt x="46990" y="0"/>
                      </a:cubicBezTo>
                    </a:path>
                  </a:pathLst>
                </a:custGeom>
                <a:solidFill>
                  <a:srgbClr val="FFB900"/>
                </a:solidFill>
                <a:ln w="2129" cap="flat">
                  <a:noFill/>
                  <a:prstDash val="solid"/>
                  <a:miter/>
                </a:ln>
              </p:spPr>
              <p:txBody>
                <a:bodyPr rtlCol="0" anchor="ctr"/>
                <a:lstStyle/>
                <a:p>
                  <a:endParaRPr lang="en-US" sz="1800"/>
                </a:p>
              </p:txBody>
            </p:sp>
          </p:grpSp>
          <p:grpSp>
            <p:nvGrpSpPr>
              <p:cNvPr id="18" name="Threat detection">
                <a:extLst>
                  <a:ext uri="{FF2B5EF4-FFF2-40B4-BE49-F238E27FC236}">
                    <a16:creationId xmlns:a16="http://schemas.microsoft.com/office/drawing/2014/main" id="{CAF1A5A4-3393-4B2E-9194-0F0D4F584F04}"/>
                  </a:ext>
                </a:extLst>
              </p:cNvPr>
              <p:cNvGrpSpPr/>
              <p:nvPr/>
            </p:nvGrpSpPr>
            <p:grpSpPr>
              <a:xfrm>
                <a:off x="1239977" y="1920174"/>
                <a:ext cx="128154" cy="128154"/>
                <a:chOff x="1239977" y="1920174"/>
                <a:chExt cx="128154" cy="128154"/>
              </a:xfrm>
            </p:grpSpPr>
            <p:sp>
              <p:nvSpPr>
                <p:cNvPr id="21" name="Threat detection">
                  <a:extLst>
                    <a:ext uri="{FF2B5EF4-FFF2-40B4-BE49-F238E27FC236}">
                      <a16:creationId xmlns:a16="http://schemas.microsoft.com/office/drawing/2014/main" id="{C037C024-1851-44A2-B374-C99927D706BC}"/>
                    </a:ext>
                  </a:extLst>
                </p:cNvPr>
                <p:cNvSpPr/>
                <p:nvPr/>
              </p:nvSpPr>
              <p:spPr>
                <a:xfrm>
                  <a:off x="1239977" y="1920174"/>
                  <a:ext cx="128154" cy="128154"/>
                </a:xfrm>
                <a:custGeom>
                  <a:avLst/>
                  <a:gdLst>
                    <a:gd name="connsiteX0" fmla="*/ 64077 w 128154"/>
                    <a:gd name="connsiteY0" fmla="*/ 0 h 128154"/>
                    <a:gd name="connsiteX1" fmla="*/ 0 w 128154"/>
                    <a:gd name="connsiteY1" fmla="*/ 64077 h 128154"/>
                    <a:gd name="connsiteX2" fmla="*/ 64077 w 128154"/>
                    <a:gd name="connsiteY2" fmla="*/ 128155 h 128154"/>
                    <a:gd name="connsiteX3" fmla="*/ 128155 w 128154"/>
                    <a:gd name="connsiteY3" fmla="*/ 64077 h 128154"/>
                    <a:gd name="connsiteX4" fmla="*/ 64077 w 128154"/>
                    <a:gd name="connsiteY4" fmla="*/ 0 h 128154"/>
                    <a:gd name="connsiteX5" fmla="*/ 64077 w 128154"/>
                    <a:gd name="connsiteY5" fmla="*/ 0 h 12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54" h="128154">
                      <a:moveTo>
                        <a:pt x="64077" y="0"/>
                      </a:moveTo>
                      <a:cubicBezTo>
                        <a:pt x="28621" y="0"/>
                        <a:pt x="0" y="28621"/>
                        <a:pt x="0" y="64077"/>
                      </a:cubicBezTo>
                      <a:cubicBezTo>
                        <a:pt x="0" y="99533"/>
                        <a:pt x="28621" y="128155"/>
                        <a:pt x="64077" y="128155"/>
                      </a:cubicBezTo>
                      <a:cubicBezTo>
                        <a:pt x="99533" y="128155"/>
                        <a:pt x="128155" y="99533"/>
                        <a:pt x="128155" y="64077"/>
                      </a:cubicBezTo>
                      <a:cubicBezTo>
                        <a:pt x="128155" y="28621"/>
                        <a:pt x="99533" y="0"/>
                        <a:pt x="64077" y="0"/>
                      </a:cubicBezTo>
                      <a:lnTo>
                        <a:pt x="64077" y="0"/>
                      </a:lnTo>
                      <a:close/>
                    </a:path>
                  </a:pathLst>
                </a:custGeom>
                <a:solidFill>
                  <a:srgbClr val="FFFFFF"/>
                </a:solidFill>
                <a:ln w="2129" cap="flat">
                  <a:noFill/>
                  <a:prstDash val="solid"/>
                  <a:miter/>
                </a:ln>
              </p:spPr>
              <p:txBody>
                <a:bodyPr rtlCol="0" anchor="ctr"/>
                <a:lstStyle/>
                <a:p>
                  <a:endParaRPr lang="en-US" sz="1800"/>
                </a:p>
              </p:txBody>
            </p:sp>
            <p:sp>
              <p:nvSpPr>
                <p:cNvPr id="22" name="Threat detection">
                  <a:extLst>
                    <a:ext uri="{FF2B5EF4-FFF2-40B4-BE49-F238E27FC236}">
                      <a16:creationId xmlns:a16="http://schemas.microsoft.com/office/drawing/2014/main" id="{2758C907-F22D-48A5-8409-0ED9AFA8FCAB}"/>
                    </a:ext>
                  </a:extLst>
                </p:cNvPr>
                <p:cNvSpPr/>
                <p:nvPr/>
              </p:nvSpPr>
              <p:spPr>
                <a:xfrm>
                  <a:off x="1257064" y="1937262"/>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5" y="0"/>
                        <a:pt x="93980" y="21146"/>
                        <a:pt x="93980" y="46990"/>
                      </a:cubicBezTo>
                      <a:cubicBezTo>
                        <a:pt x="93980" y="72835"/>
                        <a:pt x="72835" y="93980"/>
                        <a:pt x="46990" y="93980"/>
                      </a:cubicBezTo>
                      <a:cubicBezTo>
                        <a:pt x="21145" y="93980"/>
                        <a:pt x="0" y="72835"/>
                        <a:pt x="0" y="46990"/>
                      </a:cubicBezTo>
                      <a:cubicBezTo>
                        <a:pt x="0" y="21146"/>
                        <a:pt x="21145" y="0"/>
                        <a:pt x="46990" y="0"/>
                      </a:cubicBezTo>
                    </a:path>
                  </a:pathLst>
                </a:custGeom>
                <a:solidFill>
                  <a:srgbClr val="107C10"/>
                </a:solidFill>
                <a:ln w="2129" cap="flat">
                  <a:noFill/>
                  <a:prstDash val="solid"/>
                  <a:miter/>
                </a:ln>
              </p:spPr>
              <p:txBody>
                <a:bodyPr rtlCol="0" anchor="ctr"/>
                <a:lstStyle/>
                <a:p>
                  <a:endParaRPr lang="en-US" sz="1800"/>
                </a:p>
              </p:txBody>
            </p:sp>
          </p:grpSp>
          <p:sp>
            <p:nvSpPr>
              <p:cNvPr id="19" name="Threat detection">
                <a:extLst>
                  <a:ext uri="{FF2B5EF4-FFF2-40B4-BE49-F238E27FC236}">
                    <a16:creationId xmlns:a16="http://schemas.microsoft.com/office/drawing/2014/main" id="{AAB99EF9-7B92-4A4F-96EA-56A1B1A6D7DC}"/>
                  </a:ext>
                </a:extLst>
              </p:cNvPr>
              <p:cNvSpPr/>
              <p:nvPr/>
            </p:nvSpPr>
            <p:spPr>
              <a:xfrm>
                <a:off x="915318" y="1766175"/>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4" y="0"/>
                      <a:pt x="93980" y="21146"/>
                      <a:pt x="93980" y="46990"/>
                    </a:cubicBezTo>
                    <a:cubicBezTo>
                      <a:pt x="93980" y="72835"/>
                      <a:pt x="72834" y="93980"/>
                      <a:pt x="46990" y="93980"/>
                    </a:cubicBezTo>
                    <a:cubicBezTo>
                      <a:pt x="21145" y="93980"/>
                      <a:pt x="0" y="72835"/>
                      <a:pt x="0" y="46990"/>
                    </a:cubicBezTo>
                    <a:cubicBezTo>
                      <a:pt x="0" y="21146"/>
                      <a:pt x="21145" y="0"/>
                      <a:pt x="46990" y="0"/>
                    </a:cubicBezTo>
                  </a:path>
                </a:pathLst>
              </a:custGeom>
              <a:solidFill>
                <a:srgbClr val="D83B01"/>
              </a:solidFill>
              <a:ln w="2129" cap="flat">
                <a:noFill/>
                <a:prstDash val="solid"/>
                <a:miter/>
              </a:ln>
            </p:spPr>
            <p:txBody>
              <a:bodyPr rtlCol="0" anchor="ctr"/>
              <a:lstStyle/>
              <a:p>
                <a:endParaRPr lang="en-US" sz="1800"/>
              </a:p>
            </p:txBody>
          </p:sp>
          <p:sp>
            <p:nvSpPr>
              <p:cNvPr id="20" name="Threat detection">
                <a:extLst>
                  <a:ext uri="{FF2B5EF4-FFF2-40B4-BE49-F238E27FC236}">
                    <a16:creationId xmlns:a16="http://schemas.microsoft.com/office/drawing/2014/main" id="{F80C183B-0442-4A3B-95BC-8A56750CAA3D}"/>
                  </a:ext>
                </a:extLst>
              </p:cNvPr>
              <p:cNvSpPr/>
              <p:nvPr/>
            </p:nvSpPr>
            <p:spPr>
              <a:xfrm>
                <a:off x="915318" y="1424643"/>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4" y="0"/>
                      <a:pt x="93980" y="21146"/>
                      <a:pt x="93980" y="46990"/>
                    </a:cubicBezTo>
                    <a:cubicBezTo>
                      <a:pt x="93980" y="72835"/>
                      <a:pt x="72834" y="93980"/>
                      <a:pt x="46990" y="93980"/>
                    </a:cubicBezTo>
                    <a:cubicBezTo>
                      <a:pt x="21145" y="93980"/>
                      <a:pt x="0" y="72835"/>
                      <a:pt x="0" y="46990"/>
                    </a:cubicBezTo>
                    <a:cubicBezTo>
                      <a:pt x="0" y="21146"/>
                      <a:pt x="21145" y="0"/>
                      <a:pt x="46990" y="0"/>
                    </a:cubicBezTo>
                  </a:path>
                </a:pathLst>
              </a:custGeom>
              <a:solidFill>
                <a:srgbClr val="737373"/>
              </a:solidFill>
              <a:ln w="2129" cap="flat">
                <a:noFill/>
                <a:prstDash val="solid"/>
                <a:miter/>
              </a:ln>
            </p:spPr>
            <p:txBody>
              <a:bodyPr rtlCol="0" anchor="ctr"/>
              <a:lstStyle/>
              <a:p>
                <a:endParaRPr lang="en-US" sz="1800"/>
              </a:p>
            </p:txBody>
          </p:sp>
        </p:grpSp>
        <p:sp>
          <p:nvSpPr>
            <p:cNvPr id="14" name="Threat detection">
              <a:extLst>
                <a:ext uri="{FF2B5EF4-FFF2-40B4-BE49-F238E27FC236}">
                  <a16:creationId xmlns:a16="http://schemas.microsoft.com/office/drawing/2014/main" id="{7F0D195C-E35D-460D-98D5-CB21938BF103}"/>
                </a:ext>
              </a:extLst>
            </p:cNvPr>
            <p:cNvSpPr/>
            <p:nvPr/>
          </p:nvSpPr>
          <p:spPr>
            <a:xfrm>
              <a:off x="1409995" y="1920174"/>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FFFFFF"/>
            </a:solidFill>
            <a:ln w="2129" cap="flat">
              <a:noFill/>
              <a:prstDash val="solid"/>
              <a:miter/>
            </a:ln>
          </p:spPr>
          <p:txBody>
            <a:bodyPr rtlCol="0" anchor="ctr"/>
            <a:lstStyle/>
            <a:p>
              <a:endParaRPr lang="en-US" sz="1800"/>
            </a:p>
          </p:txBody>
        </p:sp>
        <p:sp>
          <p:nvSpPr>
            <p:cNvPr id="15" name="Threat detection">
              <a:extLst>
                <a:ext uri="{FF2B5EF4-FFF2-40B4-BE49-F238E27FC236}">
                  <a16:creationId xmlns:a16="http://schemas.microsoft.com/office/drawing/2014/main" id="{CDFAC31C-2E8B-4EF5-AB79-4318E8870300}"/>
                </a:ext>
              </a:extLst>
            </p:cNvPr>
            <p:cNvSpPr/>
            <p:nvPr/>
          </p:nvSpPr>
          <p:spPr>
            <a:xfrm>
              <a:off x="1069104" y="1920174"/>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FFFFFF"/>
            </a:solidFill>
            <a:ln w="2129" cap="flat">
              <a:noFill/>
              <a:prstDash val="solid"/>
              <a:miter/>
            </a:ln>
          </p:spPr>
          <p:txBody>
            <a:bodyPr rtlCol="0" anchor="ctr"/>
            <a:lstStyle/>
            <a:p>
              <a:endParaRPr lang="en-US" sz="1800"/>
            </a:p>
          </p:txBody>
        </p:sp>
        <p:sp>
          <p:nvSpPr>
            <p:cNvPr id="16" name="Threat detection">
              <a:extLst>
                <a:ext uri="{FF2B5EF4-FFF2-40B4-BE49-F238E27FC236}">
                  <a16:creationId xmlns:a16="http://schemas.microsoft.com/office/drawing/2014/main" id="{306FA00E-9827-435F-AE77-7CE361AEF92A}"/>
                </a:ext>
              </a:extLst>
            </p:cNvPr>
            <p:cNvSpPr/>
            <p:nvPr/>
          </p:nvSpPr>
          <p:spPr>
            <a:xfrm>
              <a:off x="1581722" y="1920174"/>
              <a:ext cx="128154" cy="128154"/>
            </a:xfrm>
            <a:custGeom>
              <a:avLst/>
              <a:gdLst>
                <a:gd name="connsiteX0" fmla="*/ 128154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4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4" y="64077"/>
                  </a:moveTo>
                  <a:cubicBezTo>
                    <a:pt x="128154" y="99466"/>
                    <a:pt x="99466" y="128155"/>
                    <a:pt x="64077" y="128155"/>
                  </a:cubicBezTo>
                  <a:cubicBezTo>
                    <a:pt x="28688" y="128155"/>
                    <a:pt x="0" y="99466"/>
                    <a:pt x="0" y="64077"/>
                  </a:cubicBezTo>
                  <a:cubicBezTo>
                    <a:pt x="0" y="28688"/>
                    <a:pt x="28688" y="0"/>
                    <a:pt x="64077" y="0"/>
                  </a:cubicBezTo>
                  <a:cubicBezTo>
                    <a:pt x="99466" y="0"/>
                    <a:pt x="128154" y="28688"/>
                    <a:pt x="128154" y="64077"/>
                  </a:cubicBezTo>
                  <a:close/>
                </a:path>
              </a:pathLst>
            </a:custGeom>
            <a:solidFill>
              <a:srgbClr val="FFFFFF"/>
            </a:solidFill>
            <a:ln w="2129" cap="flat">
              <a:noFill/>
              <a:prstDash val="solid"/>
              <a:miter/>
            </a:ln>
          </p:spPr>
          <p:txBody>
            <a:bodyPr rtlCol="0" anchor="ctr"/>
            <a:lstStyle/>
            <a:p>
              <a:endParaRPr lang="en-US" sz="1800"/>
            </a:p>
          </p:txBody>
        </p:sp>
      </p:grpSp>
      <p:sp>
        <p:nvSpPr>
          <p:cNvPr id="27" name="Rectangle 26">
            <a:extLst>
              <a:ext uri="{FF2B5EF4-FFF2-40B4-BE49-F238E27FC236}">
                <a16:creationId xmlns:a16="http://schemas.microsoft.com/office/drawing/2014/main" id="{667BA80C-6FEC-43CB-BA30-32C646895D04}"/>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99190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4911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39609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03462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687293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5264058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dirty="0"/>
            </a:p>
          </p:txBody>
        </p:sp>
        <p:sp>
          <p:nvSpPr>
            <p:cNvPr id="15" name="Graphic 4">
              <a:extLst>
                <a:ext uri="{FF2B5EF4-FFF2-40B4-BE49-F238E27FC236}">
                  <a16:creationId xmlns:a16="http://schemas.microsoft.com/office/drawing/2014/main" id="{8773D37F-9426-48AF-9E30-19EA4A3E4F07}"/>
                </a:ext>
              </a:extLst>
            </p:cNvPr>
            <p:cNvSpPr/>
            <p:nvPr/>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dirty="0"/>
            </a:p>
          </p:txBody>
        </p:sp>
        <p:sp>
          <p:nvSpPr>
            <p:cNvPr id="16" name="Graphic 4">
              <a:extLst>
                <a:ext uri="{FF2B5EF4-FFF2-40B4-BE49-F238E27FC236}">
                  <a16:creationId xmlns:a16="http://schemas.microsoft.com/office/drawing/2014/main" id="{26D5F151-C3B9-4DC3-A552-E8B16BA82E44}"/>
                </a:ext>
              </a:extLst>
            </p:cNvPr>
            <p:cNvSpPr/>
            <p:nvPr/>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938666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976986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8059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36810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52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1" y="0"/>
            <a:ext cx="4787900" cy="6858000"/>
          </a:xfrm>
          <a:prstGeom prst="rect">
            <a:avLst/>
          </a:prstGeom>
        </p:spPr>
      </p:pic>
      <p:sp>
        <p:nvSpPr>
          <p:cNvPr id="8" name="Rectangle 7">
            <a:extLst>
              <a:ext uri="{FF2B5EF4-FFF2-40B4-BE49-F238E27FC236}">
                <a16:creationId xmlns:a16="http://schemas.microsoft.com/office/drawing/2014/main" id="{6D8066F8-69FA-4F06-8ACB-D294208C6737}"/>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2406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5649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72623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337483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223467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4953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33105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659323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03287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783785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799141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3" name="Rectangle 2">
            <a:extLst>
              <a:ext uri="{FF2B5EF4-FFF2-40B4-BE49-F238E27FC236}">
                <a16:creationId xmlns:a16="http://schemas.microsoft.com/office/drawing/2014/main" id="{81A9DAD8-D70C-68A1-09DA-9E97041FC397}"/>
              </a:ext>
            </a:extLst>
          </p:cNvPr>
          <p:cNvSpPr/>
          <p:nvPr userDrawn="1"/>
        </p:nvSpPr>
        <p:spPr bwMode="auto">
          <a:xfrm>
            <a:off x="582042" y="6269038"/>
            <a:ext cx="2151731" cy="30777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06893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
        <p:nvSpPr>
          <p:cNvPr id="6" name="Rectangle 5">
            <a:extLst>
              <a:ext uri="{FF2B5EF4-FFF2-40B4-BE49-F238E27FC236}">
                <a16:creationId xmlns:a16="http://schemas.microsoft.com/office/drawing/2014/main" id="{65223E32-1958-4157-9CB9-9451A1D387DD}"/>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465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642643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418643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7100083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5222611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5852363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9240213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778909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856286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62402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344056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1" y="0"/>
            <a:ext cx="4787900" cy="6858000"/>
          </a:xfrm>
          <a:prstGeom prst="rect">
            <a:avLst/>
          </a:prstGeom>
        </p:spPr>
      </p:pic>
      <p:sp>
        <p:nvSpPr>
          <p:cNvPr id="6" name="Rectangle 5">
            <a:extLst>
              <a:ext uri="{FF2B5EF4-FFF2-40B4-BE49-F238E27FC236}">
                <a16:creationId xmlns:a16="http://schemas.microsoft.com/office/drawing/2014/main" id="{3D343DAD-F987-4917-A1BF-590B2A8E4A2D}"/>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65329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192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501474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21812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7174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267077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204767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383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0746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196038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242630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AD85BCBE-5E8A-43F9-9B4D-A08A0234A2DF}"/>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65385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91004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279377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05119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560614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440156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137969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708204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87915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99279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5496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
        <p:nvSpPr>
          <p:cNvPr id="8" name="Rectangle 7">
            <a:extLst>
              <a:ext uri="{FF2B5EF4-FFF2-40B4-BE49-F238E27FC236}">
                <a16:creationId xmlns:a16="http://schemas.microsoft.com/office/drawing/2014/main" id="{63915D71-7AB8-4DF9-8D9A-91A227CED9D9}"/>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60696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51012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51619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40035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p:cSld name="3_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36267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B212AAB0-CBA1-DCCD-3706-01CCCF959FAE}"/>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729395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1235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4614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458979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4304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21664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04235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1"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Rectangle 6">
            <a:extLst>
              <a:ext uri="{FF2B5EF4-FFF2-40B4-BE49-F238E27FC236}">
                <a16:creationId xmlns:a16="http://schemas.microsoft.com/office/drawing/2014/main" id="{25CA80ED-BD54-47D6-AB2C-7D78B46EFA4A}"/>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95420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p:cSld name="Section title - Threat det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798471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2756984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1248645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94479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37008876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846100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0080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78721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628353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06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4" y="585789"/>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Rectangle 11">
            <a:extLst>
              <a:ext uri="{FF2B5EF4-FFF2-40B4-BE49-F238E27FC236}">
                <a16:creationId xmlns:a16="http://schemas.microsoft.com/office/drawing/2014/main" id="{A63DB2F6-1164-462E-ABBB-1413D086842F}"/>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79047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133897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464830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52.xml><?xml version="1.0" encoding="utf-8"?>
<p:sldLayout xmlns:a="http://schemas.openxmlformats.org/drawingml/2006/main" xmlns:r="http://schemas.openxmlformats.org/officeDocument/2006/relationships" xmlns:p="http://schemas.openxmlformats.org/presentationml/2006/main" userDrawn="1">
  <p:cSld name="1_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1931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021"/>
            <a:ext cx="11306469" cy="40395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2"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35730794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9"/>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1"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Rectangle 7">
            <a:extLst>
              <a:ext uri="{FF2B5EF4-FFF2-40B4-BE49-F238E27FC236}">
                <a16:creationId xmlns:a16="http://schemas.microsoft.com/office/drawing/2014/main" id="{7E1DDD49-E6AA-4091-BA77-B4708B4D8A96}"/>
              </a:ext>
            </a:extLst>
          </p:cNvPr>
          <p:cNvSpPr/>
          <p:nvPr userDrawn="1"/>
        </p:nvSpPr>
        <p:spPr bwMode="auto">
          <a:xfrm>
            <a:off x="445770" y="6275071"/>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752654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C34D2FD4-781B-4DBF-BDE2-B33EDEEAE38F}"/>
              </a:ext>
            </a:extLst>
          </p:cNvPr>
          <p:cNvSpPr/>
          <p:nvPr userDrawn="1"/>
        </p:nvSpPr>
        <p:spPr bwMode="auto">
          <a:xfrm>
            <a:off x="445770" y="6275071"/>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33306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06E57F7F-5F21-4B86-AA18-BC6DB298BB40}"/>
              </a:ext>
            </a:extLst>
          </p:cNvPr>
          <p:cNvSpPr/>
          <p:nvPr userDrawn="1"/>
        </p:nvSpPr>
        <p:spPr bwMode="auto">
          <a:xfrm>
            <a:off x="445770" y="6275071"/>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69578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A3B4FE4C-7C04-4225-8F08-F10F79124DEE}"/>
              </a:ext>
            </a:extLst>
          </p:cNvPr>
          <p:cNvSpPr/>
          <p:nvPr userDrawn="1"/>
        </p:nvSpPr>
        <p:spPr bwMode="auto">
          <a:xfrm>
            <a:off x="445770" y="6275071"/>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39994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3" name="Rectangle 2">
            <a:extLst>
              <a:ext uri="{FF2B5EF4-FFF2-40B4-BE49-F238E27FC236}">
                <a16:creationId xmlns:a16="http://schemas.microsoft.com/office/drawing/2014/main" id="{BFC7FBFB-8B4E-883C-92A7-C2A2C6002E83}"/>
              </a:ext>
            </a:extLst>
          </p:cNvPr>
          <p:cNvSpPr/>
          <p:nvPr userDrawn="1"/>
        </p:nvSpPr>
        <p:spPr bwMode="auto">
          <a:xfrm>
            <a:off x="582042" y="6269038"/>
            <a:ext cx="1982049" cy="3469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01683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6" name="Rectangle 5">
            <a:extLst>
              <a:ext uri="{FF2B5EF4-FFF2-40B4-BE49-F238E27FC236}">
                <a16:creationId xmlns:a16="http://schemas.microsoft.com/office/drawing/2014/main" id="{BA669B47-9049-489D-8705-03BC28E1A59F}"/>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42409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514515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969588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3827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562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4263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4678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5186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017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2196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b="1" i="0" spc="-50" baseline="0">
                <a:solidFill>
                  <a:schemeClr val="tx1"/>
                </a:solidFill>
                <a:latin typeface="Segoe Sans Display Semibold" pitchFamily="2" charset="0"/>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b="0" i="0" spc="0" baseline="0">
                <a:solidFill>
                  <a:schemeClr val="tx1"/>
                </a:solidFill>
                <a:latin typeface="Segoe Sans Display" pitchFamily="2" charset="0"/>
                <a:cs typeface="Segoe Sans Display" pitchFamily="2"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Rectangle 1">
            <a:extLst>
              <a:ext uri="{FF2B5EF4-FFF2-40B4-BE49-F238E27FC236}">
                <a16:creationId xmlns:a16="http://schemas.microsoft.com/office/drawing/2014/main" id="{70B5B3C8-ACFF-E404-47E4-1E94375FD78B}"/>
              </a:ext>
            </a:extLst>
          </p:cNvPr>
          <p:cNvSpPr/>
          <p:nvPr userDrawn="1"/>
        </p:nvSpPr>
        <p:spPr bwMode="auto">
          <a:xfrm>
            <a:off x="509047" y="6269038"/>
            <a:ext cx="2234153" cy="30777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7651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1543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8099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3" name="Rectangle 2">
            <a:extLst>
              <a:ext uri="{FF2B5EF4-FFF2-40B4-BE49-F238E27FC236}">
                <a16:creationId xmlns:a16="http://schemas.microsoft.com/office/drawing/2014/main" id="{F628915D-D08A-D1B3-1C70-737CDB50C631}"/>
              </a:ext>
            </a:extLst>
          </p:cNvPr>
          <p:cNvSpPr/>
          <p:nvPr userDrawn="1"/>
        </p:nvSpPr>
        <p:spPr bwMode="auto">
          <a:xfrm>
            <a:off x="0" y="6148137"/>
            <a:ext cx="3236495" cy="7098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52866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578544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0055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414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0541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1595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7238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8317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629.xml"/><Relationship Id="rId21" Type="http://schemas.openxmlformats.org/officeDocument/2006/relationships/slideLayout" Target="../slideLayouts/slideLayout624.xml"/><Relationship Id="rId34" Type="http://schemas.openxmlformats.org/officeDocument/2006/relationships/slideLayout" Target="../slideLayouts/slideLayout637.xml"/><Relationship Id="rId42" Type="http://schemas.openxmlformats.org/officeDocument/2006/relationships/slideLayout" Target="../slideLayouts/slideLayout645.xml"/><Relationship Id="rId47" Type="http://schemas.openxmlformats.org/officeDocument/2006/relationships/slideLayout" Target="../slideLayouts/slideLayout650.xml"/><Relationship Id="rId50" Type="http://schemas.openxmlformats.org/officeDocument/2006/relationships/slideLayout" Target="../slideLayouts/slideLayout653.xml"/><Relationship Id="rId55" Type="http://schemas.openxmlformats.org/officeDocument/2006/relationships/slideLayout" Target="../slideLayouts/slideLayout658.xml"/><Relationship Id="rId63" Type="http://schemas.openxmlformats.org/officeDocument/2006/relationships/slideLayout" Target="../slideLayouts/slideLayout666.xml"/><Relationship Id="rId7" Type="http://schemas.openxmlformats.org/officeDocument/2006/relationships/slideLayout" Target="../slideLayouts/slideLayout610.xml"/><Relationship Id="rId2" Type="http://schemas.openxmlformats.org/officeDocument/2006/relationships/slideLayout" Target="../slideLayouts/slideLayout605.xml"/><Relationship Id="rId16" Type="http://schemas.openxmlformats.org/officeDocument/2006/relationships/slideLayout" Target="../slideLayouts/slideLayout619.xml"/><Relationship Id="rId29" Type="http://schemas.openxmlformats.org/officeDocument/2006/relationships/slideLayout" Target="../slideLayouts/slideLayout632.xml"/><Relationship Id="rId11" Type="http://schemas.openxmlformats.org/officeDocument/2006/relationships/slideLayout" Target="../slideLayouts/slideLayout614.xml"/><Relationship Id="rId24" Type="http://schemas.openxmlformats.org/officeDocument/2006/relationships/slideLayout" Target="../slideLayouts/slideLayout627.xml"/><Relationship Id="rId32" Type="http://schemas.openxmlformats.org/officeDocument/2006/relationships/slideLayout" Target="../slideLayouts/slideLayout635.xml"/><Relationship Id="rId37" Type="http://schemas.openxmlformats.org/officeDocument/2006/relationships/slideLayout" Target="../slideLayouts/slideLayout640.xml"/><Relationship Id="rId40" Type="http://schemas.openxmlformats.org/officeDocument/2006/relationships/slideLayout" Target="../slideLayouts/slideLayout643.xml"/><Relationship Id="rId45" Type="http://schemas.openxmlformats.org/officeDocument/2006/relationships/slideLayout" Target="../slideLayouts/slideLayout648.xml"/><Relationship Id="rId53" Type="http://schemas.openxmlformats.org/officeDocument/2006/relationships/slideLayout" Target="../slideLayouts/slideLayout656.xml"/><Relationship Id="rId58" Type="http://schemas.openxmlformats.org/officeDocument/2006/relationships/slideLayout" Target="../slideLayouts/slideLayout661.xml"/><Relationship Id="rId66" Type="http://schemas.openxmlformats.org/officeDocument/2006/relationships/theme" Target="../theme/theme10.xml"/><Relationship Id="rId5" Type="http://schemas.openxmlformats.org/officeDocument/2006/relationships/slideLayout" Target="../slideLayouts/slideLayout608.xml"/><Relationship Id="rId61" Type="http://schemas.openxmlformats.org/officeDocument/2006/relationships/slideLayout" Target="../slideLayouts/slideLayout664.xml"/><Relationship Id="rId19" Type="http://schemas.openxmlformats.org/officeDocument/2006/relationships/slideLayout" Target="../slideLayouts/slideLayout622.xml"/><Relationship Id="rId14" Type="http://schemas.openxmlformats.org/officeDocument/2006/relationships/slideLayout" Target="../slideLayouts/slideLayout617.xml"/><Relationship Id="rId22" Type="http://schemas.openxmlformats.org/officeDocument/2006/relationships/slideLayout" Target="../slideLayouts/slideLayout625.xml"/><Relationship Id="rId27" Type="http://schemas.openxmlformats.org/officeDocument/2006/relationships/slideLayout" Target="../slideLayouts/slideLayout630.xml"/><Relationship Id="rId30" Type="http://schemas.openxmlformats.org/officeDocument/2006/relationships/slideLayout" Target="../slideLayouts/slideLayout633.xml"/><Relationship Id="rId35" Type="http://schemas.openxmlformats.org/officeDocument/2006/relationships/slideLayout" Target="../slideLayouts/slideLayout638.xml"/><Relationship Id="rId43" Type="http://schemas.openxmlformats.org/officeDocument/2006/relationships/slideLayout" Target="../slideLayouts/slideLayout646.xml"/><Relationship Id="rId48" Type="http://schemas.openxmlformats.org/officeDocument/2006/relationships/slideLayout" Target="../slideLayouts/slideLayout651.xml"/><Relationship Id="rId56" Type="http://schemas.openxmlformats.org/officeDocument/2006/relationships/slideLayout" Target="../slideLayouts/slideLayout659.xml"/><Relationship Id="rId64" Type="http://schemas.openxmlformats.org/officeDocument/2006/relationships/slideLayout" Target="../slideLayouts/slideLayout667.xml"/><Relationship Id="rId8" Type="http://schemas.openxmlformats.org/officeDocument/2006/relationships/slideLayout" Target="../slideLayouts/slideLayout611.xml"/><Relationship Id="rId51" Type="http://schemas.openxmlformats.org/officeDocument/2006/relationships/slideLayout" Target="../slideLayouts/slideLayout654.xml"/><Relationship Id="rId3" Type="http://schemas.openxmlformats.org/officeDocument/2006/relationships/slideLayout" Target="../slideLayouts/slideLayout606.xml"/><Relationship Id="rId12" Type="http://schemas.openxmlformats.org/officeDocument/2006/relationships/slideLayout" Target="../slideLayouts/slideLayout615.xml"/><Relationship Id="rId17" Type="http://schemas.openxmlformats.org/officeDocument/2006/relationships/slideLayout" Target="../slideLayouts/slideLayout620.xml"/><Relationship Id="rId25" Type="http://schemas.openxmlformats.org/officeDocument/2006/relationships/slideLayout" Target="../slideLayouts/slideLayout628.xml"/><Relationship Id="rId33" Type="http://schemas.openxmlformats.org/officeDocument/2006/relationships/slideLayout" Target="../slideLayouts/slideLayout636.xml"/><Relationship Id="rId38" Type="http://schemas.openxmlformats.org/officeDocument/2006/relationships/slideLayout" Target="../slideLayouts/slideLayout641.xml"/><Relationship Id="rId46" Type="http://schemas.openxmlformats.org/officeDocument/2006/relationships/slideLayout" Target="../slideLayouts/slideLayout649.xml"/><Relationship Id="rId59" Type="http://schemas.openxmlformats.org/officeDocument/2006/relationships/slideLayout" Target="../slideLayouts/slideLayout662.xml"/><Relationship Id="rId67" Type="http://schemas.openxmlformats.org/officeDocument/2006/relationships/image" Target="../media/image1.emf"/><Relationship Id="rId20" Type="http://schemas.openxmlformats.org/officeDocument/2006/relationships/slideLayout" Target="../slideLayouts/slideLayout623.xml"/><Relationship Id="rId41" Type="http://schemas.openxmlformats.org/officeDocument/2006/relationships/slideLayout" Target="../slideLayouts/slideLayout644.xml"/><Relationship Id="rId54" Type="http://schemas.openxmlformats.org/officeDocument/2006/relationships/slideLayout" Target="../slideLayouts/slideLayout657.xml"/><Relationship Id="rId62" Type="http://schemas.openxmlformats.org/officeDocument/2006/relationships/slideLayout" Target="../slideLayouts/slideLayout665.xml"/><Relationship Id="rId1" Type="http://schemas.openxmlformats.org/officeDocument/2006/relationships/slideLayout" Target="../slideLayouts/slideLayout604.xml"/><Relationship Id="rId6" Type="http://schemas.openxmlformats.org/officeDocument/2006/relationships/slideLayout" Target="../slideLayouts/slideLayout609.xml"/><Relationship Id="rId15" Type="http://schemas.openxmlformats.org/officeDocument/2006/relationships/slideLayout" Target="../slideLayouts/slideLayout618.xml"/><Relationship Id="rId23" Type="http://schemas.openxmlformats.org/officeDocument/2006/relationships/slideLayout" Target="../slideLayouts/slideLayout626.xml"/><Relationship Id="rId28" Type="http://schemas.openxmlformats.org/officeDocument/2006/relationships/slideLayout" Target="../slideLayouts/slideLayout631.xml"/><Relationship Id="rId36" Type="http://schemas.openxmlformats.org/officeDocument/2006/relationships/slideLayout" Target="../slideLayouts/slideLayout639.xml"/><Relationship Id="rId49" Type="http://schemas.openxmlformats.org/officeDocument/2006/relationships/slideLayout" Target="../slideLayouts/slideLayout652.xml"/><Relationship Id="rId57" Type="http://schemas.openxmlformats.org/officeDocument/2006/relationships/slideLayout" Target="../slideLayouts/slideLayout660.xml"/><Relationship Id="rId10" Type="http://schemas.openxmlformats.org/officeDocument/2006/relationships/slideLayout" Target="../slideLayouts/slideLayout613.xml"/><Relationship Id="rId31" Type="http://schemas.openxmlformats.org/officeDocument/2006/relationships/slideLayout" Target="../slideLayouts/slideLayout634.xml"/><Relationship Id="rId44" Type="http://schemas.openxmlformats.org/officeDocument/2006/relationships/slideLayout" Target="../slideLayouts/slideLayout647.xml"/><Relationship Id="rId52" Type="http://schemas.openxmlformats.org/officeDocument/2006/relationships/slideLayout" Target="../slideLayouts/slideLayout655.xml"/><Relationship Id="rId60" Type="http://schemas.openxmlformats.org/officeDocument/2006/relationships/slideLayout" Target="../slideLayouts/slideLayout663.xml"/><Relationship Id="rId65" Type="http://schemas.openxmlformats.org/officeDocument/2006/relationships/slideLayout" Target="../slideLayouts/slideLayout668.xml"/><Relationship Id="rId4" Type="http://schemas.openxmlformats.org/officeDocument/2006/relationships/slideLayout" Target="../slideLayouts/slideLayout607.xml"/><Relationship Id="rId9" Type="http://schemas.openxmlformats.org/officeDocument/2006/relationships/slideLayout" Target="../slideLayouts/slideLayout612.xml"/><Relationship Id="rId13" Type="http://schemas.openxmlformats.org/officeDocument/2006/relationships/slideLayout" Target="../slideLayouts/slideLayout616.xml"/><Relationship Id="rId18" Type="http://schemas.openxmlformats.org/officeDocument/2006/relationships/slideLayout" Target="../slideLayouts/slideLayout621.xml"/><Relationship Id="rId39" Type="http://schemas.openxmlformats.org/officeDocument/2006/relationships/slideLayout" Target="../slideLayouts/slideLayout642.xml"/></Relationships>
</file>

<file path=ppt/slideMasters/_rels/slideMaster11.xml.rels><?xml version="1.0" encoding="UTF-8" standalone="yes"?>
<Relationships xmlns="http://schemas.openxmlformats.org/package/2006/relationships"><Relationship Id="rId26" Type="http://schemas.openxmlformats.org/officeDocument/2006/relationships/slideLayout" Target="../slideLayouts/slideLayout694.xml"/><Relationship Id="rId21" Type="http://schemas.openxmlformats.org/officeDocument/2006/relationships/slideLayout" Target="../slideLayouts/slideLayout689.xml"/><Relationship Id="rId42" Type="http://schemas.openxmlformats.org/officeDocument/2006/relationships/slideLayout" Target="../slideLayouts/slideLayout710.xml"/><Relationship Id="rId47" Type="http://schemas.openxmlformats.org/officeDocument/2006/relationships/slideLayout" Target="../slideLayouts/slideLayout715.xml"/><Relationship Id="rId63" Type="http://schemas.openxmlformats.org/officeDocument/2006/relationships/slideLayout" Target="../slideLayouts/slideLayout731.xml"/><Relationship Id="rId68" Type="http://schemas.openxmlformats.org/officeDocument/2006/relationships/slideLayout" Target="../slideLayouts/slideLayout736.xml"/><Relationship Id="rId84" Type="http://schemas.openxmlformats.org/officeDocument/2006/relationships/slideLayout" Target="../slideLayouts/slideLayout752.xml"/><Relationship Id="rId16" Type="http://schemas.openxmlformats.org/officeDocument/2006/relationships/slideLayout" Target="../slideLayouts/slideLayout684.xml"/><Relationship Id="rId11" Type="http://schemas.openxmlformats.org/officeDocument/2006/relationships/slideLayout" Target="../slideLayouts/slideLayout679.xml"/><Relationship Id="rId32" Type="http://schemas.openxmlformats.org/officeDocument/2006/relationships/slideLayout" Target="../slideLayouts/slideLayout700.xml"/><Relationship Id="rId37" Type="http://schemas.openxmlformats.org/officeDocument/2006/relationships/slideLayout" Target="../slideLayouts/slideLayout705.xml"/><Relationship Id="rId53" Type="http://schemas.openxmlformats.org/officeDocument/2006/relationships/slideLayout" Target="../slideLayouts/slideLayout721.xml"/><Relationship Id="rId58" Type="http://schemas.openxmlformats.org/officeDocument/2006/relationships/slideLayout" Target="../slideLayouts/slideLayout726.xml"/><Relationship Id="rId74" Type="http://schemas.openxmlformats.org/officeDocument/2006/relationships/slideLayout" Target="../slideLayouts/slideLayout742.xml"/><Relationship Id="rId79" Type="http://schemas.openxmlformats.org/officeDocument/2006/relationships/slideLayout" Target="../slideLayouts/slideLayout747.xml"/><Relationship Id="rId5" Type="http://schemas.openxmlformats.org/officeDocument/2006/relationships/slideLayout" Target="../slideLayouts/slideLayout673.xml"/><Relationship Id="rId19" Type="http://schemas.openxmlformats.org/officeDocument/2006/relationships/slideLayout" Target="../slideLayouts/slideLayout687.xml"/><Relationship Id="rId14" Type="http://schemas.openxmlformats.org/officeDocument/2006/relationships/slideLayout" Target="../slideLayouts/slideLayout682.xml"/><Relationship Id="rId22" Type="http://schemas.openxmlformats.org/officeDocument/2006/relationships/slideLayout" Target="../slideLayouts/slideLayout690.xml"/><Relationship Id="rId27" Type="http://schemas.openxmlformats.org/officeDocument/2006/relationships/slideLayout" Target="../slideLayouts/slideLayout695.xml"/><Relationship Id="rId30" Type="http://schemas.openxmlformats.org/officeDocument/2006/relationships/slideLayout" Target="../slideLayouts/slideLayout698.xml"/><Relationship Id="rId35" Type="http://schemas.openxmlformats.org/officeDocument/2006/relationships/slideLayout" Target="../slideLayouts/slideLayout703.xml"/><Relationship Id="rId43" Type="http://schemas.openxmlformats.org/officeDocument/2006/relationships/slideLayout" Target="../slideLayouts/slideLayout711.xml"/><Relationship Id="rId48" Type="http://schemas.openxmlformats.org/officeDocument/2006/relationships/slideLayout" Target="../slideLayouts/slideLayout716.xml"/><Relationship Id="rId56" Type="http://schemas.openxmlformats.org/officeDocument/2006/relationships/slideLayout" Target="../slideLayouts/slideLayout724.xml"/><Relationship Id="rId64" Type="http://schemas.openxmlformats.org/officeDocument/2006/relationships/slideLayout" Target="../slideLayouts/slideLayout732.xml"/><Relationship Id="rId69" Type="http://schemas.openxmlformats.org/officeDocument/2006/relationships/slideLayout" Target="../slideLayouts/slideLayout737.xml"/><Relationship Id="rId77" Type="http://schemas.openxmlformats.org/officeDocument/2006/relationships/slideLayout" Target="../slideLayouts/slideLayout745.xml"/><Relationship Id="rId8" Type="http://schemas.openxmlformats.org/officeDocument/2006/relationships/slideLayout" Target="../slideLayouts/slideLayout676.xml"/><Relationship Id="rId51" Type="http://schemas.openxmlformats.org/officeDocument/2006/relationships/slideLayout" Target="../slideLayouts/slideLayout719.xml"/><Relationship Id="rId72" Type="http://schemas.openxmlformats.org/officeDocument/2006/relationships/slideLayout" Target="../slideLayouts/slideLayout740.xml"/><Relationship Id="rId80" Type="http://schemas.openxmlformats.org/officeDocument/2006/relationships/slideLayout" Target="../slideLayouts/slideLayout748.xml"/><Relationship Id="rId85" Type="http://schemas.openxmlformats.org/officeDocument/2006/relationships/slideLayout" Target="../slideLayouts/slideLayout753.xml"/><Relationship Id="rId3" Type="http://schemas.openxmlformats.org/officeDocument/2006/relationships/slideLayout" Target="../slideLayouts/slideLayout671.xml"/><Relationship Id="rId12" Type="http://schemas.openxmlformats.org/officeDocument/2006/relationships/slideLayout" Target="../slideLayouts/slideLayout680.xml"/><Relationship Id="rId17" Type="http://schemas.openxmlformats.org/officeDocument/2006/relationships/slideLayout" Target="../slideLayouts/slideLayout685.xml"/><Relationship Id="rId25" Type="http://schemas.openxmlformats.org/officeDocument/2006/relationships/slideLayout" Target="../slideLayouts/slideLayout693.xml"/><Relationship Id="rId33" Type="http://schemas.openxmlformats.org/officeDocument/2006/relationships/slideLayout" Target="../slideLayouts/slideLayout701.xml"/><Relationship Id="rId38" Type="http://schemas.openxmlformats.org/officeDocument/2006/relationships/slideLayout" Target="../slideLayouts/slideLayout706.xml"/><Relationship Id="rId46" Type="http://schemas.openxmlformats.org/officeDocument/2006/relationships/slideLayout" Target="../slideLayouts/slideLayout714.xml"/><Relationship Id="rId59" Type="http://schemas.openxmlformats.org/officeDocument/2006/relationships/slideLayout" Target="../slideLayouts/slideLayout727.xml"/><Relationship Id="rId67" Type="http://schemas.openxmlformats.org/officeDocument/2006/relationships/slideLayout" Target="../slideLayouts/slideLayout735.xml"/><Relationship Id="rId20" Type="http://schemas.openxmlformats.org/officeDocument/2006/relationships/slideLayout" Target="../slideLayouts/slideLayout688.xml"/><Relationship Id="rId41" Type="http://schemas.openxmlformats.org/officeDocument/2006/relationships/slideLayout" Target="../slideLayouts/slideLayout709.xml"/><Relationship Id="rId54" Type="http://schemas.openxmlformats.org/officeDocument/2006/relationships/slideLayout" Target="../slideLayouts/slideLayout722.xml"/><Relationship Id="rId62" Type="http://schemas.openxmlformats.org/officeDocument/2006/relationships/slideLayout" Target="../slideLayouts/slideLayout730.xml"/><Relationship Id="rId70" Type="http://schemas.openxmlformats.org/officeDocument/2006/relationships/slideLayout" Target="../slideLayouts/slideLayout738.xml"/><Relationship Id="rId75" Type="http://schemas.openxmlformats.org/officeDocument/2006/relationships/slideLayout" Target="../slideLayouts/slideLayout743.xml"/><Relationship Id="rId83" Type="http://schemas.openxmlformats.org/officeDocument/2006/relationships/slideLayout" Target="../slideLayouts/slideLayout751.xml"/><Relationship Id="rId1" Type="http://schemas.openxmlformats.org/officeDocument/2006/relationships/slideLayout" Target="../slideLayouts/slideLayout669.xml"/><Relationship Id="rId6" Type="http://schemas.openxmlformats.org/officeDocument/2006/relationships/slideLayout" Target="../slideLayouts/slideLayout674.xml"/><Relationship Id="rId15" Type="http://schemas.openxmlformats.org/officeDocument/2006/relationships/slideLayout" Target="../slideLayouts/slideLayout683.xml"/><Relationship Id="rId23" Type="http://schemas.openxmlformats.org/officeDocument/2006/relationships/slideLayout" Target="../slideLayouts/slideLayout691.xml"/><Relationship Id="rId28" Type="http://schemas.openxmlformats.org/officeDocument/2006/relationships/slideLayout" Target="../slideLayouts/slideLayout696.xml"/><Relationship Id="rId36" Type="http://schemas.openxmlformats.org/officeDocument/2006/relationships/slideLayout" Target="../slideLayouts/slideLayout704.xml"/><Relationship Id="rId49" Type="http://schemas.openxmlformats.org/officeDocument/2006/relationships/slideLayout" Target="../slideLayouts/slideLayout717.xml"/><Relationship Id="rId57" Type="http://schemas.openxmlformats.org/officeDocument/2006/relationships/slideLayout" Target="../slideLayouts/slideLayout725.xml"/><Relationship Id="rId10" Type="http://schemas.openxmlformats.org/officeDocument/2006/relationships/slideLayout" Target="../slideLayouts/slideLayout678.xml"/><Relationship Id="rId31" Type="http://schemas.openxmlformats.org/officeDocument/2006/relationships/slideLayout" Target="../slideLayouts/slideLayout699.xml"/><Relationship Id="rId44" Type="http://schemas.openxmlformats.org/officeDocument/2006/relationships/slideLayout" Target="../slideLayouts/slideLayout712.xml"/><Relationship Id="rId52" Type="http://schemas.openxmlformats.org/officeDocument/2006/relationships/slideLayout" Target="../slideLayouts/slideLayout720.xml"/><Relationship Id="rId60" Type="http://schemas.openxmlformats.org/officeDocument/2006/relationships/slideLayout" Target="../slideLayouts/slideLayout728.xml"/><Relationship Id="rId65" Type="http://schemas.openxmlformats.org/officeDocument/2006/relationships/slideLayout" Target="../slideLayouts/slideLayout733.xml"/><Relationship Id="rId73" Type="http://schemas.openxmlformats.org/officeDocument/2006/relationships/slideLayout" Target="../slideLayouts/slideLayout741.xml"/><Relationship Id="rId78" Type="http://schemas.openxmlformats.org/officeDocument/2006/relationships/slideLayout" Target="../slideLayouts/slideLayout746.xml"/><Relationship Id="rId81" Type="http://schemas.openxmlformats.org/officeDocument/2006/relationships/slideLayout" Target="../slideLayouts/slideLayout749.xml"/><Relationship Id="rId86" Type="http://schemas.openxmlformats.org/officeDocument/2006/relationships/theme" Target="../theme/theme11.xml"/><Relationship Id="rId4" Type="http://schemas.openxmlformats.org/officeDocument/2006/relationships/slideLayout" Target="../slideLayouts/slideLayout672.xml"/><Relationship Id="rId9" Type="http://schemas.openxmlformats.org/officeDocument/2006/relationships/slideLayout" Target="../slideLayouts/slideLayout677.xml"/><Relationship Id="rId13" Type="http://schemas.openxmlformats.org/officeDocument/2006/relationships/slideLayout" Target="../slideLayouts/slideLayout681.xml"/><Relationship Id="rId18" Type="http://schemas.openxmlformats.org/officeDocument/2006/relationships/slideLayout" Target="../slideLayouts/slideLayout686.xml"/><Relationship Id="rId39" Type="http://schemas.openxmlformats.org/officeDocument/2006/relationships/slideLayout" Target="../slideLayouts/slideLayout707.xml"/><Relationship Id="rId34" Type="http://schemas.openxmlformats.org/officeDocument/2006/relationships/slideLayout" Target="../slideLayouts/slideLayout702.xml"/><Relationship Id="rId50" Type="http://schemas.openxmlformats.org/officeDocument/2006/relationships/slideLayout" Target="../slideLayouts/slideLayout718.xml"/><Relationship Id="rId55" Type="http://schemas.openxmlformats.org/officeDocument/2006/relationships/slideLayout" Target="../slideLayouts/slideLayout723.xml"/><Relationship Id="rId76" Type="http://schemas.openxmlformats.org/officeDocument/2006/relationships/slideLayout" Target="../slideLayouts/slideLayout744.xml"/><Relationship Id="rId7" Type="http://schemas.openxmlformats.org/officeDocument/2006/relationships/slideLayout" Target="../slideLayouts/slideLayout675.xml"/><Relationship Id="rId71" Type="http://schemas.openxmlformats.org/officeDocument/2006/relationships/slideLayout" Target="../slideLayouts/slideLayout739.xml"/><Relationship Id="rId2" Type="http://schemas.openxmlformats.org/officeDocument/2006/relationships/slideLayout" Target="../slideLayouts/slideLayout670.xml"/><Relationship Id="rId29" Type="http://schemas.openxmlformats.org/officeDocument/2006/relationships/slideLayout" Target="../slideLayouts/slideLayout697.xml"/><Relationship Id="rId24" Type="http://schemas.openxmlformats.org/officeDocument/2006/relationships/slideLayout" Target="../slideLayouts/slideLayout692.xml"/><Relationship Id="rId40" Type="http://schemas.openxmlformats.org/officeDocument/2006/relationships/slideLayout" Target="../slideLayouts/slideLayout708.xml"/><Relationship Id="rId45" Type="http://schemas.openxmlformats.org/officeDocument/2006/relationships/slideLayout" Target="../slideLayouts/slideLayout713.xml"/><Relationship Id="rId66" Type="http://schemas.openxmlformats.org/officeDocument/2006/relationships/slideLayout" Target="../slideLayouts/slideLayout734.xml"/><Relationship Id="rId87" Type="http://schemas.openxmlformats.org/officeDocument/2006/relationships/image" Target="../media/image1.emf"/><Relationship Id="rId61" Type="http://schemas.openxmlformats.org/officeDocument/2006/relationships/slideLayout" Target="../slideLayouts/slideLayout729.xml"/><Relationship Id="rId82" Type="http://schemas.openxmlformats.org/officeDocument/2006/relationships/slideLayout" Target="../slideLayouts/slideLayout750.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1.xml"/><Relationship Id="rId21" Type="http://schemas.openxmlformats.org/officeDocument/2006/relationships/slideLayout" Target="../slideLayouts/slideLayout86.xml"/><Relationship Id="rId42" Type="http://schemas.openxmlformats.org/officeDocument/2006/relationships/slideLayout" Target="../slideLayouts/slideLayout107.xml"/><Relationship Id="rId47" Type="http://schemas.openxmlformats.org/officeDocument/2006/relationships/slideLayout" Target="../slideLayouts/slideLayout112.xml"/><Relationship Id="rId63" Type="http://schemas.openxmlformats.org/officeDocument/2006/relationships/slideLayout" Target="../slideLayouts/slideLayout128.xml"/><Relationship Id="rId68" Type="http://schemas.openxmlformats.org/officeDocument/2006/relationships/slideLayout" Target="../slideLayouts/slideLayout133.xml"/><Relationship Id="rId84" Type="http://schemas.openxmlformats.org/officeDocument/2006/relationships/slideLayout" Target="../slideLayouts/slideLayout149.xml"/><Relationship Id="rId89" Type="http://schemas.openxmlformats.org/officeDocument/2006/relationships/image" Target="../media/image1.emf"/><Relationship Id="rId16" Type="http://schemas.openxmlformats.org/officeDocument/2006/relationships/slideLayout" Target="../slideLayouts/slideLayout81.xml"/><Relationship Id="rId11" Type="http://schemas.openxmlformats.org/officeDocument/2006/relationships/slideLayout" Target="../slideLayouts/slideLayout76.xml"/><Relationship Id="rId32" Type="http://schemas.openxmlformats.org/officeDocument/2006/relationships/slideLayout" Target="../slideLayouts/slideLayout97.xml"/><Relationship Id="rId37" Type="http://schemas.openxmlformats.org/officeDocument/2006/relationships/slideLayout" Target="../slideLayouts/slideLayout102.xml"/><Relationship Id="rId53" Type="http://schemas.openxmlformats.org/officeDocument/2006/relationships/slideLayout" Target="../slideLayouts/slideLayout118.xml"/><Relationship Id="rId58" Type="http://schemas.openxmlformats.org/officeDocument/2006/relationships/slideLayout" Target="../slideLayouts/slideLayout123.xml"/><Relationship Id="rId74" Type="http://schemas.openxmlformats.org/officeDocument/2006/relationships/slideLayout" Target="../slideLayouts/slideLayout139.xml"/><Relationship Id="rId79" Type="http://schemas.openxmlformats.org/officeDocument/2006/relationships/slideLayout" Target="../slideLayouts/slideLayout144.xml"/><Relationship Id="rId5" Type="http://schemas.openxmlformats.org/officeDocument/2006/relationships/slideLayout" Target="../slideLayouts/slideLayout70.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43" Type="http://schemas.openxmlformats.org/officeDocument/2006/relationships/slideLayout" Target="../slideLayouts/slideLayout108.xml"/><Relationship Id="rId48" Type="http://schemas.openxmlformats.org/officeDocument/2006/relationships/slideLayout" Target="../slideLayouts/slideLayout113.xml"/><Relationship Id="rId56" Type="http://schemas.openxmlformats.org/officeDocument/2006/relationships/slideLayout" Target="../slideLayouts/slideLayout121.xml"/><Relationship Id="rId64" Type="http://schemas.openxmlformats.org/officeDocument/2006/relationships/slideLayout" Target="../slideLayouts/slideLayout129.xml"/><Relationship Id="rId69" Type="http://schemas.openxmlformats.org/officeDocument/2006/relationships/slideLayout" Target="../slideLayouts/slideLayout134.xml"/><Relationship Id="rId77" Type="http://schemas.openxmlformats.org/officeDocument/2006/relationships/slideLayout" Target="../slideLayouts/slideLayout142.xml"/><Relationship Id="rId8" Type="http://schemas.openxmlformats.org/officeDocument/2006/relationships/slideLayout" Target="../slideLayouts/slideLayout73.xml"/><Relationship Id="rId51" Type="http://schemas.openxmlformats.org/officeDocument/2006/relationships/slideLayout" Target="../slideLayouts/slideLayout116.xml"/><Relationship Id="rId72" Type="http://schemas.openxmlformats.org/officeDocument/2006/relationships/slideLayout" Target="../slideLayouts/slideLayout137.xml"/><Relationship Id="rId80" Type="http://schemas.openxmlformats.org/officeDocument/2006/relationships/slideLayout" Target="../slideLayouts/slideLayout145.xml"/><Relationship Id="rId85" Type="http://schemas.openxmlformats.org/officeDocument/2006/relationships/slideLayout" Target="../slideLayouts/slideLayout150.xml"/><Relationship Id="rId3" Type="http://schemas.openxmlformats.org/officeDocument/2006/relationships/slideLayout" Target="../slideLayouts/slideLayout68.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38" Type="http://schemas.openxmlformats.org/officeDocument/2006/relationships/slideLayout" Target="../slideLayouts/slideLayout103.xml"/><Relationship Id="rId46" Type="http://schemas.openxmlformats.org/officeDocument/2006/relationships/slideLayout" Target="../slideLayouts/slideLayout111.xml"/><Relationship Id="rId59" Type="http://schemas.openxmlformats.org/officeDocument/2006/relationships/slideLayout" Target="../slideLayouts/slideLayout124.xml"/><Relationship Id="rId67" Type="http://schemas.openxmlformats.org/officeDocument/2006/relationships/slideLayout" Target="../slideLayouts/slideLayout132.xml"/><Relationship Id="rId20" Type="http://schemas.openxmlformats.org/officeDocument/2006/relationships/slideLayout" Target="../slideLayouts/slideLayout85.xml"/><Relationship Id="rId41" Type="http://schemas.openxmlformats.org/officeDocument/2006/relationships/slideLayout" Target="../slideLayouts/slideLayout106.xml"/><Relationship Id="rId54" Type="http://schemas.openxmlformats.org/officeDocument/2006/relationships/slideLayout" Target="../slideLayouts/slideLayout119.xml"/><Relationship Id="rId62" Type="http://schemas.openxmlformats.org/officeDocument/2006/relationships/slideLayout" Target="../slideLayouts/slideLayout127.xml"/><Relationship Id="rId70" Type="http://schemas.openxmlformats.org/officeDocument/2006/relationships/slideLayout" Target="../slideLayouts/slideLayout135.xml"/><Relationship Id="rId75" Type="http://schemas.openxmlformats.org/officeDocument/2006/relationships/slideLayout" Target="../slideLayouts/slideLayout140.xml"/><Relationship Id="rId83" Type="http://schemas.openxmlformats.org/officeDocument/2006/relationships/slideLayout" Target="../slideLayouts/slideLayout148.xml"/><Relationship Id="rId88" Type="http://schemas.openxmlformats.org/officeDocument/2006/relationships/theme" Target="../theme/theme2.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49" Type="http://schemas.openxmlformats.org/officeDocument/2006/relationships/slideLayout" Target="../slideLayouts/slideLayout114.xml"/><Relationship Id="rId57" Type="http://schemas.openxmlformats.org/officeDocument/2006/relationships/slideLayout" Target="../slideLayouts/slideLayout122.xml"/><Relationship Id="rId10" Type="http://schemas.openxmlformats.org/officeDocument/2006/relationships/slideLayout" Target="../slideLayouts/slideLayout75.xml"/><Relationship Id="rId31" Type="http://schemas.openxmlformats.org/officeDocument/2006/relationships/slideLayout" Target="../slideLayouts/slideLayout96.xml"/><Relationship Id="rId44" Type="http://schemas.openxmlformats.org/officeDocument/2006/relationships/slideLayout" Target="../slideLayouts/slideLayout109.xml"/><Relationship Id="rId52" Type="http://schemas.openxmlformats.org/officeDocument/2006/relationships/slideLayout" Target="../slideLayouts/slideLayout117.xml"/><Relationship Id="rId60" Type="http://schemas.openxmlformats.org/officeDocument/2006/relationships/slideLayout" Target="../slideLayouts/slideLayout125.xml"/><Relationship Id="rId65" Type="http://schemas.openxmlformats.org/officeDocument/2006/relationships/slideLayout" Target="../slideLayouts/slideLayout130.xml"/><Relationship Id="rId73" Type="http://schemas.openxmlformats.org/officeDocument/2006/relationships/slideLayout" Target="../slideLayouts/slideLayout138.xml"/><Relationship Id="rId78" Type="http://schemas.openxmlformats.org/officeDocument/2006/relationships/slideLayout" Target="../slideLayouts/slideLayout143.xml"/><Relationship Id="rId81" Type="http://schemas.openxmlformats.org/officeDocument/2006/relationships/slideLayout" Target="../slideLayouts/slideLayout146.xml"/><Relationship Id="rId86" Type="http://schemas.openxmlformats.org/officeDocument/2006/relationships/slideLayout" Target="../slideLayouts/slideLayout151.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9" Type="http://schemas.openxmlformats.org/officeDocument/2006/relationships/slideLayout" Target="../slideLayouts/slideLayout104.xml"/><Relationship Id="rId34" Type="http://schemas.openxmlformats.org/officeDocument/2006/relationships/slideLayout" Target="../slideLayouts/slideLayout99.xml"/><Relationship Id="rId50" Type="http://schemas.openxmlformats.org/officeDocument/2006/relationships/slideLayout" Target="../slideLayouts/slideLayout115.xml"/><Relationship Id="rId55" Type="http://schemas.openxmlformats.org/officeDocument/2006/relationships/slideLayout" Target="../slideLayouts/slideLayout120.xml"/><Relationship Id="rId76" Type="http://schemas.openxmlformats.org/officeDocument/2006/relationships/slideLayout" Target="../slideLayouts/slideLayout141.xml"/><Relationship Id="rId7" Type="http://schemas.openxmlformats.org/officeDocument/2006/relationships/slideLayout" Target="../slideLayouts/slideLayout72.xml"/><Relationship Id="rId71" Type="http://schemas.openxmlformats.org/officeDocument/2006/relationships/slideLayout" Target="../slideLayouts/slideLayout136.xml"/><Relationship Id="rId2" Type="http://schemas.openxmlformats.org/officeDocument/2006/relationships/slideLayout" Target="../slideLayouts/slideLayout67.xml"/><Relationship Id="rId29" Type="http://schemas.openxmlformats.org/officeDocument/2006/relationships/slideLayout" Target="../slideLayouts/slideLayout94.xml"/><Relationship Id="rId24" Type="http://schemas.openxmlformats.org/officeDocument/2006/relationships/slideLayout" Target="../slideLayouts/slideLayout89.xml"/><Relationship Id="rId40" Type="http://schemas.openxmlformats.org/officeDocument/2006/relationships/slideLayout" Target="../slideLayouts/slideLayout105.xml"/><Relationship Id="rId45" Type="http://schemas.openxmlformats.org/officeDocument/2006/relationships/slideLayout" Target="../slideLayouts/slideLayout110.xml"/><Relationship Id="rId66" Type="http://schemas.openxmlformats.org/officeDocument/2006/relationships/slideLayout" Target="../slideLayouts/slideLayout131.xml"/><Relationship Id="rId87" Type="http://schemas.openxmlformats.org/officeDocument/2006/relationships/slideLayout" Target="../slideLayouts/slideLayout152.xml"/><Relationship Id="rId61" Type="http://schemas.openxmlformats.org/officeDocument/2006/relationships/slideLayout" Target="../slideLayouts/slideLayout126.xml"/><Relationship Id="rId82" Type="http://schemas.openxmlformats.org/officeDocument/2006/relationships/slideLayout" Target="../slideLayouts/slideLayout147.xml"/><Relationship Id="rId19"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78.xml"/><Relationship Id="rId21" Type="http://schemas.openxmlformats.org/officeDocument/2006/relationships/slideLayout" Target="../slideLayouts/slideLayout173.xml"/><Relationship Id="rId42" Type="http://schemas.openxmlformats.org/officeDocument/2006/relationships/slideLayout" Target="../slideLayouts/slideLayout194.xml"/><Relationship Id="rId47" Type="http://schemas.openxmlformats.org/officeDocument/2006/relationships/slideLayout" Target="../slideLayouts/slideLayout199.xml"/><Relationship Id="rId63" Type="http://schemas.openxmlformats.org/officeDocument/2006/relationships/slideLayout" Target="../slideLayouts/slideLayout215.xml"/><Relationship Id="rId68" Type="http://schemas.openxmlformats.org/officeDocument/2006/relationships/slideLayout" Target="../slideLayouts/slideLayout220.xml"/><Relationship Id="rId84" Type="http://schemas.openxmlformats.org/officeDocument/2006/relationships/slideLayout" Target="../slideLayouts/slideLayout236.xml"/><Relationship Id="rId89" Type="http://schemas.openxmlformats.org/officeDocument/2006/relationships/theme" Target="../theme/theme3.xml"/><Relationship Id="rId16" Type="http://schemas.openxmlformats.org/officeDocument/2006/relationships/slideLayout" Target="../slideLayouts/slideLayout168.xml"/><Relationship Id="rId11" Type="http://schemas.openxmlformats.org/officeDocument/2006/relationships/slideLayout" Target="../slideLayouts/slideLayout163.xml"/><Relationship Id="rId32" Type="http://schemas.openxmlformats.org/officeDocument/2006/relationships/slideLayout" Target="../slideLayouts/slideLayout184.xml"/><Relationship Id="rId37" Type="http://schemas.openxmlformats.org/officeDocument/2006/relationships/slideLayout" Target="../slideLayouts/slideLayout189.xml"/><Relationship Id="rId53" Type="http://schemas.openxmlformats.org/officeDocument/2006/relationships/slideLayout" Target="../slideLayouts/slideLayout205.xml"/><Relationship Id="rId58" Type="http://schemas.openxmlformats.org/officeDocument/2006/relationships/slideLayout" Target="../slideLayouts/slideLayout210.xml"/><Relationship Id="rId74" Type="http://schemas.openxmlformats.org/officeDocument/2006/relationships/slideLayout" Target="../slideLayouts/slideLayout226.xml"/><Relationship Id="rId79" Type="http://schemas.openxmlformats.org/officeDocument/2006/relationships/slideLayout" Target="../slideLayouts/slideLayout231.xml"/><Relationship Id="rId5" Type="http://schemas.openxmlformats.org/officeDocument/2006/relationships/slideLayout" Target="../slideLayouts/slideLayout157.xml"/><Relationship Id="rId90" Type="http://schemas.openxmlformats.org/officeDocument/2006/relationships/image" Target="../media/image1.emf"/><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35" Type="http://schemas.openxmlformats.org/officeDocument/2006/relationships/slideLayout" Target="../slideLayouts/slideLayout187.xml"/><Relationship Id="rId43" Type="http://schemas.openxmlformats.org/officeDocument/2006/relationships/slideLayout" Target="../slideLayouts/slideLayout195.xml"/><Relationship Id="rId48" Type="http://schemas.openxmlformats.org/officeDocument/2006/relationships/slideLayout" Target="../slideLayouts/slideLayout200.xml"/><Relationship Id="rId56" Type="http://schemas.openxmlformats.org/officeDocument/2006/relationships/slideLayout" Target="../slideLayouts/slideLayout208.xml"/><Relationship Id="rId64" Type="http://schemas.openxmlformats.org/officeDocument/2006/relationships/slideLayout" Target="../slideLayouts/slideLayout216.xml"/><Relationship Id="rId69" Type="http://schemas.openxmlformats.org/officeDocument/2006/relationships/slideLayout" Target="../slideLayouts/slideLayout221.xml"/><Relationship Id="rId77" Type="http://schemas.openxmlformats.org/officeDocument/2006/relationships/slideLayout" Target="../slideLayouts/slideLayout229.xml"/><Relationship Id="rId8" Type="http://schemas.openxmlformats.org/officeDocument/2006/relationships/slideLayout" Target="../slideLayouts/slideLayout160.xml"/><Relationship Id="rId51" Type="http://schemas.openxmlformats.org/officeDocument/2006/relationships/slideLayout" Target="../slideLayouts/slideLayout203.xml"/><Relationship Id="rId72" Type="http://schemas.openxmlformats.org/officeDocument/2006/relationships/slideLayout" Target="../slideLayouts/slideLayout224.xml"/><Relationship Id="rId80" Type="http://schemas.openxmlformats.org/officeDocument/2006/relationships/slideLayout" Target="../slideLayouts/slideLayout232.xml"/><Relationship Id="rId85" Type="http://schemas.openxmlformats.org/officeDocument/2006/relationships/slideLayout" Target="../slideLayouts/slideLayout237.xml"/><Relationship Id="rId3" Type="http://schemas.openxmlformats.org/officeDocument/2006/relationships/slideLayout" Target="../slideLayouts/slideLayout155.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slideLayout" Target="../slideLayouts/slideLayout185.xml"/><Relationship Id="rId38" Type="http://schemas.openxmlformats.org/officeDocument/2006/relationships/slideLayout" Target="../slideLayouts/slideLayout190.xml"/><Relationship Id="rId46" Type="http://schemas.openxmlformats.org/officeDocument/2006/relationships/slideLayout" Target="../slideLayouts/slideLayout198.xml"/><Relationship Id="rId59" Type="http://schemas.openxmlformats.org/officeDocument/2006/relationships/slideLayout" Target="../slideLayouts/slideLayout211.xml"/><Relationship Id="rId67" Type="http://schemas.openxmlformats.org/officeDocument/2006/relationships/slideLayout" Target="../slideLayouts/slideLayout219.xml"/><Relationship Id="rId20" Type="http://schemas.openxmlformats.org/officeDocument/2006/relationships/slideLayout" Target="../slideLayouts/slideLayout172.xml"/><Relationship Id="rId41" Type="http://schemas.openxmlformats.org/officeDocument/2006/relationships/slideLayout" Target="../slideLayouts/slideLayout193.xml"/><Relationship Id="rId54" Type="http://schemas.openxmlformats.org/officeDocument/2006/relationships/slideLayout" Target="../slideLayouts/slideLayout206.xml"/><Relationship Id="rId62" Type="http://schemas.openxmlformats.org/officeDocument/2006/relationships/slideLayout" Target="../slideLayouts/slideLayout214.xml"/><Relationship Id="rId70" Type="http://schemas.openxmlformats.org/officeDocument/2006/relationships/slideLayout" Target="../slideLayouts/slideLayout222.xml"/><Relationship Id="rId75" Type="http://schemas.openxmlformats.org/officeDocument/2006/relationships/slideLayout" Target="../slideLayouts/slideLayout227.xml"/><Relationship Id="rId83" Type="http://schemas.openxmlformats.org/officeDocument/2006/relationships/slideLayout" Target="../slideLayouts/slideLayout235.xml"/><Relationship Id="rId88" Type="http://schemas.openxmlformats.org/officeDocument/2006/relationships/slideLayout" Target="../slideLayouts/slideLayout240.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36" Type="http://schemas.openxmlformats.org/officeDocument/2006/relationships/slideLayout" Target="../slideLayouts/slideLayout188.xml"/><Relationship Id="rId49" Type="http://schemas.openxmlformats.org/officeDocument/2006/relationships/slideLayout" Target="../slideLayouts/slideLayout201.xml"/><Relationship Id="rId57" Type="http://schemas.openxmlformats.org/officeDocument/2006/relationships/slideLayout" Target="../slideLayouts/slideLayout209.xml"/><Relationship Id="rId10" Type="http://schemas.openxmlformats.org/officeDocument/2006/relationships/slideLayout" Target="../slideLayouts/slideLayout162.xml"/><Relationship Id="rId31" Type="http://schemas.openxmlformats.org/officeDocument/2006/relationships/slideLayout" Target="../slideLayouts/slideLayout183.xml"/><Relationship Id="rId44" Type="http://schemas.openxmlformats.org/officeDocument/2006/relationships/slideLayout" Target="../slideLayouts/slideLayout196.xml"/><Relationship Id="rId52" Type="http://schemas.openxmlformats.org/officeDocument/2006/relationships/slideLayout" Target="../slideLayouts/slideLayout204.xml"/><Relationship Id="rId60" Type="http://schemas.openxmlformats.org/officeDocument/2006/relationships/slideLayout" Target="../slideLayouts/slideLayout212.xml"/><Relationship Id="rId65" Type="http://schemas.openxmlformats.org/officeDocument/2006/relationships/slideLayout" Target="../slideLayouts/slideLayout217.xml"/><Relationship Id="rId73" Type="http://schemas.openxmlformats.org/officeDocument/2006/relationships/slideLayout" Target="../slideLayouts/slideLayout225.xml"/><Relationship Id="rId78" Type="http://schemas.openxmlformats.org/officeDocument/2006/relationships/slideLayout" Target="../slideLayouts/slideLayout230.xml"/><Relationship Id="rId81" Type="http://schemas.openxmlformats.org/officeDocument/2006/relationships/slideLayout" Target="../slideLayouts/slideLayout233.xml"/><Relationship Id="rId86" Type="http://schemas.openxmlformats.org/officeDocument/2006/relationships/slideLayout" Target="../slideLayouts/slideLayout238.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39" Type="http://schemas.openxmlformats.org/officeDocument/2006/relationships/slideLayout" Target="../slideLayouts/slideLayout191.xml"/><Relationship Id="rId34" Type="http://schemas.openxmlformats.org/officeDocument/2006/relationships/slideLayout" Target="../slideLayouts/slideLayout186.xml"/><Relationship Id="rId50" Type="http://schemas.openxmlformats.org/officeDocument/2006/relationships/slideLayout" Target="../slideLayouts/slideLayout202.xml"/><Relationship Id="rId55" Type="http://schemas.openxmlformats.org/officeDocument/2006/relationships/slideLayout" Target="../slideLayouts/slideLayout207.xml"/><Relationship Id="rId76" Type="http://schemas.openxmlformats.org/officeDocument/2006/relationships/slideLayout" Target="../slideLayouts/slideLayout228.xml"/><Relationship Id="rId7" Type="http://schemas.openxmlformats.org/officeDocument/2006/relationships/slideLayout" Target="../slideLayouts/slideLayout159.xml"/><Relationship Id="rId71" Type="http://schemas.openxmlformats.org/officeDocument/2006/relationships/slideLayout" Target="../slideLayouts/slideLayout223.xml"/><Relationship Id="rId2" Type="http://schemas.openxmlformats.org/officeDocument/2006/relationships/slideLayout" Target="../slideLayouts/slideLayout154.xml"/><Relationship Id="rId29" Type="http://schemas.openxmlformats.org/officeDocument/2006/relationships/slideLayout" Target="../slideLayouts/slideLayout181.xml"/><Relationship Id="rId24" Type="http://schemas.openxmlformats.org/officeDocument/2006/relationships/slideLayout" Target="../slideLayouts/slideLayout176.xml"/><Relationship Id="rId40" Type="http://schemas.openxmlformats.org/officeDocument/2006/relationships/slideLayout" Target="../slideLayouts/slideLayout192.xml"/><Relationship Id="rId45" Type="http://schemas.openxmlformats.org/officeDocument/2006/relationships/slideLayout" Target="../slideLayouts/slideLayout197.xml"/><Relationship Id="rId66" Type="http://schemas.openxmlformats.org/officeDocument/2006/relationships/slideLayout" Target="../slideLayouts/slideLayout218.xml"/><Relationship Id="rId87" Type="http://schemas.openxmlformats.org/officeDocument/2006/relationships/slideLayout" Target="../slideLayouts/slideLayout239.xml"/><Relationship Id="rId61" Type="http://schemas.openxmlformats.org/officeDocument/2006/relationships/slideLayout" Target="../slideLayouts/slideLayout213.xml"/><Relationship Id="rId82" Type="http://schemas.openxmlformats.org/officeDocument/2006/relationships/slideLayout" Target="../slideLayouts/slideLayout234.xml"/><Relationship Id="rId19" Type="http://schemas.openxmlformats.org/officeDocument/2006/relationships/slideLayout" Target="../slideLayouts/slideLayout17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53.xml"/><Relationship Id="rId18" Type="http://schemas.openxmlformats.org/officeDocument/2006/relationships/slideLayout" Target="../slideLayouts/slideLayout258.xml"/><Relationship Id="rId26" Type="http://schemas.openxmlformats.org/officeDocument/2006/relationships/slideLayout" Target="../slideLayouts/slideLayout266.xml"/><Relationship Id="rId3" Type="http://schemas.openxmlformats.org/officeDocument/2006/relationships/slideLayout" Target="../slideLayouts/slideLayout243.xml"/><Relationship Id="rId21" Type="http://schemas.openxmlformats.org/officeDocument/2006/relationships/slideLayout" Target="../slideLayouts/slideLayout261.xml"/><Relationship Id="rId34" Type="http://schemas.openxmlformats.org/officeDocument/2006/relationships/theme" Target="../theme/theme4.xml"/><Relationship Id="rId7" Type="http://schemas.openxmlformats.org/officeDocument/2006/relationships/slideLayout" Target="../slideLayouts/slideLayout247.xml"/><Relationship Id="rId12" Type="http://schemas.openxmlformats.org/officeDocument/2006/relationships/slideLayout" Target="../slideLayouts/slideLayout252.xml"/><Relationship Id="rId17" Type="http://schemas.openxmlformats.org/officeDocument/2006/relationships/slideLayout" Target="../slideLayouts/slideLayout257.xml"/><Relationship Id="rId25" Type="http://schemas.openxmlformats.org/officeDocument/2006/relationships/slideLayout" Target="../slideLayouts/slideLayout265.xml"/><Relationship Id="rId33" Type="http://schemas.openxmlformats.org/officeDocument/2006/relationships/slideLayout" Target="../slideLayouts/slideLayout273.xml"/><Relationship Id="rId2" Type="http://schemas.openxmlformats.org/officeDocument/2006/relationships/slideLayout" Target="../slideLayouts/slideLayout242.xml"/><Relationship Id="rId16" Type="http://schemas.openxmlformats.org/officeDocument/2006/relationships/slideLayout" Target="../slideLayouts/slideLayout256.xml"/><Relationship Id="rId20" Type="http://schemas.openxmlformats.org/officeDocument/2006/relationships/slideLayout" Target="../slideLayouts/slideLayout260.xml"/><Relationship Id="rId29" Type="http://schemas.openxmlformats.org/officeDocument/2006/relationships/slideLayout" Target="../slideLayouts/slideLayout269.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24" Type="http://schemas.openxmlformats.org/officeDocument/2006/relationships/slideLayout" Target="../slideLayouts/slideLayout264.xml"/><Relationship Id="rId32" Type="http://schemas.openxmlformats.org/officeDocument/2006/relationships/slideLayout" Target="../slideLayouts/slideLayout272.xml"/><Relationship Id="rId5" Type="http://schemas.openxmlformats.org/officeDocument/2006/relationships/slideLayout" Target="../slideLayouts/slideLayout245.xml"/><Relationship Id="rId15" Type="http://schemas.openxmlformats.org/officeDocument/2006/relationships/slideLayout" Target="../slideLayouts/slideLayout255.xml"/><Relationship Id="rId23" Type="http://schemas.openxmlformats.org/officeDocument/2006/relationships/slideLayout" Target="../slideLayouts/slideLayout263.xml"/><Relationship Id="rId28" Type="http://schemas.openxmlformats.org/officeDocument/2006/relationships/slideLayout" Target="../slideLayouts/slideLayout268.xml"/><Relationship Id="rId10" Type="http://schemas.openxmlformats.org/officeDocument/2006/relationships/slideLayout" Target="../slideLayouts/slideLayout250.xml"/><Relationship Id="rId19" Type="http://schemas.openxmlformats.org/officeDocument/2006/relationships/slideLayout" Target="../slideLayouts/slideLayout259.xml"/><Relationship Id="rId31" Type="http://schemas.openxmlformats.org/officeDocument/2006/relationships/slideLayout" Target="../slideLayouts/slideLayout271.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slideLayout" Target="../slideLayouts/slideLayout254.xml"/><Relationship Id="rId22" Type="http://schemas.openxmlformats.org/officeDocument/2006/relationships/slideLayout" Target="../slideLayouts/slideLayout262.xml"/><Relationship Id="rId27" Type="http://schemas.openxmlformats.org/officeDocument/2006/relationships/slideLayout" Target="../slideLayouts/slideLayout267.xml"/><Relationship Id="rId30" Type="http://schemas.openxmlformats.org/officeDocument/2006/relationships/slideLayout" Target="../slideLayouts/slideLayout270.xml"/><Relationship Id="rId35" Type="http://schemas.openxmlformats.org/officeDocument/2006/relationships/image" Target="../media/image1.emf"/><Relationship Id="rId8" Type="http://schemas.openxmlformats.org/officeDocument/2006/relationships/slideLayout" Target="../slideLayouts/slideLayout248.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299.xml"/><Relationship Id="rId21" Type="http://schemas.openxmlformats.org/officeDocument/2006/relationships/slideLayout" Target="../slideLayouts/slideLayout294.xml"/><Relationship Id="rId42" Type="http://schemas.openxmlformats.org/officeDocument/2006/relationships/slideLayout" Target="../slideLayouts/slideLayout315.xml"/><Relationship Id="rId47" Type="http://schemas.openxmlformats.org/officeDocument/2006/relationships/slideLayout" Target="../slideLayouts/slideLayout320.xml"/><Relationship Id="rId63" Type="http://schemas.openxmlformats.org/officeDocument/2006/relationships/slideLayout" Target="../slideLayouts/slideLayout336.xml"/><Relationship Id="rId68" Type="http://schemas.openxmlformats.org/officeDocument/2006/relationships/slideLayout" Target="../slideLayouts/slideLayout341.xml"/><Relationship Id="rId84" Type="http://schemas.openxmlformats.org/officeDocument/2006/relationships/slideLayout" Target="../slideLayouts/slideLayout357.xml"/><Relationship Id="rId89" Type="http://schemas.openxmlformats.org/officeDocument/2006/relationships/slideLayout" Target="../slideLayouts/slideLayout362.xml"/><Relationship Id="rId16" Type="http://schemas.openxmlformats.org/officeDocument/2006/relationships/slideLayout" Target="../slideLayouts/slideLayout289.xml"/><Relationship Id="rId11" Type="http://schemas.openxmlformats.org/officeDocument/2006/relationships/slideLayout" Target="../slideLayouts/slideLayout284.xml"/><Relationship Id="rId32" Type="http://schemas.openxmlformats.org/officeDocument/2006/relationships/slideLayout" Target="../slideLayouts/slideLayout305.xml"/><Relationship Id="rId37" Type="http://schemas.openxmlformats.org/officeDocument/2006/relationships/slideLayout" Target="../slideLayouts/slideLayout310.xml"/><Relationship Id="rId53" Type="http://schemas.openxmlformats.org/officeDocument/2006/relationships/slideLayout" Target="../slideLayouts/slideLayout326.xml"/><Relationship Id="rId58" Type="http://schemas.openxmlformats.org/officeDocument/2006/relationships/slideLayout" Target="../slideLayouts/slideLayout331.xml"/><Relationship Id="rId74" Type="http://schemas.openxmlformats.org/officeDocument/2006/relationships/slideLayout" Target="../slideLayouts/slideLayout347.xml"/><Relationship Id="rId79" Type="http://schemas.openxmlformats.org/officeDocument/2006/relationships/slideLayout" Target="../slideLayouts/slideLayout352.xml"/><Relationship Id="rId5" Type="http://schemas.openxmlformats.org/officeDocument/2006/relationships/slideLayout" Target="../slideLayouts/slideLayout278.xml"/><Relationship Id="rId90" Type="http://schemas.openxmlformats.org/officeDocument/2006/relationships/slideLayout" Target="../slideLayouts/slideLayout363.xml"/><Relationship Id="rId95" Type="http://schemas.openxmlformats.org/officeDocument/2006/relationships/slideLayout" Target="../slideLayouts/slideLayout368.xml"/><Relationship Id="rId22" Type="http://schemas.openxmlformats.org/officeDocument/2006/relationships/slideLayout" Target="../slideLayouts/slideLayout295.xml"/><Relationship Id="rId27" Type="http://schemas.openxmlformats.org/officeDocument/2006/relationships/slideLayout" Target="../slideLayouts/slideLayout300.xml"/><Relationship Id="rId43" Type="http://schemas.openxmlformats.org/officeDocument/2006/relationships/slideLayout" Target="../slideLayouts/slideLayout316.xml"/><Relationship Id="rId48" Type="http://schemas.openxmlformats.org/officeDocument/2006/relationships/slideLayout" Target="../slideLayouts/slideLayout321.xml"/><Relationship Id="rId64" Type="http://schemas.openxmlformats.org/officeDocument/2006/relationships/slideLayout" Target="../slideLayouts/slideLayout337.xml"/><Relationship Id="rId69" Type="http://schemas.openxmlformats.org/officeDocument/2006/relationships/slideLayout" Target="../slideLayouts/slideLayout342.xml"/><Relationship Id="rId80" Type="http://schemas.openxmlformats.org/officeDocument/2006/relationships/slideLayout" Target="../slideLayouts/slideLayout353.xml"/><Relationship Id="rId85" Type="http://schemas.openxmlformats.org/officeDocument/2006/relationships/slideLayout" Target="../slideLayouts/slideLayout358.xml"/><Relationship Id="rId3" Type="http://schemas.openxmlformats.org/officeDocument/2006/relationships/slideLayout" Target="../slideLayouts/slideLayout276.xml"/><Relationship Id="rId12" Type="http://schemas.openxmlformats.org/officeDocument/2006/relationships/slideLayout" Target="../slideLayouts/slideLayout285.xml"/><Relationship Id="rId17" Type="http://schemas.openxmlformats.org/officeDocument/2006/relationships/slideLayout" Target="../slideLayouts/slideLayout290.xml"/><Relationship Id="rId25" Type="http://schemas.openxmlformats.org/officeDocument/2006/relationships/slideLayout" Target="../slideLayouts/slideLayout298.xml"/><Relationship Id="rId33" Type="http://schemas.openxmlformats.org/officeDocument/2006/relationships/slideLayout" Target="../slideLayouts/slideLayout306.xml"/><Relationship Id="rId38" Type="http://schemas.openxmlformats.org/officeDocument/2006/relationships/slideLayout" Target="../slideLayouts/slideLayout311.xml"/><Relationship Id="rId46" Type="http://schemas.openxmlformats.org/officeDocument/2006/relationships/slideLayout" Target="../slideLayouts/slideLayout319.xml"/><Relationship Id="rId59" Type="http://schemas.openxmlformats.org/officeDocument/2006/relationships/slideLayout" Target="../slideLayouts/slideLayout332.xml"/><Relationship Id="rId67" Type="http://schemas.openxmlformats.org/officeDocument/2006/relationships/slideLayout" Target="../slideLayouts/slideLayout340.xml"/><Relationship Id="rId20" Type="http://schemas.openxmlformats.org/officeDocument/2006/relationships/slideLayout" Target="../slideLayouts/slideLayout293.xml"/><Relationship Id="rId41" Type="http://schemas.openxmlformats.org/officeDocument/2006/relationships/slideLayout" Target="../slideLayouts/slideLayout314.xml"/><Relationship Id="rId54" Type="http://schemas.openxmlformats.org/officeDocument/2006/relationships/slideLayout" Target="../slideLayouts/slideLayout327.xml"/><Relationship Id="rId62" Type="http://schemas.openxmlformats.org/officeDocument/2006/relationships/slideLayout" Target="../slideLayouts/slideLayout335.xml"/><Relationship Id="rId70" Type="http://schemas.openxmlformats.org/officeDocument/2006/relationships/slideLayout" Target="../slideLayouts/slideLayout343.xml"/><Relationship Id="rId75" Type="http://schemas.openxmlformats.org/officeDocument/2006/relationships/slideLayout" Target="../slideLayouts/slideLayout348.xml"/><Relationship Id="rId83" Type="http://schemas.openxmlformats.org/officeDocument/2006/relationships/slideLayout" Target="../slideLayouts/slideLayout356.xml"/><Relationship Id="rId88" Type="http://schemas.openxmlformats.org/officeDocument/2006/relationships/slideLayout" Target="../slideLayouts/slideLayout361.xml"/><Relationship Id="rId91" Type="http://schemas.openxmlformats.org/officeDocument/2006/relationships/slideLayout" Target="../slideLayouts/slideLayout364.xml"/><Relationship Id="rId96" Type="http://schemas.openxmlformats.org/officeDocument/2006/relationships/theme" Target="../theme/theme5.xml"/><Relationship Id="rId1" Type="http://schemas.openxmlformats.org/officeDocument/2006/relationships/slideLayout" Target="../slideLayouts/slideLayout274.xml"/><Relationship Id="rId6" Type="http://schemas.openxmlformats.org/officeDocument/2006/relationships/slideLayout" Target="../slideLayouts/slideLayout279.xml"/><Relationship Id="rId15" Type="http://schemas.openxmlformats.org/officeDocument/2006/relationships/slideLayout" Target="../slideLayouts/slideLayout288.xml"/><Relationship Id="rId23" Type="http://schemas.openxmlformats.org/officeDocument/2006/relationships/slideLayout" Target="../slideLayouts/slideLayout296.xml"/><Relationship Id="rId28" Type="http://schemas.openxmlformats.org/officeDocument/2006/relationships/slideLayout" Target="../slideLayouts/slideLayout301.xml"/><Relationship Id="rId36" Type="http://schemas.openxmlformats.org/officeDocument/2006/relationships/slideLayout" Target="../slideLayouts/slideLayout309.xml"/><Relationship Id="rId49" Type="http://schemas.openxmlformats.org/officeDocument/2006/relationships/slideLayout" Target="../slideLayouts/slideLayout322.xml"/><Relationship Id="rId57" Type="http://schemas.openxmlformats.org/officeDocument/2006/relationships/slideLayout" Target="../slideLayouts/slideLayout330.xml"/><Relationship Id="rId10" Type="http://schemas.openxmlformats.org/officeDocument/2006/relationships/slideLayout" Target="../slideLayouts/slideLayout283.xml"/><Relationship Id="rId31" Type="http://schemas.openxmlformats.org/officeDocument/2006/relationships/slideLayout" Target="../slideLayouts/slideLayout304.xml"/><Relationship Id="rId44" Type="http://schemas.openxmlformats.org/officeDocument/2006/relationships/slideLayout" Target="../slideLayouts/slideLayout317.xml"/><Relationship Id="rId52" Type="http://schemas.openxmlformats.org/officeDocument/2006/relationships/slideLayout" Target="../slideLayouts/slideLayout325.xml"/><Relationship Id="rId60" Type="http://schemas.openxmlformats.org/officeDocument/2006/relationships/slideLayout" Target="../slideLayouts/slideLayout333.xml"/><Relationship Id="rId65" Type="http://schemas.openxmlformats.org/officeDocument/2006/relationships/slideLayout" Target="../slideLayouts/slideLayout338.xml"/><Relationship Id="rId73" Type="http://schemas.openxmlformats.org/officeDocument/2006/relationships/slideLayout" Target="../slideLayouts/slideLayout346.xml"/><Relationship Id="rId78" Type="http://schemas.openxmlformats.org/officeDocument/2006/relationships/slideLayout" Target="../slideLayouts/slideLayout351.xml"/><Relationship Id="rId81" Type="http://schemas.openxmlformats.org/officeDocument/2006/relationships/slideLayout" Target="../slideLayouts/slideLayout354.xml"/><Relationship Id="rId86" Type="http://schemas.openxmlformats.org/officeDocument/2006/relationships/slideLayout" Target="../slideLayouts/slideLayout359.xml"/><Relationship Id="rId94" Type="http://schemas.openxmlformats.org/officeDocument/2006/relationships/slideLayout" Target="../slideLayouts/slideLayout367.xml"/><Relationship Id="rId4" Type="http://schemas.openxmlformats.org/officeDocument/2006/relationships/slideLayout" Target="../slideLayouts/slideLayout277.xml"/><Relationship Id="rId9" Type="http://schemas.openxmlformats.org/officeDocument/2006/relationships/slideLayout" Target="../slideLayouts/slideLayout282.xml"/><Relationship Id="rId13" Type="http://schemas.openxmlformats.org/officeDocument/2006/relationships/slideLayout" Target="../slideLayouts/slideLayout286.xml"/><Relationship Id="rId18" Type="http://schemas.openxmlformats.org/officeDocument/2006/relationships/slideLayout" Target="../slideLayouts/slideLayout291.xml"/><Relationship Id="rId39" Type="http://schemas.openxmlformats.org/officeDocument/2006/relationships/slideLayout" Target="../slideLayouts/slideLayout312.xml"/><Relationship Id="rId34" Type="http://schemas.openxmlformats.org/officeDocument/2006/relationships/slideLayout" Target="../slideLayouts/slideLayout307.xml"/><Relationship Id="rId50" Type="http://schemas.openxmlformats.org/officeDocument/2006/relationships/slideLayout" Target="../slideLayouts/slideLayout323.xml"/><Relationship Id="rId55" Type="http://schemas.openxmlformats.org/officeDocument/2006/relationships/slideLayout" Target="../slideLayouts/slideLayout328.xml"/><Relationship Id="rId76" Type="http://schemas.openxmlformats.org/officeDocument/2006/relationships/slideLayout" Target="../slideLayouts/slideLayout349.xml"/><Relationship Id="rId97" Type="http://schemas.openxmlformats.org/officeDocument/2006/relationships/image" Target="../media/image1.emf"/><Relationship Id="rId7" Type="http://schemas.openxmlformats.org/officeDocument/2006/relationships/slideLayout" Target="../slideLayouts/slideLayout280.xml"/><Relationship Id="rId71" Type="http://schemas.openxmlformats.org/officeDocument/2006/relationships/slideLayout" Target="../slideLayouts/slideLayout344.xml"/><Relationship Id="rId92" Type="http://schemas.openxmlformats.org/officeDocument/2006/relationships/slideLayout" Target="../slideLayouts/slideLayout365.xml"/><Relationship Id="rId2" Type="http://schemas.openxmlformats.org/officeDocument/2006/relationships/slideLayout" Target="../slideLayouts/slideLayout275.xml"/><Relationship Id="rId29" Type="http://schemas.openxmlformats.org/officeDocument/2006/relationships/slideLayout" Target="../slideLayouts/slideLayout302.xml"/><Relationship Id="rId24" Type="http://schemas.openxmlformats.org/officeDocument/2006/relationships/slideLayout" Target="../slideLayouts/slideLayout297.xml"/><Relationship Id="rId40" Type="http://schemas.openxmlformats.org/officeDocument/2006/relationships/slideLayout" Target="../slideLayouts/slideLayout313.xml"/><Relationship Id="rId45" Type="http://schemas.openxmlformats.org/officeDocument/2006/relationships/slideLayout" Target="../slideLayouts/slideLayout318.xml"/><Relationship Id="rId66" Type="http://schemas.openxmlformats.org/officeDocument/2006/relationships/slideLayout" Target="../slideLayouts/slideLayout339.xml"/><Relationship Id="rId87" Type="http://schemas.openxmlformats.org/officeDocument/2006/relationships/slideLayout" Target="../slideLayouts/slideLayout360.xml"/><Relationship Id="rId61" Type="http://schemas.openxmlformats.org/officeDocument/2006/relationships/slideLayout" Target="../slideLayouts/slideLayout334.xml"/><Relationship Id="rId82" Type="http://schemas.openxmlformats.org/officeDocument/2006/relationships/slideLayout" Target="../slideLayouts/slideLayout355.xml"/><Relationship Id="rId19" Type="http://schemas.openxmlformats.org/officeDocument/2006/relationships/slideLayout" Target="../slideLayouts/slideLayout292.xml"/><Relationship Id="rId14" Type="http://schemas.openxmlformats.org/officeDocument/2006/relationships/slideLayout" Target="../slideLayouts/slideLayout287.xml"/><Relationship Id="rId30" Type="http://schemas.openxmlformats.org/officeDocument/2006/relationships/slideLayout" Target="../slideLayouts/slideLayout303.xml"/><Relationship Id="rId35" Type="http://schemas.openxmlformats.org/officeDocument/2006/relationships/slideLayout" Target="../slideLayouts/slideLayout308.xml"/><Relationship Id="rId56" Type="http://schemas.openxmlformats.org/officeDocument/2006/relationships/slideLayout" Target="../slideLayouts/slideLayout329.xml"/><Relationship Id="rId77" Type="http://schemas.openxmlformats.org/officeDocument/2006/relationships/slideLayout" Target="../slideLayouts/slideLayout350.xml"/><Relationship Id="rId8" Type="http://schemas.openxmlformats.org/officeDocument/2006/relationships/slideLayout" Target="../slideLayouts/slideLayout281.xml"/><Relationship Id="rId51" Type="http://schemas.openxmlformats.org/officeDocument/2006/relationships/slideLayout" Target="../slideLayouts/slideLayout324.xml"/><Relationship Id="rId72" Type="http://schemas.openxmlformats.org/officeDocument/2006/relationships/slideLayout" Target="../slideLayouts/slideLayout345.xml"/><Relationship Id="rId93" Type="http://schemas.openxmlformats.org/officeDocument/2006/relationships/slideLayout" Target="../slideLayouts/slideLayout366.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394.xml"/><Relationship Id="rId21" Type="http://schemas.openxmlformats.org/officeDocument/2006/relationships/slideLayout" Target="../slideLayouts/slideLayout389.xml"/><Relationship Id="rId42" Type="http://schemas.openxmlformats.org/officeDocument/2006/relationships/slideLayout" Target="../slideLayouts/slideLayout410.xml"/><Relationship Id="rId47" Type="http://schemas.openxmlformats.org/officeDocument/2006/relationships/slideLayout" Target="../slideLayouts/slideLayout415.xml"/><Relationship Id="rId63" Type="http://schemas.openxmlformats.org/officeDocument/2006/relationships/slideLayout" Target="../slideLayouts/slideLayout431.xml"/><Relationship Id="rId68" Type="http://schemas.openxmlformats.org/officeDocument/2006/relationships/slideLayout" Target="../slideLayouts/slideLayout436.xml"/><Relationship Id="rId84" Type="http://schemas.openxmlformats.org/officeDocument/2006/relationships/slideLayout" Target="../slideLayouts/slideLayout452.xml"/><Relationship Id="rId89" Type="http://schemas.openxmlformats.org/officeDocument/2006/relationships/slideLayout" Target="../slideLayouts/slideLayout457.xml"/><Relationship Id="rId16" Type="http://schemas.openxmlformats.org/officeDocument/2006/relationships/slideLayout" Target="../slideLayouts/slideLayout384.xml"/><Relationship Id="rId11" Type="http://schemas.openxmlformats.org/officeDocument/2006/relationships/slideLayout" Target="../slideLayouts/slideLayout379.xml"/><Relationship Id="rId32" Type="http://schemas.openxmlformats.org/officeDocument/2006/relationships/slideLayout" Target="../slideLayouts/slideLayout400.xml"/><Relationship Id="rId37" Type="http://schemas.openxmlformats.org/officeDocument/2006/relationships/slideLayout" Target="../slideLayouts/slideLayout405.xml"/><Relationship Id="rId53" Type="http://schemas.openxmlformats.org/officeDocument/2006/relationships/slideLayout" Target="../slideLayouts/slideLayout421.xml"/><Relationship Id="rId58" Type="http://schemas.openxmlformats.org/officeDocument/2006/relationships/slideLayout" Target="../slideLayouts/slideLayout426.xml"/><Relationship Id="rId74" Type="http://schemas.openxmlformats.org/officeDocument/2006/relationships/slideLayout" Target="../slideLayouts/slideLayout442.xml"/><Relationship Id="rId79" Type="http://schemas.openxmlformats.org/officeDocument/2006/relationships/slideLayout" Target="../slideLayouts/slideLayout447.xml"/><Relationship Id="rId5" Type="http://schemas.openxmlformats.org/officeDocument/2006/relationships/slideLayout" Target="../slideLayouts/slideLayout373.xml"/><Relationship Id="rId90" Type="http://schemas.openxmlformats.org/officeDocument/2006/relationships/slideLayout" Target="../slideLayouts/slideLayout458.xml"/><Relationship Id="rId22" Type="http://schemas.openxmlformats.org/officeDocument/2006/relationships/slideLayout" Target="../slideLayouts/slideLayout390.xml"/><Relationship Id="rId27" Type="http://schemas.openxmlformats.org/officeDocument/2006/relationships/slideLayout" Target="../slideLayouts/slideLayout395.xml"/><Relationship Id="rId43" Type="http://schemas.openxmlformats.org/officeDocument/2006/relationships/slideLayout" Target="../slideLayouts/slideLayout411.xml"/><Relationship Id="rId48" Type="http://schemas.openxmlformats.org/officeDocument/2006/relationships/slideLayout" Target="../slideLayouts/slideLayout416.xml"/><Relationship Id="rId64" Type="http://schemas.openxmlformats.org/officeDocument/2006/relationships/slideLayout" Target="../slideLayouts/slideLayout432.xml"/><Relationship Id="rId69" Type="http://schemas.openxmlformats.org/officeDocument/2006/relationships/slideLayout" Target="../slideLayouts/slideLayout437.xml"/><Relationship Id="rId8" Type="http://schemas.openxmlformats.org/officeDocument/2006/relationships/slideLayout" Target="../slideLayouts/slideLayout376.xml"/><Relationship Id="rId51" Type="http://schemas.openxmlformats.org/officeDocument/2006/relationships/slideLayout" Target="../slideLayouts/slideLayout419.xml"/><Relationship Id="rId72" Type="http://schemas.openxmlformats.org/officeDocument/2006/relationships/slideLayout" Target="../slideLayouts/slideLayout440.xml"/><Relationship Id="rId80" Type="http://schemas.openxmlformats.org/officeDocument/2006/relationships/slideLayout" Target="../slideLayouts/slideLayout448.xml"/><Relationship Id="rId85" Type="http://schemas.openxmlformats.org/officeDocument/2006/relationships/slideLayout" Target="../slideLayouts/slideLayout453.xml"/><Relationship Id="rId93" Type="http://schemas.openxmlformats.org/officeDocument/2006/relationships/theme" Target="../theme/theme6.xml"/><Relationship Id="rId3" Type="http://schemas.openxmlformats.org/officeDocument/2006/relationships/slideLayout" Target="../slideLayouts/slideLayout371.xml"/><Relationship Id="rId12" Type="http://schemas.openxmlformats.org/officeDocument/2006/relationships/slideLayout" Target="../slideLayouts/slideLayout380.xml"/><Relationship Id="rId17" Type="http://schemas.openxmlformats.org/officeDocument/2006/relationships/slideLayout" Target="../slideLayouts/slideLayout385.xml"/><Relationship Id="rId25" Type="http://schemas.openxmlformats.org/officeDocument/2006/relationships/slideLayout" Target="../slideLayouts/slideLayout393.xml"/><Relationship Id="rId33" Type="http://schemas.openxmlformats.org/officeDocument/2006/relationships/slideLayout" Target="../slideLayouts/slideLayout401.xml"/><Relationship Id="rId38" Type="http://schemas.openxmlformats.org/officeDocument/2006/relationships/slideLayout" Target="../slideLayouts/slideLayout406.xml"/><Relationship Id="rId46" Type="http://schemas.openxmlformats.org/officeDocument/2006/relationships/slideLayout" Target="../slideLayouts/slideLayout414.xml"/><Relationship Id="rId59" Type="http://schemas.openxmlformats.org/officeDocument/2006/relationships/slideLayout" Target="../slideLayouts/slideLayout427.xml"/><Relationship Id="rId67" Type="http://schemas.openxmlformats.org/officeDocument/2006/relationships/slideLayout" Target="../slideLayouts/slideLayout435.xml"/><Relationship Id="rId20" Type="http://schemas.openxmlformats.org/officeDocument/2006/relationships/slideLayout" Target="../slideLayouts/slideLayout388.xml"/><Relationship Id="rId41" Type="http://schemas.openxmlformats.org/officeDocument/2006/relationships/slideLayout" Target="../slideLayouts/slideLayout409.xml"/><Relationship Id="rId54" Type="http://schemas.openxmlformats.org/officeDocument/2006/relationships/slideLayout" Target="../slideLayouts/slideLayout422.xml"/><Relationship Id="rId62" Type="http://schemas.openxmlformats.org/officeDocument/2006/relationships/slideLayout" Target="../slideLayouts/slideLayout430.xml"/><Relationship Id="rId70" Type="http://schemas.openxmlformats.org/officeDocument/2006/relationships/slideLayout" Target="../slideLayouts/slideLayout438.xml"/><Relationship Id="rId75" Type="http://schemas.openxmlformats.org/officeDocument/2006/relationships/slideLayout" Target="../slideLayouts/slideLayout443.xml"/><Relationship Id="rId83" Type="http://schemas.openxmlformats.org/officeDocument/2006/relationships/slideLayout" Target="../slideLayouts/slideLayout451.xml"/><Relationship Id="rId88" Type="http://schemas.openxmlformats.org/officeDocument/2006/relationships/slideLayout" Target="../slideLayouts/slideLayout456.xml"/><Relationship Id="rId91" Type="http://schemas.openxmlformats.org/officeDocument/2006/relationships/slideLayout" Target="../slideLayouts/slideLayout459.xml"/><Relationship Id="rId1" Type="http://schemas.openxmlformats.org/officeDocument/2006/relationships/slideLayout" Target="../slideLayouts/slideLayout369.xml"/><Relationship Id="rId6" Type="http://schemas.openxmlformats.org/officeDocument/2006/relationships/slideLayout" Target="../slideLayouts/slideLayout374.xml"/><Relationship Id="rId15" Type="http://schemas.openxmlformats.org/officeDocument/2006/relationships/slideLayout" Target="../slideLayouts/slideLayout383.xml"/><Relationship Id="rId23" Type="http://schemas.openxmlformats.org/officeDocument/2006/relationships/slideLayout" Target="../slideLayouts/slideLayout391.xml"/><Relationship Id="rId28" Type="http://schemas.openxmlformats.org/officeDocument/2006/relationships/slideLayout" Target="../slideLayouts/slideLayout396.xml"/><Relationship Id="rId36" Type="http://schemas.openxmlformats.org/officeDocument/2006/relationships/slideLayout" Target="../slideLayouts/slideLayout404.xml"/><Relationship Id="rId49" Type="http://schemas.openxmlformats.org/officeDocument/2006/relationships/slideLayout" Target="../slideLayouts/slideLayout417.xml"/><Relationship Id="rId57" Type="http://schemas.openxmlformats.org/officeDocument/2006/relationships/slideLayout" Target="../slideLayouts/slideLayout425.xml"/><Relationship Id="rId10" Type="http://schemas.openxmlformats.org/officeDocument/2006/relationships/slideLayout" Target="../slideLayouts/slideLayout378.xml"/><Relationship Id="rId31" Type="http://schemas.openxmlformats.org/officeDocument/2006/relationships/slideLayout" Target="../slideLayouts/slideLayout399.xml"/><Relationship Id="rId44" Type="http://schemas.openxmlformats.org/officeDocument/2006/relationships/slideLayout" Target="../slideLayouts/slideLayout412.xml"/><Relationship Id="rId52" Type="http://schemas.openxmlformats.org/officeDocument/2006/relationships/slideLayout" Target="../slideLayouts/slideLayout420.xml"/><Relationship Id="rId60" Type="http://schemas.openxmlformats.org/officeDocument/2006/relationships/slideLayout" Target="../slideLayouts/slideLayout428.xml"/><Relationship Id="rId65" Type="http://schemas.openxmlformats.org/officeDocument/2006/relationships/slideLayout" Target="../slideLayouts/slideLayout433.xml"/><Relationship Id="rId73" Type="http://schemas.openxmlformats.org/officeDocument/2006/relationships/slideLayout" Target="../slideLayouts/slideLayout441.xml"/><Relationship Id="rId78" Type="http://schemas.openxmlformats.org/officeDocument/2006/relationships/slideLayout" Target="../slideLayouts/slideLayout446.xml"/><Relationship Id="rId81" Type="http://schemas.openxmlformats.org/officeDocument/2006/relationships/slideLayout" Target="../slideLayouts/slideLayout449.xml"/><Relationship Id="rId86" Type="http://schemas.openxmlformats.org/officeDocument/2006/relationships/slideLayout" Target="../slideLayouts/slideLayout454.xml"/><Relationship Id="rId94" Type="http://schemas.openxmlformats.org/officeDocument/2006/relationships/image" Target="../media/image1.emf"/><Relationship Id="rId4" Type="http://schemas.openxmlformats.org/officeDocument/2006/relationships/slideLayout" Target="../slideLayouts/slideLayout372.xml"/><Relationship Id="rId9" Type="http://schemas.openxmlformats.org/officeDocument/2006/relationships/slideLayout" Target="../slideLayouts/slideLayout377.xml"/><Relationship Id="rId13" Type="http://schemas.openxmlformats.org/officeDocument/2006/relationships/slideLayout" Target="../slideLayouts/slideLayout381.xml"/><Relationship Id="rId18" Type="http://schemas.openxmlformats.org/officeDocument/2006/relationships/slideLayout" Target="../slideLayouts/slideLayout386.xml"/><Relationship Id="rId39" Type="http://schemas.openxmlformats.org/officeDocument/2006/relationships/slideLayout" Target="../slideLayouts/slideLayout407.xml"/><Relationship Id="rId34" Type="http://schemas.openxmlformats.org/officeDocument/2006/relationships/slideLayout" Target="../slideLayouts/slideLayout402.xml"/><Relationship Id="rId50" Type="http://schemas.openxmlformats.org/officeDocument/2006/relationships/slideLayout" Target="../slideLayouts/slideLayout418.xml"/><Relationship Id="rId55" Type="http://schemas.openxmlformats.org/officeDocument/2006/relationships/slideLayout" Target="../slideLayouts/slideLayout423.xml"/><Relationship Id="rId76" Type="http://schemas.openxmlformats.org/officeDocument/2006/relationships/slideLayout" Target="../slideLayouts/slideLayout444.xml"/><Relationship Id="rId7" Type="http://schemas.openxmlformats.org/officeDocument/2006/relationships/slideLayout" Target="../slideLayouts/slideLayout375.xml"/><Relationship Id="rId71" Type="http://schemas.openxmlformats.org/officeDocument/2006/relationships/slideLayout" Target="../slideLayouts/slideLayout439.xml"/><Relationship Id="rId92" Type="http://schemas.openxmlformats.org/officeDocument/2006/relationships/slideLayout" Target="../slideLayouts/slideLayout460.xml"/><Relationship Id="rId2" Type="http://schemas.openxmlformats.org/officeDocument/2006/relationships/slideLayout" Target="../slideLayouts/slideLayout370.xml"/><Relationship Id="rId29" Type="http://schemas.openxmlformats.org/officeDocument/2006/relationships/slideLayout" Target="../slideLayouts/slideLayout397.xml"/><Relationship Id="rId24" Type="http://schemas.openxmlformats.org/officeDocument/2006/relationships/slideLayout" Target="../slideLayouts/slideLayout392.xml"/><Relationship Id="rId40" Type="http://schemas.openxmlformats.org/officeDocument/2006/relationships/slideLayout" Target="../slideLayouts/slideLayout408.xml"/><Relationship Id="rId45" Type="http://schemas.openxmlformats.org/officeDocument/2006/relationships/slideLayout" Target="../slideLayouts/slideLayout413.xml"/><Relationship Id="rId66" Type="http://schemas.openxmlformats.org/officeDocument/2006/relationships/slideLayout" Target="../slideLayouts/slideLayout434.xml"/><Relationship Id="rId87" Type="http://schemas.openxmlformats.org/officeDocument/2006/relationships/slideLayout" Target="../slideLayouts/slideLayout455.xml"/><Relationship Id="rId61" Type="http://schemas.openxmlformats.org/officeDocument/2006/relationships/slideLayout" Target="../slideLayouts/slideLayout429.xml"/><Relationship Id="rId82" Type="http://schemas.openxmlformats.org/officeDocument/2006/relationships/slideLayout" Target="../slideLayouts/slideLayout450.xml"/><Relationship Id="rId19" Type="http://schemas.openxmlformats.org/officeDocument/2006/relationships/slideLayout" Target="../slideLayouts/slideLayout387.xml"/><Relationship Id="rId14" Type="http://schemas.openxmlformats.org/officeDocument/2006/relationships/slideLayout" Target="../slideLayouts/slideLayout382.xml"/><Relationship Id="rId30" Type="http://schemas.openxmlformats.org/officeDocument/2006/relationships/slideLayout" Target="../slideLayouts/slideLayout398.xml"/><Relationship Id="rId35" Type="http://schemas.openxmlformats.org/officeDocument/2006/relationships/slideLayout" Target="../slideLayouts/slideLayout403.xml"/><Relationship Id="rId56" Type="http://schemas.openxmlformats.org/officeDocument/2006/relationships/slideLayout" Target="../slideLayouts/slideLayout424.xml"/><Relationship Id="rId77" Type="http://schemas.openxmlformats.org/officeDocument/2006/relationships/slideLayout" Target="../slideLayouts/slideLayout445.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463.xml"/><Relationship Id="rId7" Type="http://schemas.openxmlformats.org/officeDocument/2006/relationships/theme" Target="../theme/theme7.xml"/><Relationship Id="rId2" Type="http://schemas.openxmlformats.org/officeDocument/2006/relationships/slideLayout" Target="../slideLayouts/slideLayout462.xml"/><Relationship Id="rId1" Type="http://schemas.openxmlformats.org/officeDocument/2006/relationships/slideLayout" Target="../slideLayouts/slideLayout461.xml"/><Relationship Id="rId6" Type="http://schemas.openxmlformats.org/officeDocument/2006/relationships/slideLayout" Target="../slideLayouts/slideLayout466.xml"/><Relationship Id="rId5" Type="http://schemas.openxmlformats.org/officeDocument/2006/relationships/slideLayout" Target="../slideLayouts/slideLayout465.xml"/><Relationship Id="rId4" Type="http://schemas.openxmlformats.org/officeDocument/2006/relationships/slideLayout" Target="../slideLayouts/slideLayout464.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492.xml"/><Relationship Id="rId21" Type="http://schemas.openxmlformats.org/officeDocument/2006/relationships/slideLayout" Target="../slideLayouts/slideLayout487.xml"/><Relationship Id="rId42" Type="http://schemas.openxmlformats.org/officeDocument/2006/relationships/slideLayout" Target="../slideLayouts/slideLayout508.xml"/><Relationship Id="rId47" Type="http://schemas.openxmlformats.org/officeDocument/2006/relationships/slideLayout" Target="../slideLayouts/slideLayout513.xml"/><Relationship Id="rId63" Type="http://schemas.openxmlformats.org/officeDocument/2006/relationships/slideLayout" Target="../slideLayouts/slideLayout529.xml"/><Relationship Id="rId68" Type="http://schemas.openxmlformats.org/officeDocument/2006/relationships/slideLayout" Target="../slideLayouts/slideLayout534.xml"/><Relationship Id="rId2" Type="http://schemas.openxmlformats.org/officeDocument/2006/relationships/slideLayout" Target="../slideLayouts/slideLayout468.xml"/><Relationship Id="rId16" Type="http://schemas.openxmlformats.org/officeDocument/2006/relationships/slideLayout" Target="../slideLayouts/slideLayout482.xml"/><Relationship Id="rId29" Type="http://schemas.openxmlformats.org/officeDocument/2006/relationships/slideLayout" Target="../slideLayouts/slideLayout495.xml"/><Relationship Id="rId11" Type="http://schemas.openxmlformats.org/officeDocument/2006/relationships/slideLayout" Target="../slideLayouts/slideLayout477.xml"/><Relationship Id="rId24" Type="http://schemas.openxmlformats.org/officeDocument/2006/relationships/slideLayout" Target="../slideLayouts/slideLayout490.xml"/><Relationship Id="rId32" Type="http://schemas.openxmlformats.org/officeDocument/2006/relationships/slideLayout" Target="../slideLayouts/slideLayout498.xml"/><Relationship Id="rId37" Type="http://schemas.openxmlformats.org/officeDocument/2006/relationships/slideLayout" Target="../slideLayouts/slideLayout503.xml"/><Relationship Id="rId40" Type="http://schemas.openxmlformats.org/officeDocument/2006/relationships/slideLayout" Target="../slideLayouts/slideLayout506.xml"/><Relationship Id="rId45" Type="http://schemas.openxmlformats.org/officeDocument/2006/relationships/slideLayout" Target="../slideLayouts/slideLayout511.xml"/><Relationship Id="rId53" Type="http://schemas.openxmlformats.org/officeDocument/2006/relationships/slideLayout" Target="../slideLayouts/slideLayout519.xml"/><Relationship Id="rId58" Type="http://schemas.openxmlformats.org/officeDocument/2006/relationships/slideLayout" Target="../slideLayouts/slideLayout524.xml"/><Relationship Id="rId66" Type="http://schemas.openxmlformats.org/officeDocument/2006/relationships/slideLayout" Target="../slideLayouts/slideLayout532.xml"/><Relationship Id="rId5" Type="http://schemas.openxmlformats.org/officeDocument/2006/relationships/slideLayout" Target="../slideLayouts/slideLayout471.xml"/><Relationship Id="rId61" Type="http://schemas.openxmlformats.org/officeDocument/2006/relationships/slideLayout" Target="../slideLayouts/slideLayout527.xml"/><Relationship Id="rId19" Type="http://schemas.openxmlformats.org/officeDocument/2006/relationships/slideLayout" Target="../slideLayouts/slideLayout485.xml"/><Relationship Id="rId14" Type="http://schemas.openxmlformats.org/officeDocument/2006/relationships/slideLayout" Target="../slideLayouts/slideLayout480.xml"/><Relationship Id="rId22" Type="http://schemas.openxmlformats.org/officeDocument/2006/relationships/slideLayout" Target="../slideLayouts/slideLayout488.xml"/><Relationship Id="rId27" Type="http://schemas.openxmlformats.org/officeDocument/2006/relationships/slideLayout" Target="../slideLayouts/slideLayout493.xml"/><Relationship Id="rId30" Type="http://schemas.openxmlformats.org/officeDocument/2006/relationships/slideLayout" Target="../slideLayouts/slideLayout496.xml"/><Relationship Id="rId35" Type="http://schemas.openxmlformats.org/officeDocument/2006/relationships/slideLayout" Target="../slideLayouts/slideLayout501.xml"/><Relationship Id="rId43" Type="http://schemas.openxmlformats.org/officeDocument/2006/relationships/slideLayout" Target="../slideLayouts/slideLayout509.xml"/><Relationship Id="rId48" Type="http://schemas.openxmlformats.org/officeDocument/2006/relationships/slideLayout" Target="../slideLayouts/slideLayout514.xml"/><Relationship Id="rId56" Type="http://schemas.openxmlformats.org/officeDocument/2006/relationships/slideLayout" Target="../slideLayouts/slideLayout522.xml"/><Relationship Id="rId64" Type="http://schemas.openxmlformats.org/officeDocument/2006/relationships/slideLayout" Target="../slideLayouts/slideLayout530.xml"/><Relationship Id="rId69" Type="http://schemas.openxmlformats.org/officeDocument/2006/relationships/slideLayout" Target="../slideLayouts/slideLayout535.xml"/><Relationship Id="rId8" Type="http://schemas.openxmlformats.org/officeDocument/2006/relationships/slideLayout" Target="../slideLayouts/slideLayout474.xml"/><Relationship Id="rId51" Type="http://schemas.openxmlformats.org/officeDocument/2006/relationships/slideLayout" Target="../slideLayouts/slideLayout517.xml"/><Relationship Id="rId72" Type="http://schemas.openxmlformats.org/officeDocument/2006/relationships/theme" Target="../theme/theme8.xml"/><Relationship Id="rId3" Type="http://schemas.openxmlformats.org/officeDocument/2006/relationships/slideLayout" Target="../slideLayouts/slideLayout469.xml"/><Relationship Id="rId12" Type="http://schemas.openxmlformats.org/officeDocument/2006/relationships/slideLayout" Target="../slideLayouts/slideLayout478.xml"/><Relationship Id="rId17" Type="http://schemas.openxmlformats.org/officeDocument/2006/relationships/slideLayout" Target="../slideLayouts/slideLayout483.xml"/><Relationship Id="rId25" Type="http://schemas.openxmlformats.org/officeDocument/2006/relationships/slideLayout" Target="../slideLayouts/slideLayout491.xml"/><Relationship Id="rId33" Type="http://schemas.openxmlformats.org/officeDocument/2006/relationships/slideLayout" Target="../slideLayouts/slideLayout499.xml"/><Relationship Id="rId38" Type="http://schemas.openxmlformats.org/officeDocument/2006/relationships/slideLayout" Target="../slideLayouts/slideLayout504.xml"/><Relationship Id="rId46" Type="http://schemas.openxmlformats.org/officeDocument/2006/relationships/slideLayout" Target="../slideLayouts/slideLayout512.xml"/><Relationship Id="rId59" Type="http://schemas.openxmlformats.org/officeDocument/2006/relationships/slideLayout" Target="../slideLayouts/slideLayout525.xml"/><Relationship Id="rId67" Type="http://schemas.openxmlformats.org/officeDocument/2006/relationships/slideLayout" Target="../slideLayouts/slideLayout533.xml"/><Relationship Id="rId20" Type="http://schemas.openxmlformats.org/officeDocument/2006/relationships/slideLayout" Target="../slideLayouts/slideLayout486.xml"/><Relationship Id="rId41" Type="http://schemas.openxmlformats.org/officeDocument/2006/relationships/slideLayout" Target="../slideLayouts/slideLayout507.xml"/><Relationship Id="rId54" Type="http://schemas.openxmlformats.org/officeDocument/2006/relationships/slideLayout" Target="../slideLayouts/slideLayout520.xml"/><Relationship Id="rId62" Type="http://schemas.openxmlformats.org/officeDocument/2006/relationships/slideLayout" Target="../slideLayouts/slideLayout528.xml"/><Relationship Id="rId70" Type="http://schemas.openxmlformats.org/officeDocument/2006/relationships/slideLayout" Target="../slideLayouts/slideLayout536.xml"/><Relationship Id="rId1" Type="http://schemas.openxmlformats.org/officeDocument/2006/relationships/slideLayout" Target="../slideLayouts/slideLayout467.xml"/><Relationship Id="rId6" Type="http://schemas.openxmlformats.org/officeDocument/2006/relationships/slideLayout" Target="../slideLayouts/slideLayout472.xml"/><Relationship Id="rId15" Type="http://schemas.openxmlformats.org/officeDocument/2006/relationships/slideLayout" Target="../slideLayouts/slideLayout481.xml"/><Relationship Id="rId23" Type="http://schemas.openxmlformats.org/officeDocument/2006/relationships/slideLayout" Target="../slideLayouts/slideLayout489.xml"/><Relationship Id="rId28" Type="http://schemas.openxmlformats.org/officeDocument/2006/relationships/slideLayout" Target="../slideLayouts/slideLayout494.xml"/><Relationship Id="rId36" Type="http://schemas.openxmlformats.org/officeDocument/2006/relationships/slideLayout" Target="../slideLayouts/slideLayout502.xml"/><Relationship Id="rId49" Type="http://schemas.openxmlformats.org/officeDocument/2006/relationships/slideLayout" Target="../slideLayouts/slideLayout515.xml"/><Relationship Id="rId57" Type="http://schemas.openxmlformats.org/officeDocument/2006/relationships/slideLayout" Target="../slideLayouts/slideLayout523.xml"/><Relationship Id="rId10" Type="http://schemas.openxmlformats.org/officeDocument/2006/relationships/slideLayout" Target="../slideLayouts/slideLayout476.xml"/><Relationship Id="rId31" Type="http://schemas.openxmlformats.org/officeDocument/2006/relationships/slideLayout" Target="../slideLayouts/slideLayout497.xml"/><Relationship Id="rId44" Type="http://schemas.openxmlformats.org/officeDocument/2006/relationships/slideLayout" Target="../slideLayouts/slideLayout510.xml"/><Relationship Id="rId52" Type="http://schemas.openxmlformats.org/officeDocument/2006/relationships/slideLayout" Target="../slideLayouts/slideLayout518.xml"/><Relationship Id="rId60" Type="http://schemas.openxmlformats.org/officeDocument/2006/relationships/slideLayout" Target="../slideLayouts/slideLayout526.xml"/><Relationship Id="rId65" Type="http://schemas.openxmlformats.org/officeDocument/2006/relationships/slideLayout" Target="../slideLayouts/slideLayout531.xml"/><Relationship Id="rId73" Type="http://schemas.openxmlformats.org/officeDocument/2006/relationships/image" Target="../media/image1.emf"/><Relationship Id="rId4" Type="http://schemas.openxmlformats.org/officeDocument/2006/relationships/slideLayout" Target="../slideLayouts/slideLayout470.xml"/><Relationship Id="rId9" Type="http://schemas.openxmlformats.org/officeDocument/2006/relationships/slideLayout" Target="../slideLayouts/slideLayout475.xml"/><Relationship Id="rId13" Type="http://schemas.openxmlformats.org/officeDocument/2006/relationships/slideLayout" Target="../slideLayouts/slideLayout479.xml"/><Relationship Id="rId18" Type="http://schemas.openxmlformats.org/officeDocument/2006/relationships/slideLayout" Target="../slideLayouts/slideLayout484.xml"/><Relationship Id="rId39" Type="http://schemas.openxmlformats.org/officeDocument/2006/relationships/slideLayout" Target="../slideLayouts/slideLayout505.xml"/><Relationship Id="rId34" Type="http://schemas.openxmlformats.org/officeDocument/2006/relationships/slideLayout" Target="../slideLayouts/slideLayout500.xml"/><Relationship Id="rId50" Type="http://schemas.openxmlformats.org/officeDocument/2006/relationships/slideLayout" Target="../slideLayouts/slideLayout516.xml"/><Relationship Id="rId55" Type="http://schemas.openxmlformats.org/officeDocument/2006/relationships/slideLayout" Target="../slideLayouts/slideLayout521.xml"/><Relationship Id="rId7" Type="http://schemas.openxmlformats.org/officeDocument/2006/relationships/slideLayout" Target="../slideLayouts/slideLayout473.xml"/><Relationship Id="rId71" Type="http://schemas.openxmlformats.org/officeDocument/2006/relationships/slideLayout" Target="../slideLayouts/slideLayout537.xml"/></Relationships>
</file>

<file path=ppt/slideMasters/_rels/slideMaster9.xml.rels><?xml version="1.0" encoding="UTF-8" standalone="yes"?>
<Relationships xmlns="http://schemas.openxmlformats.org/package/2006/relationships"><Relationship Id="rId26" Type="http://schemas.openxmlformats.org/officeDocument/2006/relationships/slideLayout" Target="../slideLayouts/slideLayout563.xml"/><Relationship Id="rId21" Type="http://schemas.openxmlformats.org/officeDocument/2006/relationships/slideLayout" Target="../slideLayouts/slideLayout558.xml"/><Relationship Id="rId34" Type="http://schemas.openxmlformats.org/officeDocument/2006/relationships/slideLayout" Target="../slideLayouts/slideLayout571.xml"/><Relationship Id="rId42" Type="http://schemas.openxmlformats.org/officeDocument/2006/relationships/slideLayout" Target="../slideLayouts/slideLayout579.xml"/><Relationship Id="rId47" Type="http://schemas.openxmlformats.org/officeDocument/2006/relationships/slideLayout" Target="../slideLayouts/slideLayout584.xml"/><Relationship Id="rId50" Type="http://schemas.openxmlformats.org/officeDocument/2006/relationships/slideLayout" Target="../slideLayouts/slideLayout587.xml"/><Relationship Id="rId55" Type="http://schemas.openxmlformats.org/officeDocument/2006/relationships/slideLayout" Target="../slideLayouts/slideLayout592.xml"/><Relationship Id="rId63" Type="http://schemas.openxmlformats.org/officeDocument/2006/relationships/slideLayout" Target="../slideLayouts/slideLayout600.xml"/><Relationship Id="rId68" Type="http://schemas.openxmlformats.org/officeDocument/2006/relationships/image" Target="../media/image1.emf"/><Relationship Id="rId7" Type="http://schemas.openxmlformats.org/officeDocument/2006/relationships/slideLayout" Target="../slideLayouts/slideLayout544.xml"/><Relationship Id="rId2" Type="http://schemas.openxmlformats.org/officeDocument/2006/relationships/slideLayout" Target="../slideLayouts/slideLayout539.xml"/><Relationship Id="rId16" Type="http://schemas.openxmlformats.org/officeDocument/2006/relationships/slideLayout" Target="../slideLayouts/slideLayout553.xml"/><Relationship Id="rId29" Type="http://schemas.openxmlformats.org/officeDocument/2006/relationships/slideLayout" Target="../slideLayouts/slideLayout566.xml"/><Relationship Id="rId11" Type="http://schemas.openxmlformats.org/officeDocument/2006/relationships/slideLayout" Target="../slideLayouts/slideLayout548.xml"/><Relationship Id="rId24" Type="http://schemas.openxmlformats.org/officeDocument/2006/relationships/slideLayout" Target="../slideLayouts/slideLayout561.xml"/><Relationship Id="rId32" Type="http://schemas.openxmlformats.org/officeDocument/2006/relationships/slideLayout" Target="../slideLayouts/slideLayout569.xml"/><Relationship Id="rId37" Type="http://schemas.openxmlformats.org/officeDocument/2006/relationships/slideLayout" Target="../slideLayouts/slideLayout574.xml"/><Relationship Id="rId40" Type="http://schemas.openxmlformats.org/officeDocument/2006/relationships/slideLayout" Target="../slideLayouts/slideLayout577.xml"/><Relationship Id="rId45" Type="http://schemas.openxmlformats.org/officeDocument/2006/relationships/slideLayout" Target="../slideLayouts/slideLayout582.xml"/><Relationship Id="rId53" Type="http://schemas.openxmlformats.org/officeDocument/2006/relationships/slideLayout" Target="../slideLayouts/slideLayout590.xml"/><Relationship Id="rId58" Type="http://schemas.openxmlformats.org/officeDocument/2006/relationships/slideLayout" Target="../slideLayouts/slideLayout595.xml"/><Relationship Id="rId66" Type="http://schemas.openxmlformats.org/officeDocument/2006/relationships/slideLayout" Target="../slideLayouts/slideLayout603.xml"/><Relationship Id="rId5" Type="http://schemas.openxmlformats.org/officeDocument/2006/relationships/slideLayout" Target="../slideLayouts/slideLayout542.xml"/><Relationship Id="rId61" Type="http://schemas.openxmlformats.org/officeDocument/2006/relationships/slideLayout" Target="../slideLayouts/slideLayout598.xml"/><Relationship Id="rId19" Type="http://schemas.openxmlformats.org/officeDocument/2006/relationships/slideLayout" Target="../slideLayouts/slideLayout556.xml"/><Relationship Id="rId14" Type="http://schemas.openxmlformats.org/officeDocument/2006/relationships/slideLayout" Target="../slideLayouts/slideLayout551.xml"/><Relationship Id="rId22" Type="http://schemas.openxmlformats.org/officeDocument/2006/relationships/slideLayout" Target="../slideLayouts/slideLayout559.xml"/><Relationship Id="rId27" Type="http://schemas.openxmlformats.org/officeDocument/2006/relationships/slideLayout" Target="../slideLayouts/slideLayout564.xml"/><Relationship Id="rId30" Type="http://schemas.openxmlformats.org/officeDocument/2006/relationships/slideLayout" Target="../slideLayouts/slideLayout567.xml"/><Relationship Id="rId35" Type="http://schemas.openxmlformats.org/officeDocument/2006/relationships/slideLayout" Target="../slideLayouts/slideLayout572.xml"/><Relationship Id="rId43" Type="http://schemas.openxmlformats.org/officeDocument/2006/relationships/slideLayout" Target="../slideLayouts/slideLayout580.xml"/><Relationship Id="rId48" Type="http://schemas.openxmlformats.org/officeDocument/2006/relationships/slideLayout" Target="../slideLayouts/slideLayout585.xml"/><Relationship Id="rId56" Type="http://schemas.openxmlformats.org/officeDocument/2006/relationships/slideLayout" Target="../slideLayouts/slideLayout593.xml"/><Relationship Id="rId64" Type="http://schemas.openxmlformats.org/officeDocument/2006/relationships/slideLayout" Target="../slideLayouts/slideLayout601.xml"/><Relationship Id="rId8" Type="http://schemas.openxmlformats.org/officeDocument/2006/relationships/slideLayout" Target="../slideLayouts/slideLayout545.xml"/><Relationship Id="rId51" Type="http://schemas.openxmlformats.org/officeDocument/2006/relationships/slideLayout" Target="../slideLayouts/slideLayout588.xml"/><Relationship Id="rId3" Type="http://schemas.openxmlformats.org/officeDocument/2006/relationships/slideLayout" Target="../slideLayouts/slideLayout540.xml"/><Relationship Id="rId12" Type="http://schemas.openxmlformats.org/officeDocument/2006/relationships/slideLayout" Target="../slideLayouts/slideLayout549.xml"/><Relationship Id="rId17" Type="http://schemas.openxmlformats.org/officeDocument/2006/relationships/slideLayout" Target="../slideLayouts/slideLayout554.xml"/><Relationship Id="rId25" Type="http://schemas.openxmlformats.org/officeDocument/2006/relationships/slideLayout" Target="../slideLayouts/slideLayout562.xml"/><Relationship Id="rId33" Type="http://schemas.openxmlformats.org/officeDocument/2006/relationships/slideLayout" Target="../slideLayouts/slideLayout570.xml"/><Relationship Id="rId38" Type="http://schemas.openxmlformats.org/officeDocument/2006/relationships/slideLayout" Target="../slideLayouts/slideLayout575.xml"/><Relationship Id="rId46" Type="http://schemas.openxmlformats.org/officeDocument/2006/relationships/slideLayout" Target="../slideLayouts/slideLayout583.xml"/><Relationship Id="rId59" Type="http://schemas.openxmlformats.org/officeDocument/2006/relationships/slideLayout" Target="../slideLayouts/slideLayout596.xml"/><Relationship Id="rId67" Type="http://schemas.openxmlformats.org/officeDocument/2006/relationships/theme" Target="../theme/theme9.xml"/><Relationship Id="rId20" Type="http://schemas.openxmlformats.org/officeDocument/2006/relationships/slideLayout" Target="../slideLayouts/slideLayout557.xml"/><Relationship Id="rId41" Type="http://schemas.openxmlformats.org/officeDocument/2006/relationships/slideLayout" Target="../slideLayouts/slideLayout578.xml"/><Relationship Id="rId54" Type="http://schemas.openxmlformats.org/officeDocument/2006/relationships/slideLayout" Target="../slideLayouts/slideLayout591.xml"/><Relationship Id="rId62" Type="http://schemas.openxmlformats.org/officeDocument/2006/relationships/slideLayout" Target="../slideLayouts/slideLayout599.xml"/><Relationship Id="rId1" Type="http://schemas.openxmlformats.org/officeDocument/2006/relationships/slideLayout" Target="../slideLayouts/slideLayout538.xml"/><Relationship Id="rId6" Type="http://schemas.openxmlformats.org/officeDocument/2006/relationships/slideLayout" Target="../slideLayouts/slideLayout543.xml"/><Relationship Id="rId15" Type="http://schemas.openxmlformats.org/officeDocument/2006/relationships/slideLayout" Target="../slideLayouts/slideLayout552.xml"/><Relationship Id="rId23" Type="http://schemas.openxmlformats.org/officeDocument/2006/relationships/slideLayout" Target="../slideLayouts/slideLayout560.xml"/><Relationship Id="rId28" Type="http://schemas.openxmlformats.org/officeDocument/2006/relationships/slideLayout" Target="../slideLayouts/slideLayout565.xml"/><Relationship Id="rId36" Type="http://schemas.openxmlformats.org/officeDocument/2006/relationships/slideLayout" Target="../slideLayouts/slideLayout573.xml"/><Relationship Id="rId49" Type="http://schemas.openxmlformats.org/officeDocument/2006/relationships/slideLayout" Target="../slideLayouts/slideLayout586.xml"/><Relationship Id="rId57" Type="http://schemas.openxmlformats.org/officeDocument/2006/relationships/slideLayout" Target="../slideLayouts/slideLayout594.xml"/><Relationship Id="rId10" Type="http://schemas.openxmlformats.org/officeDocument/2006/relationships/slideLayout" Target="../slideLayouts/slideLayout547.xml"/><Relationship Id="rId31" Type="http://schemas.openxmlformats.org/officeDocument/2006/relationships/slideLayout" Target="../slideLayouts/slideLayout568.xml"/><Relationship Id="rId44" Type="http://schemas.openxmlformats.org/officeDocument/2006/relationships/slideLayout" Target="../slideLayouts/slideLayout581.xml"/><Relationship Id="rId52" Type="http://schemas.openxmlformats.org/officeDocument/2006/relationships/slideLayout" Target="../slideLayouts/slideLayout589.xml"/><Relationship Id="rId60" Type="http://schemas.openxmlformats.org/officeDocument/2006/relationships/slideLayout" Target="../slideLayouts/slideLayout597.xml"/><Relationship Id="rId65" Type="http://schemas.openxmlformats.org/officeDocument/2006/relationships/slideLayout" Target="../slideLayouts/slideLayout602.xml"/><Relationship Id="rId4" Type="http://schemas.openxmlformats.org/officeDocument/2006/relationships/slideLayout" Target="../slideLayouts/slideLayout541.xml"/><Relationship Id="rId9" Type="http://schemas.openxmlformats.org/officeDocument/2006/relationships/slideLayout" Target="../slideLayouts/slideLayout546.xml"/><Relationship Id="rId13" Type="http://schemas.openxmlformats.org/officeDocument/2006/relationships/slideLayout" Target="../slideLayouts/slideLayout550.xml"/><Relationship Id="rId18" Type="http://schemas.openxmlformats.org/officeDocument/2006/relationships/slideLayout" Target="../slideLayouts/slideLayout555.xml"/><Relationship Id="rId39" Type="http://schemas.openxmlformats.org/officeDocument/2006/relationships/slideLayout" Target="../slideLayouts/slideLayout5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Display" pitchFamily="2" charset="0"/>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Display" pitchFamily="2" charset="0"/>
              <a:ea typeface="Segoe UI" pitchFamily="34" charset="0"/>
              <a:cs typeface="Segoe Sans Display" pitchFamily="2"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7"/>
          <a:srcRect l="762"/>
          <a:stretch/>
        </p:blipFill>
        <p:spPr>
          <a:xfrm rot="5400000">
            <a:off x="9509760" y="2843773"/>
            <a:ext cx="6858000" cy="1170455"/>
          </a:xfrm>
          <a:prstGeom prst="rect">
            <a:avLst/>
          </a:prstGeom>
        </p:spPr>
      </p:pic>
      <p:sp>
        <p:nvSpPr>
          <p:cNvPr id="5" name="TextBox 4">
            <a:extLst>
              <a:ext uri="{FF2B5EF4-FFF2-40B4-BE49-F238E27FC236}">
                <a16:creationId xmlns:a16="http://schemas.microsoft.com/office/drawing/2014/main" id="{EA0C1018-2C9A-9E03-B61E-C1D48727720D}"/>
              </a:ext>
            </a:extLst>
          </p:cNvPr>
          <p:cNvSpPr txBox="1"/>
          <p:nvPr userDrawn="1"/>
        </p:nvSpPr>
        <p:spPr>
          <a:xfrm>
            <a:off x="584200" y="6354354"/>
            <a:ext cx="6761746" cy="123111"/>
          </a:xfrm>
          <a:prstGeom prst="rect">
            <a:avLst/>
          </a:prstGeom>
          <a:noFill/>
        </p:spPr>
        <p:txBody>
          <a:bodyPr wrap="square" lIns="0" tIns="0" rIns="0" bIns="0">
            <a:spAutoFit/>
          </a:bodyPr>
          <a:lstStyle/>
          <a:p>
            <a:r>
              <a:rPr lang="en-US" sz="800">
                <a:gradFill>
                  <a:gsLst>
                    <a:gs pos="0">
                      <a:srgbClr val="2F2F2F"/>
                    </a:gs>
                    <a:gs pos="100000">
                      <a:srgbClr val="2F2F2F"/>
                    </a:gs>
                  </a:gsLst>
                  <a:lin ang="5400000" scaled="0"/>
                </a:gradFill>
                <a:effectLst/>
                <a:latin typeface="Segoe Sans Display" pitchFamily="2" charset="0"/>
                <a:cs typeface="Segoe Sans Display" pitchFamily="2" charset="0"/>
              </a:rPr>
              <a:t>Microsoft Confidential. Shared under NDA.</a:t>
            </a:r>
            <a:endParaRPr lang="en-US" sz="900">
              <a:gradFill>
                <a:gsLst>
                  <a:gs pos="0">
                    <a:srgbClr val="2F2F2F"/>
                  </a:gs>
                  <a:gs pos="100000">
                    <a:srgbClr val="2F2F2F"/>
                  </a:gs>
                </a:gsLst>
                <a:lin ang="5400000" scaled="0"/>
              </a:gradFill>
              <a:effectLst/>
              <a:latin typeface="Segoe Sans Display" pitchFamily="2" charset="0"/>
              <a:cs typeface="Segoe Sans Display" pitchFamily="2" charset="0"/>
            </a:endParaRPr>
          </a:p>
        </p:txBody>
      </p:sp>
    </p:spTree>
    <p:extLst>
      <p:ext uri="{BB962C8B-B14F-4D97-AF65-F5344CB8AC3E}">
        <p14:creationId xmlns:p14="http://schemas.microsoft.com/office/powerpoint/2010/main" val="5957467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Lst>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hf sldNum="0" hdr="0" ftr="0" dt="0"/>
  <p:txStyles>
    <p:titleStyle>
      <a:lvl1pPr algn="l" defTabSz="932742" rtl="0" eaLnBrk="1" latinLnBrk="0" hangingPunct="1">
        <a:lnSpc>
          <a:spcPct val="100000"/>
        </a:lnSpc>
        <a:spcBef>
          <a:spcPct val="0"/>
        </a:spcBef>
        <a:buNone/>
        <a:defRPr lang="en-US" sz="3200" b="1" i="0" kern="1200" cap="none" spc="-50" baseline="0" dirty="0" smtClean="0">
          <a:ln w="3175">
            <a:noFill/>
          </a:ln>
          <a:solidFill>
            <a:schemeClr val="tx1"/>
          </a:solidFill>
          <a:effectLst/>
          <a:latin typeface="Segoe Sans Display Semibold" pitchFamily="2" charset="0"/>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0" i="0" kern="1200" spc="0" baseline="0">
          <a:solidFill>
            <a:schemeClr val="tx1"/>
          </a:solidFill>
          <a:latin typeface="Segoe Sans Display" pitchFamily="2" charset="0"/>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Display"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Display"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Display"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Display"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Display" pitchFamily="2" charset="0"/>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Display" pitchFamily="2" charset="0"/>
              <a:ea typeface="Segoe UI" pitchFamily="34" charset="0"/>
              <a:cs typeface="Segoe Sans Display" pitchFamily="2"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317105041"/>
      </p:ext>
    </p:extLst>
  </p:cSld>
  <p:clrMap bg1="lt1" tx1="dk1" bg2="lt2" tx2="dk2" accent1="accent1" accent2="accent2" accent3="accent3" accent4="accent4" accent5="accent5" accent6="accent6" hlink="hlink" folHlink="folHlink"/>
  <p:sldLayoutIdLst>
    <p:sldLayoutId id="2147484416" r:id="rId1"/>
    <p:sldLayoutId id="2147484417" r:id="rId2"/>
    <p:sldLayoutId id="2147484418" r:id="rId3"/>
    <p:sldLayoutId id="2147484419" r:id="rId4"/>
    <p:sldLayoutId id="2147484420" r:id="rId5"/>
    <p:sldLayoutId id="2147484421" r:id="rId6"/>
    <p:sldLayoutId id="2147484422" r:id="rId7"/>
    <p:sldLayoutId id="2147484423" r:id="rId8"/>
    <p:sldLayoutId id="2147484424" r:id="rId9"/>
    <p:sldLayoutId id="2147484425" r:id="rId10"/>
    <p:sldLayoutId id="2147484426" r:id="rId11"/>
    <p:sldLayoutId id="2147484427" r:id="rId12"/>
    <p:sldLayoutId id="2147484428" r:id="rId13"/>
    <p:sldLayoutId id="2147484429" r:id="rId14"/>
    <p:sldLayoutId id="2147484430" r:id="rId15"/>
    <p:sldLayoutId id="2147484431" r:id="rId16"/>
    <p:sldLayoutId id="2147484432" r:id="rId17"/>
    <p:sldLayoutId id="2147484433" r:id="rId18"/>
    <p:sldLayoutId id="2147484434" r:id="rId19"/>
    <p:sldLayoutId id="2147484435" r:id="rId20"/>
    <p:sldLayoutId id="2147484436" r:id="rId21"/>
    <p:sldLayoutId id="2147484437" r:id="rId22"/>
    <p:sldLayoutId id="2147484438" r:id="rId23"/>
    <p:sldLayoutId id="2147484439" r:id="rId24"/>
    <p:sldLayoutId id="2147484440" r:id="rId25"/>
    <p:sldLayoutId id="2147484441" r:id="rId26"/>
    <p:sldLayoutId id="2147484442" r:id="rId27"/>
    <p:sldLayoutId id="2147484443" r:id="rId28"/>
    <p:sldLayoutId id="2147484444" r:id="rId29"/>
    <p:sldLayoutId id="2147484445" r:id="rId30"/>
    <p:sldLayoutId id="2147484446" r:id="rId31"/>
    <p:sldLayoutId id="2147484447" r:id="rId32"/>
    <p:sldLayoutId id="2147484448" r:id="rId33"/>
    <p:sldLayoutId id="2147484449" r:id="rId34"/>
    <p:sldLayoutId id="2147484450" r:id="rId35"/>
    <p:sldLayoutId id="2147484451" r:id="rId36"/>
    <p:sldLayoutId id="2147484452" r:id="rId37"/>
    <p:sldLayoutId id="2147484453" r:id="rId38"/>
    <p:sldLayoutId id="2147484454" r:id="rId39"/>
    <p:sldLayoutId id="2147484455" r:id="rId40"/>
    <p:sldLayoutId id="2147484456" r:id="rId41"/>
    <p:sldLayoutId id="2147484457" r:id="rId42"/>
    <p:sldLayoutId id="2147484458" r:id="rId43"/>
    <p:sldLayoutId id="2147484459" r:id="rId44"/>
    <p:sldLayoutId id="2147484460" r:id="rId45"/>
    <p:sldLayoutId id="2147484461" r:id="rId46"/>
    <p:sldLayoutId id="2147484462" r:id="rId47"/>
    <p:sldLayoutId id="2147484463" r:id="rId48"/>
    <p:sldLayoutId id="2147484464" r:id="rId49"/>
    <p:sldLayoutId id="2147484465" r:id="rId50"/>
    <p:sldLayoutId id="2147484466" r:id="rId51"/>
    <p:sldLayoutId id="2147484467" r:id="rId52"/>
    <p:sldLayoutId id="2147484468" r:id="rId53"/>
    <p:sldLayoutId id="2147484469" r:id="rId54"/>
    <p:sldLayoutId id="2147484470" r:id="rId55"/>
    <p:sldLayoutId id="2147484471" r:id="rId56"/>
    <p:sldLayoutId id="2147484472" r:id="rId57"/>
    <p:sldLayoutId id="2147484473" r:id="rId58"/>
    <p:sldLayoutId id="2147484474" r:id="rId59"/>
    <p:sldLayoutId id="2147484475" r:id="rId60"/>
    <p:sldLayoutId id="2147484476" r:id="rId61"/>
    <p:sldLayoutId id="2147484477" r:id="rId62"/>
    <p:sldLayoutId id="2147484478" r:id="rId63"/>
    <p:sldLayoutId id="2147484479" r:id="rId64"/>
    <p:sldLayoutId id="2147484480" r:id="rId65"/>
  </p:sldLayoutIdLst>
  <p:transition>
    <p:fade/>
  </p:transition>
  <p:hf sldNum="0" hdr="0" ftr="0" dt="0"/>
  <p:txStyles>
    <p:titleStyle>
      <a:lvl1pPr algn="l" defTabSz="932742" rtl="0" eaLnBrk="1" latinLnBrk="0" hangingPunct="1">
        <a:lnSpc>
          <a:spcPct val="100000"/>
        </a:lnSpc>
        <a:spcBef>
          <a:spcPct val="0"/>
        </a:spcBef>
        <a:buNone/>
        <a:defRPr lang="en-US" sz="3200" b="1" i="0" kern="1200" cap="none" spc="-50" baseline="0" dirty="0" smtClean="0">
          <a:ln w="3175">
            <a:noFill/>
          </a:ln>
          <a:solidFill>
            <a:schemeClr val="tx1"/>
          </a:solidFill>
          <a:effectLst/>
          <a:latin typeface="Segoe Sans Display Semibold" pitchFamily="2" charset="0"/>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0" i="0" kern="1200" spc="0" baseline="0">
          <a:solidFill>
            <a:schemeClr val="tx1"/>
          </a:solidFill>
          <a:latin typeface="Segoe Sans Display" pitchFamily="2" charset="0"/>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Display"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Display"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Display"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Display"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8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47160505"/>
      </p:ext>
    </p:extLst>
  </p:cSld>
  <p:clrMap bg1="lt1" tx1="dk1" bg2="lt2" tx2="dk2" accent1="accent1" accent2="accent2" accent3="accent3" accent4="accent4" accent5="accent5" accent6="accent6" hlink="hlink" folHlink="folHlink"/>
  <p:sldLayoutIdLst>
    <p:sldLayoutId id="2147484482" r:id="rId1"/>
    <p:sldLayoutId id="2147484483" r:id="rId2"/>
    <p:sldLayoutId id="2147484484" r:id="rId3"/>
    <p:sldLayoutId id="2147484485" r:id="rId4"/>
    <p:sldLayoutId id="2147484486" r:id="rId5"/>
    <p:sldLayoutId id="2147484487" r:id="rId6"/>
    <p:sldLayoutId id="2147484488" r:id="rId7"/>
    <p:sldLayoutId id="2147484489" r:id="rId8"/>
    <p:sldLayoutId id="2147484490" r:id="rId9"/>
    <p:sldLayoutId id="2147484491" r:id="rId10"/>
    <p:sldLayoutId id="2147484492" r:id="rId11"/>
    <p:sldLayoutId id="2147484493" r:id="rId12"/>
    <p:sldLayoutId id="2147484494" r:id="rId13"/>
    <p:sldLayoutId id="2147484495" r:id="rId14"/>
    <p:sldLayoutId id="2147484496" r:id="rId15"/>
    <p:sldLayoutId id="2147484497" r:id="rId16"/>
    <p:sldLayoutId id="2147484498" r:id="rId17"/>
    <p:sldLayoutId id="2147484499" r:id="rId18"/>
    <p:sldLayoutId id="2147484500" r:id="rId19"/>
    <p:sldLayoutId id="2147484501" r:id="rId20"/>
    <p:sldLayoutId id="2147484502" r:id="rId21"/>
    <p:sldLayoutId id="2147484503" r:id="rId22"/>
    <p:sldLayoutId id="2147484504" r:id="rId23"/>
    <p:sldLayoutId id="2147484505" r:id="rId24"/>
    <p:sldLayoutId id="2147484506" r:id="rId25"/>
    <p:sldLayoutId id="2147484507" r:id="rId26"/>
    <p:sldLayoutId id="2147484508" r:id="rId27"/>
    <p:sldLayoutId id="2147484509" r:id="rId28"/>
    <p:sldLayoutId id="2147484510" r:id="rId29"/>
    <p:sldLayoutId id="2147484511" r:id="rId30"/>
    <p:sldLayoutId id="2147484512" r:id="rId31"/>
    <p:sldLayoutId id="2147484513" r:id="rId32"/>
    <p:sldLayoutId id="2147484514" r:id="rId33"/>
    <p:sldLayoutId id="2147484515" r:id="rId34"/>
    <p:sldLayoutId id="2147484516" r:id="rId35"/>
    <p:sldLayoutId id="2147484517" r:id="rId36"/>
    <p:sldLayoutId id="2147484518" r:id="rId37"/>
    <p:sldLayoutId id="2147484519" r:id="rId38"/>
    <p:sldLayoutId id="2147484520" r:id="rId39"/>
    <p:sldLayoutId id="2147484521" r:id="rId40"/>
    <p:sldLayoutId id="2147484522" r:id="rId41"/>
    <p:sldLayoutId id="2147484523" r:id="rId42"/>
    <p:sldLayoutId id="2147484524" r:id="rId43"/>
    <p:sldLayoutId id="2147484525" r:id="rId44"/>
    <p:sldLayoutId id="2147484526" r:id="rId45"/>
    <p:sldLayoutId id="2147484527" r:id="rId46"/>
    <p:sldLayoutId id="2147484528" r:id="rId47"/>
    <p:sldLayoutId id="2147484529" r:id="rId48"/>
    <p:sldLayoutId id="2147484530" r:id="rId49"/>
    <p:sldLayoutId id="2147484531" r:id="rId50"/>
    <p:sldLayoutId id="2147484532" r:id="rId51"/>
    <p:sldLayoutId id="2147484533" r:id="rId52"/>
    <p:sldLayoutId id="2147484534" r:id="rId53"/>
    <p:sldLayoutId id="2147484535" r:id="rId54"/>
    <p:sldLayoutId id="2147484536" r:id="rId55"/>
    <p:sldLayoutId id="2147484537" r:id="rId56"/>
    <p:sldLayoutId id="2147484538" r:id="rId57"/>
    <p:sldLayoutId id="2147484539" r:id="rId58"/>
    <p:sldLayoutId id="2147484540" r:id="rId59"/>
    <p:sldLayoutId id="2147484541" r:id="rId60"/>
    <p:sldLayoutId id="2147484542" r:id="rId61"/>
    <p:sldLayoutId id="2147484543" r:id="rId62"/>
    <p:sldLayoutId id="2147484544" r:id="rId63"/>
    <p:sldLayoutId id="2147484545" r:id="rId64"/>
    <p:sldLayoutId id="2147484546" r:id="rId65"/>
    <p:sldLayoutId id="2147484547" r:id="rId66"/>
    <p:sldLayoutId id="2147484548" r:id="rId67"/>
    <p:sldLayoutId id="2147484549" r:id="rId68"/>
    <p:sldLayoutId id="2147484550" r:id="rId69"/>
    <p:sldLayoutId id="2147484551" r:id="rId70"/>
    <p:sldLayoutId id="2147484552" r:id="rId71"/>
    <p:sldLayoutId id="2147484553" r:id="rId72"/>
    <p:sldLayoutId id="2147484554" r:id="rId73"/>
    <p:sldLayoutId id="2147484555" r:id="rId74"/>
    <p:sldLayoutId id="2147484556" r:id="rId75"/>
    <p:sldLayoutId id="2147484557" r:id="rId76"/>
    <p:sldLayoutId id="2147484558" r:id="rId77"/>
    <p:sldLayoutId id="2147484559" r:id="rId78"/>
    <p:sldLayoutId id="2147484560" r:id="rId79"/>
    <p:sldLayoutId id="2147484561" r:id="rId80"/>
    <p:sldLayoutId id="2147484562" r:id="rId81"/>
    <p:sldLayoutId id="2147484563" r:id="rId82"/>
    <p:sldLayoutId id="2147484564" r:id="rId83"/>
    <p:sldLayoutId id="2147484565" r:id="rId84"/>
    <p:sldLayoutId id="2147484566" r:id="rId8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9"/>
          <a:srcRect l="762"/>
          <a:stretch/>
        </p:blipFill>
        <p:spPr>
          <a:xfrm rot="5400000">
            <a:off x="9509761" y="2843774"/>
            <a:ext cx="6858000" cy="1170455"/>
          </a:xfrm>
          <a:prstGeom prst="rect">
            <a:avLst/>
          </a:prstGeom>
        </p:spPr>
      </p:pic>
      <p:sp>
        <p:nvSpPr>
          <p:cNvPr id="49" name="TextBox 48">
            <a:extLst>
              <a:ext uri="{FF2B5EF4-FFF2-40B4-BE49-F238E27FC236}">
                <a16:creationId xmlns:a16="http://schemas.microsoft.com/office/drawing/2014/main" id="{542A7756-6519-4838-A79D-0F07BA14A19C}"/>
              </a:ext>
            </a:extLst>
          </p:cNvPr>
          <p:cNvSpPr txBox="1"/>
          <p:nvPr userDrawn="1"/>
        </p:nvSpPr>
        <p:spPr>
          <a:xfrm>
            <a:off x="584200" y="6354354"/>
            <a:ext cx="6761746" cy="153888"/>
          </a:xfrm>
          <a:prstGeom prst="rect">
            <a:avLst/>
          </a:prstGeom>
          <a:noFill/>
        </p:spPr>
        <p:txBody>
          <a:bodyPr wrap="square" lIns="0" tIns="0" rIns="0" bIns="0">
            <a:spAutoFit/>
          </a:bodyPr>
          <a:lstStyle/>
          <a:p>
            <a:r>
              <a:rPr lang="en-US" sz="1000">
                <a:gradFill>
                  <a:gsLst>
                    <a:gs pos="0">
                      <a:schemeClr val="accent4"/>
                    </a:gs>
                    <a:gs pos="100000">
                      <a:schemeClr val="accent4"/>
                    </a:gs>
                  </a:gsLst>
                  <a:lin ang="5400000" scaled="0"/>
                </a:gradFill>
                <a:effectLst/>
                <a:latin typeface="Segoe UI" panose="020B0502040204020203" pitchFamily="34" charset="0"/>
              </a:rPr>
              <a:t>Microsoft Confidential. Shared under NDA.</a:t>
            </a:r>
            <a:endParaRPr lang="en-US" sz="1050">
              <a:gradFill>
                <a:gsLst>
                  <a:gs pos="0">
                    <a:schemeClr val="accent4"/>
                  </a:gs>
                  <a:gs pos="100000">
                    <a:schemeClr val="accent4"/>
                  </a:gs>
                </a:gsLst>
                <a:lin ang="5400000" scaled="0"/>
              </a:gradFill>
              <a:effectLst/>
              <a:latin typeface="Arial" panose="020B0604020202020204" pitchFamily="34" charset="0"/>
            </a:endParaRPr>
          </a:p>
        </p:txBody>
      </p:sp>
    </p:spTree>
    <p:extLst>
      <p:ext uri="{BB962C8B-B14F-4D97-AF65-F5344CB8AC3E}">
        <p14:creationId xmlns:p14="http://schemas.microsoft.com/office/powerpoint/2010/main" val="365316756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 id="2147483775" r:id="rId49"/>
    <p:sldLayoutId id="2147483776" r:id="rId50"/>
    <p:sldLayoutId id="2147483777" r:id="rId51"/>
    <p:sldLayoutId id="2147483778" r:id="rId52"/>
    <p:sldLayoutId id="2147483779" r:id="rId53"/>
    <p:sldLayoutId id="2147483780" r:id="rId54"/>
    <p:sldLayoutId id="2147483781" r:id="rId55"/>
    <p:sldLayoutId id="2147483782" r:id="rId56"/>
    <p:sldLayoutId id="2147483783" r:id="rId57"/>
    <p:sldLayoutId id="2147483784" r:id="rId58"/>
    <p:sldLayoutId id="2147483785" r:id="rId59"/>
    <p:sldLayoutId id="2147483786" r:id="rId60"/>
    <p:sldLayoutId id="2147483787" r:id="rId61"/>
    <p:sldLayoutId id="2147483788" r:id="rId62"/>
    <p:sldLayoutId id="2147483789" r:id="rId63"/>
    <p:sldLayoutId id="2147483790" r:id="rId64"/>
    <p:sldLayoutId id="2147483791" r:id="rId65"/>
    <p:sldLayoutId id="2147483792" r:id="rId66"/>
    <p:sldLayoutId id="2147483793" r:id="rId67"/>
    <p:sldLayoutId id="2147483794" r:id="rId68"/>
    <p:sldLayoutId id="2147483795" r:id="rId69"/>
    <p:sldLayoutId id="2147483796" r:id="rId70"/>
    <p:sldLayoutId id="2147483797" r:id="rId71"/>
    <p:sldLayoutId id="2147483798" r:id="rId72"/>
    <p:sldLayoutId id="2147483799" r:id="rId73"/>
    <p:sldLayoutId id="2147483800" r:id="rId74"/>
    <p:sldLayoutId id="2147483801" r:id="rId75"/>
    <p:sldLayoutId id="2147483802" r:id="rId76"/>
    <p:sldLayoutId id="2147483803" r:id="rId77"/>
    <p:sldLayoutId id="2147483804" r:id="rId78"/>
    <p:sldLayoutId id="2147483805" r:id="rId79"/>
    <p:sldLayoutId id="2147483806" r:id="rId80"/>
    <p:sldLayoutId id="2147483807" r:id="rId81"/>
    <p:sldLayoutId id="2147483808" r:id="rId82"/>
    <p:sldLayoutId id="2147483809" r:id="rId83"/>
    <p:sldLayoutId id="2147483810" r:id="rId84"/>
    <p:sldLayoutId id="2147483811" r:id="rId85"/>
    <p:sldLayoutId id="2147483812" r:id="rId86"/>
    <p:sldLayoutId id="2147483813" r:id="rId87"/>
  </p:sldLayoutIdLst>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570088840"/>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 id="2147483842" r:id="rId28"/>
    <p:sldLayoutId id="2147483843" r:id="rId29"/>
    <p:sldLayoutId id="2147483844" r:id="rId30"/>
    <p:sldLayoutId id="2147483845" r:id="rId31"/>
    <p:sldLayoutId id="2147483846" r:id="rId32"/>
    <p:sldLayoutId id="2147483847" r:id="rId33"/>
    <p:sldLayoutId id="2147483848" r:id="rId34"/>
    <p:sldLayoutId id="2147483849" r:id="rId35"/>
    <p:sldLayoutId id="2147483850" r:id="rId36"/>
    <p:sldLayoutId id="2147483851" r:id="rId37"/>
    <p:sldLayoutId id="2147483852" r:id="rId38"/>
    <p:sldLayoutId id="2147483853" r:id="rId39"/>
    <p:sldLayoutId id="2147483854" r:id="rId40"/>
    <p:sldLayoutId id="2147483855" r:id="rId41"/>
    <p:sldLayoutId id="2147483856" r:id="rId42"/>
    <p:sldLayoutId id="2147483857" r:id="rId43"/>
    <p:sldLayoutId id="2147483858" r:id="rId44"/>
    <p:sldLayoutId id="2147483859" r:id="rId45"/>
    <p:sldLayoutId id="2147483860" r:id="rId46"/>
    <p:sldLayoutId id="2147483861" r:id="rId47"/>
    <p:sldLayoutId id="2147483862" r:id="rId48"/>
    <p:sldLayoutId id="2147483863" r:id="rId49"/>
    <p:sldLayoutId id="2147483864" r:id="rId50"/>
    <p:sldLayoutId id="2147483865" r:id="rId51"/>
    <p:sldLayoutId id="2147483866" r:id="rId52"/>
    <p:sldLayoutId id="2147483867" r:id="rId53"/>
    <p:sldLayoutId id="2147483868" r:id="rId54"/>
    <p:sldLayoutId id="2147483869" r:id="rId55"/>
    <p:sldLayoutId id="2147483870" r:id="rId56"/>
    <p:sldLayoutId id="2147483871" r:id="rId57"/>
    <p:sldLayoutId id="2147483872" r:id="rId58"/>
    <p:sldLayoutId id="2147483873" r:id="rId59"/>
    <p:sldLayoutId id="2147483874" r:id="rId60"/>
    <p:sldLayoutId id="2147483875" r:id="rId61"/>
    <p:sldLayoutId id="2147483876" r:id="rId62"/>
    <p:sldLayoutId id="2147483877" r:id="rId63"/>
    <p:sldLayoutId id="2147483878" r:id="rId64"/>
    <p:sldLayoutId id="2147483879" r:id="rId65"/>
    <p:sldLayoutId id="2147483880" r:id="rId66"/>
    <p:sldLayoutId id="2147483881" r:id="rId67"/>
    <p:sldLayoutId id="2147483882" r:id="rId68"/>
    <p:sldLayoutId id="2147483883" r:id="rId69"/>
    <p:sldLayoutId id="2147483884" r:id="rId70"/>
    <p:sldLayoutId id="2147483885" r:id="rId71"/>
    <p:sldLayoutId id="2147483886" r:id="rId72"/>
    <p:sldLayoutId id="2147483887" r:id="rId73"/>
    <p:sldLayoutId id="2147483888" r:id="rId74"/>
    <p:sldLayoutId id="2147483889" r:id="rId75"/>
    <p:sldLayoutId id="2147483890" r:id="rId76"/>
    <p:sldLayoutId id="2147483891" r:id="rId77"/>
    <p:sldLayoutId id="2147483892" r:id="rId78"/>
    <p:sldLayoutId id="2147483893" r:id="rId79"/>
    <p:sldLayoutId id="2147483894" r:id="rId80"/>
    <p:sldLayoutId id="2147483895" r:id="rId81"/>
    <p:sldLayoutId id="2147483896" r:id="rId82"/>
    <p:sldLayoutId id="2147483897" r:id="rId83"/>
    <p:sldLayoutId id="2147483898" r:id="rId84"/>
    <p:sldLayoutId id="2147483899" r:id="rId85"/>
    <p:sldLayoutId id="2147483900" r:id="rId86"/>
    <p:sldLayoutId id="2147483901" r:id="rId87"/>
    <p:sldLayoutId id="2147483902" r:id="rId88"/>
  </p:sldLayoutIdLst>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034603996"/>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1" r:id="rId28"/>
    <p:sldLayoutId id="2147483932" r:id="rId29"/>
    <p:sldLayoutId id="2147483933" r:id="rId30"/>
    <p:sldLayoutId id="2147483934" r:id="rId31"/>
    <p:sldLayoutId id="2147483935" r:id="rId32"/>
    <p:sldLayoutId id="2147483936" r:id="rId33"/>
  </p:sldLayoutIdLst>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7"/>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2644347882"/>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50" r:id="rId13"/>
    <p:sldLayoutId id="2147483951" r:id="rId14"/>
    <p:sldLayoutId id="2147483952" r:id="rId15"/>
    <p:sldLayoutId id="2147483953" r:id="rId16"/>
    <p:sldLayoutId id="2147483954" r:id="rId17"/>
    <p:sldLayoutId id="2147483955" r:id="rId18"/>
    <p:sldLayoutId id="2147483956" r:id="rId19"/>
    <p:sldLayoutId id="2147483957" r:id="rId20"/>
    <p:sldLayoutId id="2147483958" r:id="rId21"/>
    <p:sldLayoutId id="2147483959" r:id="rId22"/>
    <p:sldLayoutId id="2147483960" r:id="rId23"/>
    <p:sldLayoutId id="2147483961" r:id="rId24"/>
    <p:sldLayoutId id="2147483962" r:id="rId25"/>
    <p:sldLayoutId id="2147483963" r:id="rId26"/>
    <p:sldLayoutId id="2147483964" r:id="rId27"/>
    <p:sldLayoutId id="2147483965" r:id="rId28"/>
    <p:sldLayoutId id="2147483966" r:id="rId29"/>
    <p:sldLayoutId id="2147483967" r:id="rId30"/>
    <p:sldLayoutId id="2147483968" r:id="rId31"/>
    <p:sldLayoutId id="2147483969" r:id="rId32"/>
    <p:sldLayoutId id="2147483970" r:id="rId33"/>
    <p:sldLayoutId id="2147483971" r:id="rId34"/>
    <p:sldLayoutId id="2147483972" r:id="rId35"/>
    <p:sldLayoutId id="2147483973" r:id="rId36"/>
    <p:sldLayoutId id="2147483974" r:id="rId37"/>
    <p:sldLayoutId id="2147483975" r:id="rId38"/>
    <p:sldLayoutId id="2147483976" r:id="rId39"/>
    <p:sldLayoutId id="2147483977" r:id="rId40"/>
    <p:sldLayoutId id="2147483978" r:id="rId41"/>
    <p:sldLayoutId id="2147483979" r:id="rId42"/>
    <p:sldLayoutId id="2147483980" r:id="rId43"/>
    <p:sldLayoutId id="2147483981" r:id="rId44"/>
    <p:sldLayoutId id="2147483982" r:id="rId45"/>
    <p:sldLayoutId id="2147483983" r:id="rId46"/>
    <p:sldLayoutId id="2147483984" r:id="rId47"/>
    <p:sldLayoutId id="2147483985" r:id="rId48"/>
    <p:sldLayoutId id="2147483986" r:id="rId49"/>
    <p:sldLayoutId id="2147483987" r:id="rId50"/>
    <p:sldLayoutId id="2147483988" r:id="rId51"/>
    <p:sldLayoutId id="2147483989" r:id="rId52"/>
    <p:sldLayoutId id="2147483990" r:id="rId53"/>
    <p:sldLayoutId id="2147483991" r:id="rId54"/>
    <p:sldLayoutId id="2147483992" r:id="rId55"/>
    <p:sldLayoutId id="2147483993" r:id="rId56"/>
    <p:sldLayoutId id="2147483994" r:id="rId57"/>
    <p:sldLayoutId id="2147483995" r:id="rId58"/>
    <p:sldLayoutId id="2147483996" r:id="rId59"/>
    <p:sldLayoutId id="2147483997" r:id="rId60"/>
    <p:sldLayoutId id="2147483998" r:id="rId61"/>
    <p:sldLayoutId id="2147483999" r:id="rId62"/>
    <p:sldLayoutId id="2147484000" r:id="rId63"/>
    <p:sldLayoutId id="2147484001" r:id="rId64"/>
    <p:sldLayoutId id="2147484002" r:id="rId65"/>
    <p:sldLayoutId id="2147484003" r:id="rId66"/>
    <p:sldLayoutId id="2147484004" r:id="rId67"/>
    <p:sldLayoutId id="2147484005" r:id="rId68"/>
    <p:sldLayoutId id="2147484006" r:id="rId69"/>
    <p:sldLayoutId id="2147484007" r:id="rId70"/>
    <p:sldLayoutId id="2147484008" r:id="rId71"/>
    <p:sldLayoutId id="2147484009" r:id="rId72"/>
    <p:sldLayoutId id="2147484010" r:id="rId73"/>
    <p:sldLayoutId id="2147484011" r:id="rId74"/>
    <p:sldLayoutId id="2147484012" r:id="rId75"/>
    <p:sldLayoutId id="2147484013" r:id="rId76"/>
    <p:sldLayoutId id="2147484014" r:id="rId77"/>
    <p:sldLayoutId id="2147484015" r:id="rId78"/>
    <p:sldLayoutId id="2147484016" r:id="rId79"/>
    <p:sldLayoutId id="2147484017" r:id="rId80"/>
    <p:sldLayoutId id="2147484018" r:id="rId81"/>
    <p:sldLayoutId id="2147484019" r:id="rId82"/>
    <p:sldLayoutId id="2147484020" r:id="rId83"/>
    <p:sldLayoutId id="2147484021" r:id="rId84"/>
    <p:sldLayoutId id="2147484022" r:id="rId85"/>
    <p:sldLayoutId id="2147484023" r:id="rId86"/>
    <p:sldLayoutId id="2147484024" r:id="rId87"/>
    <p:sldLayoutId id="2147484025" r:id="rId88"/>
    <p:sldLayoutId id="2147484026" r:id="rId89"/>
    <p:sldLayoutId id="2147484027" r:id="rId90"/>
    <p:sldLayoutId id="2147484028" r:id="rId91"/>
    <p:sldLayoutId id="2147484029" r:id="rId92"/>
    <p:sldLayoutId id="2147484030" r:id="rId93"/>
    <p:sldLayoutId id="2147484031" r:id="rId94"/>
    <p:sldLayoutId id="2147484032" r:id="rId95"/>
  </p:sldLayoutIdLst>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4"/>
          <a:srcRect l="762"/>
          <a:stretch/>
        </p:blipFill>
        <p:spPr>
          <a:xfrm rot="5400000">
            <a:off x="9509762" y="2843775"/>
            <a:ext cx="6858000" cy="1170455"/>
          </a:xfrm>
          <a:prstGeom prst="rect">
            <a:avLst/>
          </a:prstGeom>
        </p:spPr>
      </p:pic>
    </p:spTree>
    <p:extLst>
      <p:ext uri="{BB962C8B-B14F-4D97-AF65-F5344CB8AC3E}">
        <p14:creationId xmlns:p14="http://schemas.microsoft.com/office/powerpoint/2010/main" val="2820746070"/>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 id="2147484046" r:id="rId13"/>
    <p:sldLayoutId id="2147484047" r:id="rId14"/>
    <p:sldLayoutId id="2147484048" r:id="rId15"/>
    <p:sldLayoutId id="2147484049" r:id="rId16"/>
    <p:sldLayoutId id="2147484050" r:id="rId17"/>
    <p:sldLayoutId id="2147484051" r:id="rId18"/>
    <p:sldLayoutId id="2147484052" r:id="rId19"/>
    <p:sldLayoutId id="2147484053" r:id="rId20"/>
    <p:sldLayoutId id="2147484054" r:id="rId21"/>
    <p:sldLayoutId id="2147484055" r:id="rId22"/>
    <p:sldLayoutId id="2147484056" r:id="rId23"/>
    <p:sldLayoutId id="2147484057" r:id="rId24"/>
    <p:sldLayoutId id="2147484058" r:id="rId25"/>
    <p:sldLayoutId id="2147484059" r:id="rId26"/>
    <p:sldLayoutId id="2147484060" r:id="rId27"/>
    <p:sldLayoutId id="2147484061" r:id="rId28"/>
    <p:sldLayoutId id="2147484062" r:id="rId29"/>
    <p:sldLayoutId id="2147484063" r:id="rId30"/>
    <p:sldLayoutId id="2147484064" r:id="rId31"/>
    <p:sldLayoutId id="2147484065" r:id="rId32"/>
    <p:sldLayoutId id="2147484066" r:id="rId33"/>
    <p:sldLayoutId id="2147484067" r:id="rId34"/>
    <p:sldLayoutId id="2147484068" r:id="rId35"/>
    <p:sldLayoutId id="2147484069" r:id="rId36"/>
    <p:sldLayoutId id="2147484070" r:id="rId37"/>
    <p:sldLayoutId id="2147484071" r:id="rId38"/>
    <p:sldLayoutId id="2147484072" r:id="rId39"/>
    <p:sldLayoutId id="2147484073" r:id="rId40"/>
    <p:sldLayoutId id="2147484074" r:id="rId41"/>
    <p:sldLayoutId id="2147484075" r:id="rId42"/>
    <p:sldLayoutId id="2147484076" r:id="rId43"/>
    <p:sldLayoutId id="2147484077" r:id="rId44"/>
    <p:sldLayoutId id="2147484078" r:id="rId45"/>
    <p:sldLayoutId id="2147484079" r:id="rId46"/>
    <p:sldLayoutId id="2147484080" r:id="rId47"/>
    <p:sldLayoutId id="2147484081" r:id="rId48"/>
    <p:sldLayoutId id="2147484082" r:id="rId49"/>
    <p:sldLayoutId id="2147484083" r:id="rId50"/>
    <p:sldLayoutId id="2147484084" r:id="rId51"/>
    <p:sldLayoutId id="2147484085" r:id="rId52"/>
    <p:sldLayoutId id="2147484086" r:id="rId53"/>
    <p:sldLayoutId id="2147484087" r:id="rId54"/>
    <p:sldLayoutId id="2147484088" r:id="rId55"/>
    <p:sldLayoutId id="2147484089" r:id="rId56"/>
    <p:sldLayoutId id="2147484090" r:id="rId57"/>
    <p:sldLayoutId id="2147484091" r:id="rId58"/>
    <p:sldLayoutId id="2147484092" r:id="rId59"/>
    <p:sldLayoutId id="2147484093" r:id="rId60"/>
    <p:sldLayoutId id="2147484094" r:id="rId61"/>
    <p:sldLayoutId id="2147484095" r:id="rId62"/>
    <p:sldLayoutId id="2147484096" r:id="rId63"/>
    <p:sldLayoutId id="2147484097" r:id="rId64"/>
    <p:sldLayoutId id="2147484098" r:id="rId65"/>
    <p:sldLayoutId id="2147484099" r:id="rId66"/>
    <p:sldLayoutId id="2147484100" r:id="rId67"/>
    <p:sldLayoutId id="2147484101" r:id="rId68"/>
    <p:sldLayoutId id="2147484102" r:id="rId69"/>
    <p:sldLayoutId id="2147484103" r:id="rId70"/>
    <p:sldLayoutId id="2147484104" r:id="rId71"/>
    <p:sldLayoutId id="2147484105" r:id="rId72"/>
    <p:sldLayoutId id="2147484106" r:id="rId73"/>
    <p:sldLayoutId id="2147484107" r:id="rId74"/>
    <p:sldLayoutId id="2147484108" r:id="rId75"/>
    <p:sldLayoutId id="2147484109" r:id="rId76"/>
    <p:sldLayoutId id="2147484110" r:id="rId77"/>
    <p:sldLayoutId id="2147484111" r:id="rId78"/>
    <p:sldLayoutId id="2147484112" r:id="rId79"/>
    <p:sldLayoutId id="2147484113" r:id="rId80"/>
    <p:sldLayoutId id="2147484114" r:id="rId81"/>
    <p:sldLayoutId id="2147484115" r:id="rId82"/>
    <p:sldLayoutId id="2147484116" r:id="rId83"/>
    <p:sldLayoutId id="2147484117" r:id="rId84"/>
    <p:sldLayoutId id="2147484118" r:id="rId85"/>
    <p:sldLayoutId id="2147484119" r:id="rId86"/>
    <p:sldLayoutId id="2147484120" r:id="rId87"/>
    <p:sldLayoutId id="2147484121" r:id="rId88"/>
    <p:sldLayoutId id="2147484122" r:id="rId89"/>
    <p:sldLayoutId id="2147484123" r:id="rId90"/>
    <p:sldLayoutId id="2147484124" r:id="rId91"/>
    <p:sldLayoutId id="2147484125" r:id="rId92"/>
  </p:sldLayoutIdLst>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13202" y="46551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42435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3"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1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1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
          <a:srcRect l="762"/>
          <a:stretch/>
        </p:blipFill>
        <p:spPr>
          <a:xfrm rot="5400000">
            <a:off x="9509763" y="2843777"/>
            <a:ext cx="6858000" cy="1170455"/>
          </a:xfrm>
          <a:prstGeom prst="rect">
            <a:avLst/>
          </a:prstGeom>
        </p:spPr>
      </p:pic>
    </p:spTree>
    <p:extLst>
      <p:ext uri="{BB962C8B-B14F-4D97-AF65-F5344CB8AC3E}">
        <p14:creationId xmlns:p14="http://schemas.microsoft.com/office/powerpoint/2010/main" val="3377703487"/>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Lst>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hf sldNum="0" hdr="0" ftr="0" dt="0"/>
  <p:txStyles>
    <p:titleStyle>
      <a:lvl1pPr algn="l" defTabSz="913993" rtl="0" eaLnBrk="1" latinLnBrk="0" hangingPunct="1">
        <a:lnSpc>
          <a:spcPct val="100000"/>
        </a:lnSpc>
        <a:spcBef>
          <a:spcPct val="0"/>
        </a:spcBef>
        <a:buNone/>
        <a:defRPr lang="en-US" sz="3527"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224005" marR="0" indent="-224005" algn="l" defTabSz="91399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0">
                <a:schemeClr val="tx1"/>
              </a:gs>
              <a:gs pos="100000">
                <a:schemeClr val="tx1"/>
              </a:gs>
            </a:gsLst>
            <a:lin ang="5400000" scaled="1"/>
          </a:gradFill>
          <a:latin typeface="+mn-lt"/>
          <a:ea typeface="+mn-ea"/>
          <a:cs typeface="Segoe UI" panose="020B0502040204020203" pitchFamily="34" charset="0"/>
        </a:defRPr>
      </a:lvl1pPr>
      <a:lvl2pPr marL="448010" marR="0" indent="-224005" algn="l" defTabSz="91399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65" kern="1200" spc="0" baseline="0">
          <a:gradFill>
            <a:gsLst>
              <a:gs pos="0">
                <a:schemeClr val="tx1"/>
              </a:gs>
              <a:gs pos="100000">
                <a:schemeClr val="tx1"/>
              </a:gs>
            </a:gsLst>
            <a:lin ang="5400000" scaled="1"/>
          </a:gradFill>
          <a:latin typeface="+mn-lt"/>
          <a:ea typeface="+mn-ea"/>
          <a:cs typeface="+mn-cs"/>
        </a:defRPr>
      </a:lvl2pPr>
      <a:lvl3pPr marL="644014" marR="0" indent="-196004" algn="l" defTabSz="91399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7" kern="1200" spc="0" baseline="0">
          <a:gradFill>
            <a:gsLst>
              <a:gs pos="0">
                <a:schemeClr val="tx1"/>
              </a:gs>
              <a:gs pos="100000">
                <a:schemeClr val="tx1"/>
              </a:gs>
            </a:gsLst>
            <a:lin ang="5400000" scaled="1"/>
          </a:gradFill>
          <a:latin typeface="+mn-lt"/>
          <a:ea typeface="+mn-ea"/>
          <a:cs typeface="+mn-cs"/>
        </a:defRPr>
      </a:lvl3pPr>
      <a:lvl4pPr marL="826018" marR="0" indent="-177337" algn="l" defTabSz="91399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0" kern="1200" spc="0" baseline="0">
          <a:gradFill>
            <a:gsLst>
              <a:gs pos="0">
                <a:schemeClr val="tx1"/>
              </a:gs>
              <a:gs pos="100000">
                <a:schemeClr val="tx1"/>
              </a:gs>
            </a:gsLst>
            <a:lin ang="5400000" scaled="1"/>
          </a:gradFill>
          <a:latin typeface="+mn-lt"/>
          <a:ea typeface="+mn-ea"/>
          <a:cs typeface="+mn-cs"/>
        </a:defRPr>
      </a:lvl4pPr>
      <a:lvl5pPr marL="1003357" marR="0" indent="-164892" algn="l" defTabSz="91399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0" kern="1200" spc="0" baseline="0">
          <a:gradFill>
            <a:gsLst>
              <a:gs pos="0">
                <a:schemeClr val="tx1"/>
              </a:gs>
              <a:gs pos="100000">
                <a:schemeClr val="tx1"/>
              </a:gs>
            </a:gsLst>
            <a:lin ang="5400000" scaled="1"/>
          </a:gradFill>
          <a:latin typeface="+mn-lt"/>
          <a:ea typeface="+mn-ea"/>
          <a:cs typeface="+mn-cs"/>
        </a:defRPr>
      </a:lvl5pPr>
      <a:lvl6pPr marL="2513480" indent="-228499"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478" indent="-228499"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474" indent="-228499"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472" indent="-228499" algn="l" defTabSz="9139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93" rtl="0" eaLnBrk="1" latinLnBrk="0" hangingPunct="1">
        <a:defRPr sz="1765" kern="1200">
          <a:solidFill>
            <a:schemeClr val="tx1"/>
          </a:solidFill>
          <a:latin typeface="+mn-lt"/>
          <a:ea typeface="+mn-ea"/>
          <a:cs typeface="+mn-cs"/>
        </a:defRPr>
      </a:lvl1pPr>
      <a:lvl2pPr marL="456996" algn="l" defTabSz="913993" rtl="0" eaLnBrk="1" latinLnBrk="0" hangingPunct="1">
        <a:defRPr sz="1765" kern="1200">
          <a:solidFill>
            <a:schemeClr val="tx1"/>
          </a:solidFill>
          <a:latin typeface="+mn-lt"/>
          <a:ea typeface="+mn-ea"/>
          <a:cs typeface="+mn-cs"/>
        </a:defRPr>
      </a:lvl2pPr>
      <a:lvl3pPr marL="913993" algn="l" defTabSz="913993" rtl="0" eaLnBrk="1" latinLnBrk="0" hangingPunct="1">
        <a:defRPr sz="1765" kern="1200">
          <a:solidFill>
            <a:schemeClr val="tx1"/>
          </a:solidFill>
          <a:latin typeface="+mn-lt"/>
          <a:ea typeface="+mn-ea"/>
          <a:cs typeface="+mn-cs"/>
        </a:defRPr>
      </a:lvl3pPr>
      <a:lvl4pPr marL="1370989" algn="l" defTabSz="913993" rtl="0" eaLnBrk="1" latinLnBrk="0" hangingPunct="1">
        <a:defRPr sz="1765" kern="1200">
          <a:solidFill>
            <a:schemeClr val="tx1"/>
          </a:solidFill>
          <a:latin typeface="+mn-lt"/>
          <a:ea typeface="+mn-ea"/>
          <a:cs typeface="+mn-cs"/>
        </a:defRPr>
      </a:lvl4pPr>
      <a:lvl5pPr marL="1827986" algn="l" defTabSz="913993" rtl="0" eaLnBrk="1" latinLnBrk="0" hangingPunct="1">
        <a:defRPr sz="1765" kern="1200">
          <a:solidFill>
            <a:schemeClr val="tx1"/>
          </a:solidFill>
          <a:latin typeface="+mn-lt"/>
          <a:ea typeface="+mn-ea"/>
          <a:cs typeface="+mn-cs"/>
        </a:defRPr>
      </a:lvl5pPr>
      <a:lvl6pPr marL="2284984" algn="l" defTabSz="913993" rtl="0" eaLnBrk="1" latinLnBrk="0" hangingPunct="1">
        <a:defRPr sz="1765" kern="1200">
          <a:solidFill>
            <a:schemeClr val="tx1"/>
          </a:solidFill>
          <a:latin typeface="+mn-lt"/>
          <a:ea typeface="+mn-ea"/>
          <a:cs typeface="+mn-cs"/>
        </a:defRPr>
      </a:lvl6pPr>
      <a:lvl7pPr marL="2741979" algn="l" defTabSz="913993" rtl="0" eaLnBrk="1" latinLnBrk="0" hangingPunct="1">
        <a:defRPr sz="1765" kern="1200">
          <a:solidFill>
            <a:schemeClr val="tx1"/>
          </a:solidFill>
          <a:latin typeface="+mn-lt"/>
          <a:ea typeface="+mn-ea"/>
          <a:cs typeface="+mn-cs"/>
        </a:defRPr>
      </a:lvl7pPr>
      <a:lvl8pPr marL="3198976" algn="l" defTabSz="913993" rtl="0" eaLnBrk="1" latinLnBrk="0" hangingPunct="1">
        <a:defRPr sz="1765" kern="1200">
          <a:solidFill>
            <a:schemeClr val="tx1"/>
          </a:solidFill>
          <a:latin typeface="+mn-lt"/>
          <a:ea typeface="+mn-ea"/>
          <a:cs typeface="+mn-cs"/>
        </a:defRPr>
      </a:lvl8pPr>
      <a:lvl9pPr marL="3655974" algn="l" defTabSz="913993"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92">
          <p15:clr>
            <a:srgbClr val="C35EA4"/>
          </p15:clr>
        </p15:guide>
        <p15:guide id="17" pos="13262">
          <p15:clr>
            <a:srgbClr val="C35EA4"/>
          </p15:clr>
        </p15:guide>
        <p15:guide id="25" orient="horz" pos="367">
          <p15:clr>
            <a:srgbClr val="C35EA4"/>
          </p15:clr>
        </p15:guide>
        <p15:guide id="26" orient="horz" pos="7160">
          <p15:clr>
            <a:srgbClr val="C35EA4"/>
          </p15:clr>
        </p15:guide>
        <p15:guide id="29" orient="horz" pos="7497">
          <p15:clr>
            <a:srgbClr val="A4A3A4"/>
          </p15:clr>
        </p15:guide>
        <p15:guide id="30" pos="13591">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Display" pitchFamily="2" charset="0"/>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Display" pitchFamily="2" charset="0"/>
              <a:ea typeface="Segoe UI" pitchFamily="34" charset="0"/>
              <a:cs typeface="Segoe Sans Display" pitchFamily="2"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971795680"/>
      </p:ext>
    </p:extLst>
  </p:cSld>
  <p:clrMap bg1="lt1" tx1="dk1" bg2="lt2" tx2="dk2" accent1="accent1" accent2="accent2" accent3="accent3" accent4="accent4" accent5="accent5" accent6="accent6" hlink="hlink" folHlink="folHlink"/>
  <p:sldLayoutIdLst>
    <p:sldLayoutId id="2147484276" r:id="rId1"/>
    <p:sldLayoutId id="2147484277" r:id="rId2"/>
    <p:sldLayoutId id="2147484278" r:id="rId3"/>
    <p:sldLayoutId id="2147484279" r:id="rId4"/>
    <p:sldLayoutId id="2147484280" r:id="rId5"/>
    <p:sldLayoutId id="2147484281" r:id="rId6"/>
    <p:sldLayoutId id="2147484282" r:id="rId7"/>
    <p:sldLayoutId id="2147484283" r:id="rId8"/>
    <p:sldLayoutId id="2147484284" r:id="rId9"/>
    <p:sldLayoutId id="2147484285" r:id="rId10"/>
    <p:sldLayoutId id="2147484286" r:id="rId11"/>
    <p:sldLayoutId id="2147484287" r:id="rId12"/>
    <p:sldLayoutId id="2147484288" r:id="rId13"/>
    <p:sldLayoutId id="2147484289" r:id="rId14"/>
    <p:sldLayoutId id="2147484290" r:id="rId15"/>
    <p:sldLayoutId id="2147484291" r:id="rId16"/>
    <p:sldLayoutId id="2147484292" r:id="rId17"/>
    <p:sldLayoutId id="2147484293" r:id="rId18"/>
    <p:sldLayoutId id="2147484294" r:id="rId19"/>
    <p:sldLayoutId id="2147484295" r:id="rId20"/>
    <p:sldLayoutId id="2147484296" r:id="rId21"/>
    <p:sldLayoutId id="2147484297" r:id="rId22"/>
    <p:sldLayoutId id="2147484298" r:id="rId23"/>
    <p:sldLayoutId id="2147484299" r:id="rId24"/>
    <p:sldLayoutId id="2147484300" r:id="rId25"/>
    <p:sldLayoutId id="2147484301" r:id="rId26"/>
    <p:sldLayoutId id="2147484302" r:id="rId27"/>
    <p:sldLayoutId id="2147484303" r:id="rId28"/>
    <p:sldLayoutId id="2147484304" r:id="rId29"/>
    <p:sldLayoutId id="2147484305" r:id="rId30"/>
    <p:sldLayoutId id="2147484306" r:id="rId31"/>
    <p:sldLayoutId id="2147484307" r:id="rId32"/>
    <p:sldLayoutId id="2147484308" r:id="rId33"/>
    <p:sldLayoutId id="2147484309" r:id="rId34"/>
    <p:sldLayoutId id="2147484310" r:id="rId35"/>
    <p:sldLayoutId id="2147484311" r:id="rId36"/>
    <p:sldLayoutId id="2147484312" r:id="rId37"/>
    <p:sldLayoutId id="2147484313" r:id="rId38"/>
    <p:sldLayoutId id="2147484314" r:id="rId39"/>
    <p:sldLayoutId id="2147484315" r:id="rId40"/>
    <p:sldLayoutId id="2147484316" r:id="rId41"/>
    <p:sldLayoutId id="2147484317" r:id="rId42"/>
    <p:sldLayoutId id="2147484318" r:id="rId43"/>
    <p:sldLayoutId id="2147484319" r:id="rId44"/>
    <p:sldLayoutId id="2147484320" r:id="rId45"/>
    <p:sldLayoutId id="2147484321" r:id="rId46"/>
    <p:sldLayoutId id="2147484322" r:id="rId47"/>
    <p:sldLayoutId id="2147484323" r:id="rId48"/>
    <p:sldLayoutId id="2147484324" r:id="rId49"/>
    <p:sldLayoutId id="2147484325" r:id="rId50"/>
    <p:sldLayoutId id="2147484326" r:id="rId51"/>
    <p:sldLayoutId id="2147484327" r:id="rId52"/>
    <p:sldLayoutId id="2147484328" r:id="rId53"/>
    <p:sldLayoutId id="2147484329" r:id="rId54"/>
    <p:sldLayoutId id="2147484330" r:id="rId55"/>
    <p:sldLayoutId id="2147484331" r:id="rId56"/>
    <p:sldLayoutId id="2147484332" r:id="rId57"/>
    <p:sldLayoutId id="2147484333" r:id="rId58"/>
    <p:sldLayoutId id="2147484334" r:id="rId59"/>
    <p:sldLayoutId id="2147484335" r:id="rId60"/>
    <p:sldLayoutId id="2147484336" r:id="rId61"/>
    <p:sldLayoutId id="2147484337" r:id="rId62"/>
    <p:sldLayoutId id="2147484338" r:id="rId63"/>
    <p:sldLayoutId id="2147484339" r:id="rId64"/>
    <p:sldLayoutId id="2147484340" r:id="rId65"/>
    <p:sldLayoutId id="2147484341" r:id="rId66"/>
    <p:sldLayoutId id="2147484342" r:id="rId67"/>
    <p:sldLayoutId id="2147484343" r:id="rId68"/>
    <p:sldLayoutId id="2147484344" r:id="rId69"/>
    <p:sldLayoutId id="2147484345" r:id="rId70"/>
    <p:sldLayoutId id="2147484346" r:id="rId71"/>
  </p:sldLayoutIdLst>
  <p:transition>
    <p:fade/>
  </p:transition>
  <p:hf sldNum="0" hdr="0" ft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Sans Display Semibold" pitchFamily="2" charset="0"/>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0" i="0" kern="1200" spc="0" baseline="0">
          <a:solidFill>
            <a:schemeClr val="tx1"/>
          </a:solidFill>
          <a:latin typeface="Segoe Sans Display" pitchFamily="2" charset="0"/>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Display"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Display"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Display"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Display"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Display" pitchFamily="2" charset="0"/>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Display" pitchFamily="2" charset="0"/>
              <a:ea typeface="Segoe UI" pitchFamily="34" charset="0"/>
              <a:cs typeface="Segoe Sans Display" pitchFamily="2"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80365576"/>
      </p:ext>
    </p:extLst>
  </p:cSld>
  <p:clrMap bg1="lt1" tx1="dk1" bg2="lt2" tx2="dk2" accent1="accent1" accent2="accent2" accent3="accent3" accent4="accent4" accent5="accent5" accent6="accent6" hlink="hlink" folHlink="folHlink"/>
  <p:sldLayoutIdLst>
    <p:sldLayoutId id="2147484349" r:id="rId1"/>
    <p:sldLayoutId id="2147484350" r:id="rId2"/>
    <p:sldLayoutId id="2147484351" r:id="rId3"/>
    <p:sldLayoutId id="2147484352" r:id="rId4"/>
    <p:sldLayoutId id="2147484353" r:id="rId5"/>
    <p:sldLayoutId id="2147484354" r:id="rId6"/>
    <p:sldLayoutId id="2147484355" r:id="rId7"/>
    <p:sldLayoutId id="2147484356" r:id="rId8"/>
    <p:sldLayoutId id="2147484357" r:id="rId9"/>
    <p:sldLayoutId id="2147484358" r:id="rId10"/>
    <p:sldLayoutId id="2147484359" r:id="rId11"/>
    <p:sldLayoutId id="2147484360" r:id="rId12"/>
    <p:sldLayoutId id="2147484361" r:id="rId13"/>
    <p:sldLayoutId id="2147484362" r:id="rId14"/>
    <p:sldLayoutId id="2147484363" r:id="rId15"/>
    <p:sldLayoutId id="2147484364" r:id="rId16"/>
    <p:sldLayoutId id="2147484365" r:id="rId17"/>
    <p:sldLayoutId id="2147484366" r:id="rId18"/>
    <p:sldLayoutId id="2147484367" r:id="rId19"/>
    <p:sldLayoutId id="2147484368" r:id="rId20"/>
    <p:sldLayoutId id="2147484369" r:id="rId21"/>
    <p:sldLayoutId id="2147484370" r:id="rId22"/>
    <p:sldLayoutId id="2147484371" r:id="rId23"/>
    <p:sldLayoutId id="2147484372" r:id="rId24"/>
    <p:sldLayoutId id="2147484373" r:id="rId25"/>
    <p:sldLayoutId id="2147484374" r:id="rId26"/>
    <p:sldLayoutId id="2147484375" r:id="rId27"/>
    <p:sldLayoutId id="2147484376" r:id="rId28"/>
    <p:sldLayoutId id="2147484377" r:id="rId29"/>
    <p:sldLayoutId id="2147484378" r:id="rId30"/>
    <p:sldLayoutId id="2147484379" r:id="rId31"/>
    <p:sldLayoutId id="2147484380" r:id="rId32"/>
    <p:sldLayoutId id="2147484381" r:id="rId33"/>
    <p:sldLayoutId id="2147484382" r:id="rId34"/>
    <p:sldLayoutId id="2147484383" r:id="rId35"/>
    <p:sldLayoutId id="2147484384" r:id="rId36"/>
    <p:sldLayoutId id="2147484385" r:id="rId37"/>
    <p:sldLayoutId id="2147484386" r:id="rId38"/>
    <p:sldLayoutId id="2147484387" r:id="rId39"/>
    <p:sldLayoutId id="2147484388" r:id="rId40"/>
    <p:sldLayoutId id="2147484389" r:id="rId41"/>
    <p:sldLayoutId id="2147484390" r:id="rId42"/>
    <p:sldLayoutId id="2147484391" r:id="rId43"/>
    <p:sldLayoutId id="2147484392" r:id="rId44"/>
    <p:sldLayoutId id="2147484393" r:id="rId45"/>
    <p:sldLayoutId id="2147484394" r:id="rId46"/>
    <p:sldLayoutId id="2147484395" r:id="rId47"/>
    <p:sldLayoutId id="2147484396" r:id="rId48"/>
    <p:sldLayoutId id="2147484397" r:id="rId49"/>
    <p:sldLayoutId id="2147484398" r:id="rId50"/>
    <p:sldLayoutId id="2147484399" r:id="rId51"/>
    <p:sldLayoutId id="2147484400" r:id="rId52"/>
    <p:sldLayoutId id="2147484401" r:id="rId53"/>
    <p:sldLayoutId id="2147484402" r:id="rId54"/>
    <p:sldLayoutId id="2147484403" r:id="rId55"/>
    <p:sldLayoutId id="2147484404" r:id="rId56"/>
    <p:sldLayoutId id="2147484405" r:id="rId57"/>
    <p:sldLayoutId id="2147484406" r:id="rId58"/>
    <p:sldLayoutId id="2147484407" r:id="rId59"/>
    <p:sldLayoutId id="2147484408" r:id="rId60"/>
    <p:sldLayoutId id="2147484409" r:id="rId61"/>
    <p:sldLayoutId id="2147484410" r:id="rId62"/>
    <p:sldLayoutId id="2147484411" r:id="rId63"/>
    <p:sldLayoutId id="2147484412" r:id="rId64"/>
    <p:sldLayoutId id="2147484413" r:id="rId65"/>
    <p:sldLayoutId id="2147484414" r:id="rId66"/>
  </p:sldLayoutIdLst>
  <p:transition>
    <p:fade/>
  </p:transition>
  <p:hf sldNum="0" hdr="0" ft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Sans Display Semibold" pitchFamily="2" charset="0"/>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0" i="0" kern="1200" spc="0" baseline="0">
          <a:solidFill>
            <a:schemeClr val="tx1"/>
          </a:solidFill>
          <a:latin typeface="Segoe Sans Display" pitchFamily="2" charset="0"/>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Display"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Display"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Display"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Display"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4.svg"/><Relationship Id="rId13" Type="http://schemas.openxmlformats.org/officeDocument/2006/relationships/image" Target="../media/image179.png"/><Relationship Id="rId18" Type="http://schemas.openxmlformats.org/officeDocument/2006/relationships/image" Target="../media/image184.svg"/><Relationship Id="rId3" Type="http://schemas.openxmlformats.org/officeDocument/2006/relationships/image" Target="../media/image169.png"/><Relationship Id="rId7" Type="http://schemas.openxmlformats.org/officeDocument/2006/relationships/image" Target="../media/image173.png"/><Relationship Id="rId12" Type="http://schemas.openxmlformats.org/officeDocument/2006/relationships/image" Target="../media/image178.svg"/><Relationship Id="rId17" Type="http://schemas.openxmlformats.org/officeDocument/2006/relationships/image" Target="../media/image183.png"/><Relationship Id="rId2" Type="http://schemas.openxmlformats.org/officeDocument/2006/relationships/notesSlide" Target="../notesSlides/notesSlide10.xml"/><Relationship Id="rId16" Type="http://schemas.openxmlformats.org/officeDocument/2006/relationships/image" Target="../media/image182.svg"/><Relationship Id="rId20" Type="http://schemas.openxmlformats.org/officeDocument/2006/relationships/image" Target="../media/image186.svg"/><Relationship Id="rId1" Type="http://schemas.openxmlformats.org/officeDocument/2006/relationships/slideLayout" Target="../slideLayouts/slideLayout151.xml"/><Relationship Id="rId6" Type="http://schemas.openxmlformats.org/officeDocument/2006/relationships/image" Target="../media/image172.svg"/><Relationship Id="rId11" Type="http://schemas.openxmlformats.org/officeDocument/2006/relationships/image" Target="../media/image177.png"/><Relationship Id="rId5" Type="http://schemas.openxmlformats.org/officeDocument/2006/relationships/image" Target="../media/image171.png"/><Relationship Id="rId15" Type="http://schemas.openxmlformats.org/officeDocument/2006/relationships/image" Target="../media/image181.png"/><Relationship Id="rId10" Type="http://schemas.openxmlformats.org/officeDocument/2006/relationships/image" Target="../media/image176.svg"/><Relationship Id="rId19" Type="http://schemas.openxmlformats.org/officeDocument/2006/relationships/image" Target="../media/image185.png"/><Relationship Id="rId4" Type="http://schemas.openxmlformats.org/officeDocument/2006/relationships/image" Target="../media/image170.svg"/><Relationship Id="rId9" Type="http://schemas.openxmlformats.org/officeDocument/2006/relationships/image" Target="../media/image175.png"/><Relationship Id="rId14" Type="http://schemas.openxmlformats.org/officeDocument/2006/relationships/image" Target="../media/image180.svg"/></Relationships>
</file>

<file path=ppt/slides/_rels/slide1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xml"/><Relationship Id="rId1" Type="http://schemas.openxmlformats.org/officeDocument/2006/relationships/slideLayout" Target="../slideLayouts/slideLayout92.xml"/><Relationship Id="rId6" Type="http://schemas.openxmlformats.org/officeDocument/2006/relationships/image" Target="../media/image189.svg"/><Relationship Id="rId5" Type="http://schemas.openxmlformats.org/officeDocument/2006/relationships/image" Target="../media/image188.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7.xml"/></Relationships>
</file>

<file path=ppt/slides/_rels/slide13.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94.png"/><Relationship Id="rId3" Type="http://schemas.openxmlformats.org/officeDocument/2006/relationships/image" Target="../media/image154.png"/><Relationship Id="rId7" Type="http://schemas.openxmlformats.org/officeDocument/2006/relationships/image" Target="../media/image157.svg"/><Relationship Id="rId12" Type="http://schemas.openxmlformats.org/officeDocument/2006/relationships/image" Target="../media/image155.png"/><Relationship Id="rId2" Type="http://schemas.openxmlformats.org/officeDocument/2006/relationships/notesSlide" Target="../notesSlides/notesSlide13.xml"/><Relationship Id="rId1" Type="http://schemas.openxmlformats.org/officeDocument/2006/relationships/slideLayout" Target="../slideLayouts/slideLayout247.xml"/><Relationship Id="rId6" Type="http://schemas.openxmlformats.org/officeDocument/2006/relationships/image" Target="../media/image156.png"/><Relationship Id="rId11" Type="http://schemas.openxmlformats.org/officeDocument/2006/relationships/image" Target="../media/image193.svg"/><Relationship Id="rId5" Type="http://schemas.openxmlformats.org/officeDocument/2006/relationships/image" Target="../media/image190.png"/><Relationship Id="rId10" Type="http://schemas.openxmlformats.org/officeDocument/2006/relationships/image" Target="../media/image192.png"/><Relationship Id="rId4" Type="http://schemas.openxmlformats.org/officeDocument/2006/relationships/image" Target="../media/image160.png"/><Relationship Id="rId9" Type="http://schemas.openxmlformats.org/officeDocument/2006/relationships/image" Target="../media/image191.svg"/><Relationship Id="rId14" Type="http://schemas.openxmlformats.org/officeDocument/2006/relationships/image" Target="../media/image195.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xml"/><Relationship Id="rId1" Type="http://schemas.openxmlformats.org/officeDocument/2006/relationships/slideLayout" Target="../slideLayouts/slideLayout302.xml"/><Relationship Id="rId4" Type="http://schemas.openxmlformats.org/officeDocument/2006/relationships/image" Target="../media/image75.svg"/></Relationships>
</file>

<file path=ppt/slides/_rels/slide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3.xml"/><Relationship Id="rId1" Type="http://schemas.openxmlformats.org/officeDocument/2006/relationships/slideLayout" Target="../slideLayouts/slideLayout143.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7.emf"/><Relationship Id="rId4" Type="http://schemas.openxmlformats.org/officeDocument/2006/relationships/image" Target="../media/image77.png"/><Relationship Id="rId9" Type="http://schemas.openxmlformats.org/officeDocument/2006/relationships/image" Target="../media/image82.svg"/></Relationships>
</file>

<file path=ppt/slides/_rels/slide4.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png"/><Relationship Id="rId18" Type="http://schemas.openxmlformats.org/officeDocument/2006/relationships/image" Target="../media/image97.png"/><Relationship Id="rId26" Type="http://schemas.openxmlformats.org/officeDocument/2006/relationships/image" Target="../media/image105.jpeg"/><Relationship Id="rId3" Type="http://schemas.openxmlformats.org/officeDocument/2006/relationships/image" Target="../media/image83.png"/><Relationship Id="rId21" Type="http://schemas.openxmlformats.org/officeDocument/2006/relationships/image" Target="../media/image100.jpeg"/><Relationship Id="rId7" Type="http://schemas.openxmlformats.org/officeDocument/2006/relationships/image" Target="../media/image87.png"/><Relationship Id="rId12" Type="http://schemas.openxmlformats.org/officeDocument/2006/relationships/image" Target="../media/image92.svg"/><Relationship Id="rId17" Type="http://schemas.openxmlformats.org/officeDocument/2006/relationships/image" Target="../media/image96.png"/><Relationship Id="rId25" Type="http://schemas.openxmlformats.org/officeDocument/2006/relationships/image" Target="../media/image104.jpeg"/><Relationship Id="rId2" Type="http://schemas.openxmlformats.org/officeDocument/2006/relationships/notesSlide" Target="../notesSlides/notesSlide4.xml"/><Relationship Id="rId16" Type="http://schemas.openxmlformats.org/officeDocument/2006/relationships/image" Target="../media/image7.emf"/><Relationship Id="rId20" Type="http://schemas.openxmlformats.org/officeDocument/2006/relationships/image" Target="../media/image99.jpeg"/><Relationship Id="rId1" Type="http://schemas.openxmlformats.org/officeDocument/2006/relationships/slideLayout" Target="../slideLayouts/slideLayout92.xml"/><Relationship Id="rId6" Type="http://schemas.openxmlformats.org/officeDocument/2006/relationships/image" Target="../media/image86.svg"/><Relationship Id="rId11" Type="http://schemas.openxmlformats.org/officeDocument/2006/relationships/image" Target="../media/image91.png"/><Relationship Id="rId24" Type="http://schemas.openxmlformats.org/officeDocument/2006/relationships/image" Target="../media/image103.jpeg"/><Relationship Id="rId5" Type="http://schemas.openxmlformats.org/officeDocument/2006/relationships/image" Target="../media/image85.png"/><Relationship Id="rId15" Type="http://schemas.openxmlformats.org/officeDocument/2006/relationships/image" Target="../media/image95.jpeg"/><Relationship Id="rId23" Type="http://schemas.openxmlformats.org/officeDocument/2006/relationships/image" Target="../media/image102.jpeg"/><Relationship Id="rId10" Type="http://schemas.openxmlformats.org/officeDocument/2006/relationships/image" Target="../media/image90.svg"/><Relationship Id="rId19" Type="http://schemas.openxmlformats.org/officeDocument/2006/relationships/image" Target="../media/image98.jpeg"/><Relationship Id="rId4" Type="http://schemas.openxmlformats.org/officeDocument/2006/relationships/image" Target="../media/image84.svg"/><Relationship Id="rId9" Type="http://schemas.openxmlformats.org/officeDocument/2006/relationships/image" Target="../media/image89.png"/><Relationship Id="rId14" Type="http://schemas.openxmlformats.org/officeDocument/2006/relationships/image" Target="../media/image94.svg"/><Relationship Id="rId22" Type="http://schemas.openxmlformats.org/officeDocument/2006/relationships/image" Target="../media/image101.jpeg"/></Relationships>
</file>

<file path=ppt/slides/_rels/slide5.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106.svg"/><Relationship Id="rId18" Type="http://schemas.openxmlformats.org/officeDocument/2006/relationships/image" Target="../media/image110.png"/><Relationship Id="rId3" Type="http://schemas.openxmlformats.org/officeDocument/2006/relationships/image" Target="../media/image93.png"/><Relationship Id="rId7" Type="http://schemas.openxmlformats.org/officeDocument/2006/relationships/image" Target="../media/image84.svg"/><Relationship Id="rId12" Type="http://schemas.openxmlformats.org/officeDocument/2006/relationships/image" Target="../media/image89.png"/><Relationship Id="rId17" Type="http://schemas.openxmlformats.org/officeDocument/2006/relationships/image" Target="../media/image109.svg"/><Relationship Id="rId2" Type="http://schemas.openxmlformats.org/officeDocument/2006/relationships/notesSlide" Target="../notesSlides/notesSlide5.xml"/><Relationship Id="rId16" Type="http://schemas.openxmlformats.org/officeDocument/2006/relationships/image" Target="../media/image108.png"/><Relationship Id="rId1" Type="http://schemas.openxmlformats.org/officeDocument/2006/relationships/slideLayout" Target="../slideLayouts/slideLayout92.xml"/><Relationship Id="rId6" Type="http://schemas.openxmlformats.org/officeDocument/2006/relationships/image" Target="../media/image83.png"/><Relationship Id="rId11" Type="http://schemas.openxmlformats.org/officeDocument/2006/relationships/image" Target="../media/image88.svg"/><Relationship Id="rId5" Type="http://schemas.openxmlformats.org/officeDocument/2006/relationships/image" Target="../media/image95.jpeg"/><Relationship Id="rId15" Type="http://schemas.openxmlformats.org/officeDocument/2006/relationships/image" Target="../media/image107.svg"/><Relationship Id="rId10" Type="http://schemas.openxmlformats.org/officeDocument/2006/relationships/image" Target="../media/image87.png"/><Relationship Id="rId19" Type="http://schemas.openxmlformats.org/officeDocument/2006/relationships/image" Target="../media/image111.svg"/><Relationship Id="rId4" Type="http://schemas.openxmlformats.org/officeDocument/2006/relationships/image" Target="../media/image94.svg"/><Relationship Id="rId9" Type="http://schemas.openxmlformats.org/officeDocument/2006/relationships/image" Target="../media/image86.svg"/><Relationship Id="rId14" Type="http://schemas.openxmlformats.org/officeDocument/2006/relationships/image" Target="../media/image91.png"/></Relationships>
</file>

<file path=ppt/slides/_rels/slide6.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106.svg"/><Relationship Id="rId3" Type="http://schemas.openxmlformats.org/officeDocument/2006/relationships/image" Target="../media/image93.png"/><Relationship Id="rId7" Type="http://schemas.openxmlformats.org/officeDocument/2006/relationships/image" Target="../media/image84.svg"/><Relationship Id="rId12" Type="http://schemas.openxmlformats.org/officeDocument/2006/relationships/image" Target="../media/image89.png"/><Relationship Id="rId17" Type="http://schemas.openxmlformats.org/officeDocument/2006/relationships/image" Target="../media/image113.svg"/><Relationship Id="rId2" Type="http://schemas.openxmlformats.org/officeDocument/2006/relationships/notesSlide" Target="../notesSlides/notesSlide6.xml"/><Relationship Id="rId16" Type="http://schemas.openxmlformats.org/officeDocument/2006/relationships/image" Target="../media/image112.png"/><Relationship Id="rId1" Type="http://schemas.openxmlformats.org/officeDocument/2006/relationships/slideLayout" Target="../slideLayouts/slideLayout92.xml"/><Relationship Id="rId6" Type="http://schemas.openxmlformats.org/officeDocument/2006/relationships/image" Target="../media/image83.png"/><Relationship Id="rId11" Type="http://schemas.openxmlformats.org/officeDocument/2006/relationships/image" Target="../media/image88.svg"/><Relationship Id="rId5" Type="http://schemas.openxmlformats.org/officeDocument/2006/relationships/image" Target="../media/image95.jpeg"/><Relationship Id="rId15" Type="http://schemas.openxmlformats.org/officeDocument/2006/relationships/image" Target="../media/image107.svg"/><Relationship Id="rId10" Type="http://schemas.openxmlformats.org/officeDocument/2006/relationships/image" Target="../media/image87.png"/><Relationship Id="rId4" Type="http://schemas.openxmlformats.org/officeDocument/2006/relationships/image" Target="../media/image94.svg"/><Relationship Id="rId9" Type="http://schemas.openxmlformats.org/officeDocument/2006/relationships/image" Target="../media/image86.svg"/><Relationship Id="rId14" Type="http://schemas.openxmlformats.org/officeDocument/2006/relationships/image" Target="../media/image91.png"/></Relationships>
</file>

<file path=ppt/slides/_rels/slide7.xml.rels><?xml version="1.0" encoding="UTF-8" standalone="yes"?>
<Relationships xmlns="http://schemas.openxmlformats.org/package/2006/relationships"><Relationship Id="rId13" Type="http://schemas.openxmlformats.org/officeDocument/2006/relationships/image" Target="../media/image124.png"/><Relationship Id="rId18" Type="http://schemas.openxmlformats.org/officeDocument/2006/relationships/image" Target="../media/image129.svg"/><Relationship Id="rId26" Type="http://schemas.openxmlformats.org/officeDocument/2006/relationships/image" Target="../media/image137.svg"/><Relationship Id="rId39" Type="http://schemas.openxmlformats.org/officeDocument/2006/relationships/image" Target="../media/image93.png"/><Relationship Id="rId21" Type="http://schemas.openxmlformats.org/officeDocument/2006/relationships/image" Target="../media/image132.png"/><Relationship Id="rId34" Type="http://schemas.openxmlformats.org/officeDocument/2006/relationships/image" Target="../media/image145.svg"/><Relationship Id="rId42" Type="http://schemas.openxmlformats.org/officeDocument/2006/relationships/image" Target="../media/image84.svg"/><Relationship Id="rId47" Type="http://schemas.openxmlformats.org/officeDocument/2006/relationships/image" Target="../media/image149.png"/><Relationship Id="rId50" Type="http://schemas.openxmlformats.org/officeDocument/2006/relationships/image" Target="../media/image152.svg"/><Relationship Id="rId7" Type="http://schemas.openxmlformats.org/officeDocument/2006/relationships/image" Target="../media/image118.png"/><Relationship Id="rId2" Type="http://schemas.openxmlformats.org/officeDocument/2006/relationships/notesSlide" Target="../notesSlides/notesSlide7.xml"/><Relationship Id="rId16" Type="http://schemas.openxmlformats.org/officeDocument/2006/relationships/image" Target="../media/image127.svg"/><Relationship Id="rId29" Type="http://schemas.openxmlformats.org/officeDocument/2006/relationships/image" Target="../media/image140.svg"/><Relationship Id="rId11" Type="http://schemas.openxmlformats.org/officeDocument/2006/relationships/image" Target="../media/image122.png"/><Relationship Id="rId24" Type="http://schemas.openxmlformats.org/officeDocument/2006/relationships/image" Target="../media/image135.png"/><Relationship Id="rId32" Type="http://schemas.openxmlformats.org/officeDocument/2006/relationships/image" Target="../media/image143.png"/><Relationship Id="rId37" Type="http://schemas.openxmlformats.org/officeDocument/2006/relationships/image" Target="../media/image148.svg"/><Relationship Id="rId40" Type="http://schemas.openxmlformats.org/officeDocument/2006/relationships/image" Target="../media/image94.svg"/><Relationship Id="rId45" Type="http://schemas.openxmlformats.org/officeDocument/2006/relationships/image" Target="../media/image87.png"/><Relationship Id="rId5" Type="http://schemas.openxmlformats.org/officeDocument/2006/relationships/image" Target="../media/image116.png"/><Relationship Id="rId15" Type="http://schemas.openxmlformats.org/officeDocument/2006/relationships/image" Target="../media/image126.png"/><Relationship Id="rId23" Type="http://schemas.openxmlformats.org/officeDocument/2006/relationships/image" Target="../media/image134.png"/><Relationship Id="rId28" Type="http://schemas.openxmlformats.org/officeDocument/2006/relationships/image" Target="../media/image139.png"/><Relationship Id="rId36" Type="http://schemas.openxmlformats.org/officeDocument/2006/relationships/image" Target="../media/image147.png"/><Relationship Id="rId49" Type="http://schemas.openxmlformats.org/officeDocument/2006/relationships/image" Target="../media/image151.png"/><Relationship Id="rId10" Type="http://schemas.openxmlformats.org/officeDocument/2006/relationships/image" Target="../media/image121.svg"/><Relationship Id="rId19" Type="http://schemas.openxmlformats.org/officeDocument/2006/relationships/image" Target="../media/image130.png"/><Relationship Id="rId31" Type="http://schemas.openxmlformats.org/officeDocument/2006/relationships/image" Target="../media/image142.svg"/><Relationship Id="rId44" Type="http://schemas.openxmlformats.org/officeDocument/2006/relationships/image" Target="../media/image86.svg"/><Relationship Id="rId4" Type="http://schemas.openxmlformats.org/officeDocument/2006/relationships/image" Target="../media/image115.svg"/><Relationship Id="rId9" Type="http://schemas.openxmlformats.org/officeDocument/2006/relationships/image" Target="../media/image120.png"/><Relationship Id="rId14" Type="http://schemas.openxmlformats.org/officeDocument/2006/relationships/image" Target="../media/image125.svg"/><Relationship Id="rId22" Type="http://schemas.openxmlformats.org/officeDocument/2006/relationships/image" Target="../media/image133.png"/><Relationship Id="rId27" Type="http://schemas.openxmlformats.org/officeDocument/2006/relationships/image" Target="../media/image138.png"/><Relationship Id="rId30" Type="http://schemas.openxmlformats.org/officeDocument/2006/relationships/image" Target="../media/image141.png"/><Relationship Id="rId35" Type="http://schemas.openxmlformats.org/officeDocument/2006/relationships/image" Target="../media/image146.png"/><Relationship Id="rId43" Type="http://schemas.openxmlformats.org/officeDocument/2006/relationships/image" Target="../media/image85.png"/><Relationship Id="rId48" Type="http://schemas.openxmlformats.org/officeDocument/2006/relationships/image" Target="../media/image150.svg"/><Relationship Id="rId8" Type="http://schemas.openxmlformats.org/officeDocument/2006/relationships/image" Target="../media/image119.svg"/><Relationship Id="rId3" Type="http://schemas.openxmlformats.org/officeDocument/2006/relationships/image" Target="../media/image114.png"/><Relationship Id="rId12" Type="http://schemas.openxmlformats.org/officeDocument/2006/relationships/image" Target="../media/image123.svg"/><Relationship Id="rId17" Type="http://schemas.openxmlformats.org/officeDocument/2006/relationships/image" Target="../media/image128.png"/><Relationship Id="rId25" Type="http://schemas.openxmlformats.org/officeDocument/2006/relationships/image" Target="../media/image136.png"/><Relationship Id="rId33" Type="http://schemas.openxmlformats.org/officeDocument/2006/relationships/image" Target="../media/image144.png"/><Relationship Id="rId38" Type="http://schemas.openxmlformats.org/officeDocument/2006/relationships/image" Target="../media/image95.jpeg"/><Relationship Id="rId46" Type="http://schemas.openxmlformats.org/officeDocument/2006/relationships/image" Target="../media/image88.svg"/><Relationship Id="rId20" Type="http://schemas.openxmlformats.org/officeDocument/2006/relationships/image" Target="../media/image131.png"/><Relationship Id="rId41" Type="http://schemas.openxmlformats.org/officeDocument/2006/relationships/image" Target="../media/image83.png"/><Relationship Id="rId1" Type="http://schemas.openxmlformats.org/officeDocument/2006/relationships/slideLayout" Target="../slideLayouts/slideLayout302.xml"/><Relationship Id="rId6" Type="http://schemas.openxmlformats.org/officeDocument/2006/relationships/image" Target="../media/image117.svg"/></Relationships>
</file>

<file path=ppt/slides/_rels/slide8.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18" Type="http://schemas.openxmlformats.org/officeDocument/2006/relationships/image" Target="../media/image168.png"/><Relationship Id="rId3" Type="http://schemas.openxmlformats.org/officeDocument/2006/relationships/image" Target="../media/image153.png"/><Relationship Id="rId21" Type="http://schemas.openxmlformats.org/officeDocument/2006/relationships/image" Target="../media/image105.jpeg"/><Relationship Id="rId7" Type="http://schemas.openxmlformats.org/officeDocument/2006/relationships/image" Target="../media/image157.svg"/><Relationship Id="rId12" Type="http://schemas.openxmlformats.org/officeDocument/2006/relationships/image" Target="../media/image162.png"/><Relationship Id="rId17" Type="http://schemas.openxmlformats.org/officeDocument/2006/relationships/image" Target="../media/image167.png"/><Relationship Id="rId2" Type="http://schemas.openxmlformats.org/officeDocument/2006/relationships/notesSlide" Target="../notesSlides/notesSlide8.xml"/><Relationship Id="rId16" Type="http://schemas.openxmlformats.org/officeDocument/2006/relationships/image" Target="../media/image166.png"/><Relationship Id="rId20" Type="http://schemas.openxmlformats.org/officeDocument/2006/relationships/image" Target="../media/image102.jpeg"/><Relationship Id="rId1" Type="http://schemas.openxmlformats.org/officeDocument/2006/relationships/slideLayout" Target="../slideLayouts/slideLayout180.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5" Type="http://schemas.openxmlformats.org/officeDocument/2006/relationships/image" Target="../media/image165.png"/><Relationship Id="rId10" Type="http://schemas.openxmlformats.org/officeDocument/2006/relationships/image" Target="../media/image160.png"/><Relationship Id="rId19" Type="http://schemas.openxmlformats.org/officeDocument/2006/relationships/image" Target="../media/image101.jpeg"/><Relationship Id="rId4" Type="http://schemas.openxmlformats.org/officeDocument/2006/relationships/image" Target="../media/image154.png"/><Relationship Id="rId9" Type="http://schemas.openxmlformats.org/officeDocument/2006/relationships/image" Target="../media/image159.svg"/><Relationship Id="rId14" Type="http://schemas.openxmlformats.org/officeDocument/2006/relationships/image" Target="../media/image16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9787F-0A54-4D11-AA55-4907C14D1589}"/>
              </a:ext>
            </a:extLst>
          </p:cNvPr>
          <p:cNvSpPr>
            <a:spLocks noGrp="1"/>
          </p:cNvSpPr>
          <p:nvPr>
            <p:ph type="title"/>
          </p:nvPr>
        </p:nvSpPr>
        <p:spPr>
          <a:xfrm>
            <a:off x="588262" y="2548653"/>
            <a:ext cx="6502819" cy="984885"/>
          </a:xfrm>
        </p:spPr>
        <p:txBody>
          <a:bodyPr/>
          <a:lstStyle/>
          <a:p>
            <a:r>
              <a:rPr lang="en-US" dirty="0"/>
              <a:t>Critical Application Security For Hybrid Cloud Environments</a:t>
            </a:r>
          </a:p>
        </p:txBody>
      </p:sp>
      <p:sp>
        <p:nvSpPr>
          <p:cNvPr id="3" name="Text Placeholder 2">
            <a:extLst>
              <a:ext uri="{FF2B5EF4-FFF2-40B4-BE49-F238E27FC236}">
                <a16:creationId xmlns:a16="http://schemas.microsoft.com/office/drawing/2014/main" id="{072AFCC8-72E4-4A1C-ADAC-E3FE5CE21E60}"/>
              </a:ext>
            </a:extLst>
          </p:cNvPr>
          <p:cNvSpPr>
            <a:spLocks noGrp="1"/>
          </p:cNvSpPr>
          <p:nvPr>
            <p:ph type="body" sz="quarter" idx="12"/>
          </p:nvPr>
        </p:nvSpPr>
        <p:spPr>
          <a:xfrm>
            <a:off x="429642" y="5952565"/>
            <a:ext cx="7593770" cy="615553"/>
          </a:xfrm>
        </p:spPr>
        <p:txBody>
          <a:bodyPr vert="horz" wrap="square" lIns="0" tIns="0" rIns="0" bIns="0" rtlCol="0" anchor="t">
            <a:spAutoFit/>
          </a:bodyPr>
          <a:lstStyle/>
          <a:p>
            <a:pPr algn="l"/>
            <a:r>
              <a:rPr lang="es-ES" sz="2000" dirty="0"/>
              <a:t>Sebastiaan Drinkenburg | CISSP, CEH, GNFA, CCSP, GNCP, GCTD</a:t>
            </a:r>
          </a:p>
          <a:p>
            <a:pPr algn="l"/>
            <a:r>
              <a:rPr lang="es-ES" sz="2000" dirty="0"/>
              <a:t>Security Global Black </a:t>
            </a:r>
            <a:r>
              <a:rPr lang="es-ES" sz="2000" dirty="0" err="1"/>
              <a:t>Belt</a:t>
            </a:r>
            <a:r>
              <a:rPr lang="es-ES" sz="2000" dirty="0"/>
              <a:t> | </a:t>
            </a:r>
            <a:r>
              <a:rPr lang="es-ES" sz="2000" dirty="0" err="1"/>
              <a:t>Cybersecurity</a:t>
            </a:r>
            <a:r>
              <a:rPr lang="es-ES" sz="2000" dirty="0"/>
              <a:t> | EMEA</a:t>
            </a:r>
          </a:p>
        </p:txBody>
      </p:sp>
    </p:spTree>
    <p:extLst>
      <p:ext uri="{BB962C8B-B14F-4D97-AF65-F5344CB8AC3E}">
        <p14:creationId xmlns:p14="http://schemas.microsoft.com/office/powerpoint/2010/main" val="879428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9E674-584D-E8E9-0313-4F1360F716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7CA086-DFE0-538F-A18E-A73F227C4F24}"/>
              </a:ext>
            </a:extLst>
          </p:cNvPr>
          <p:cNvSpPr>
            <a:spLocks noGrp="1"/>
          </p:cNvSpPr>
          <p:nvPr>
            <p:ph type="title"/>
          </p:nvPr>
        </p:nvSpPr>
        <p:spPr>
          <a:xfrm>
            <a:off x="588263" y="457200"/>
            <a:ext cx="11020978" cy="553998"/>
          </a:xfrm>
        </p:spPr>
        <p:txBody>
          <a:bodyPr>
            <a:normAutofit/>
          </a:bodyPr>
          <a:lstStyle/>
          <a:p>
            <a:pPr lvl="0">
              <a:spcBef>
                <a:spcPts val="0"/>
              </a:spcBef>
              <a:defRPr/>
            </a:pPr>
            <a:r>
              <a:rPr lang="en-US" dirty="0"/>
              <a:t>The </a:t>
            </a:r>
            <a:r>
              <a:rPr lang="en-US" dirty="0">
                <a:solidFill>
                  <a:srgbClr val="0078D4"/>
                </a:solidFill>
              </a:rPr>
              <a:t>Silo Effect</a:t>
            </a:r>
          </a:p>
        </p:txBody>
      </p:sp>
      <p:sp>
        <p:nvSpPr>
          <p:cNvPr id="45" name="TextBox 44">
            <a:extLst>
              <a:ext uri="{FF2B5EF4-FFF2-40B4-BE49-F238E27FC236}">
                <a16:creationId xmlns:a16="http://schemas.microsoft.com/office/drawing/2014/main" id="{58D725F8-F076-702B-5F5A-509E56FD63D3}"/>
              </a:ext>
            </a:extLst>
          </p:cNvPr>
          <p:cNvSpPr txBox="1"/>
          <p:nvPr/>
        </p:nvSpPr>
        <p:spPr>
          <a:xfrm>
            <a:off x="537028" y="1133153"/>
            <a:ext cx="536463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Defenders must adapt to attacker’s mindset</a:t>
            </a:r>
            <a:endParaRPr kumimoji="0" lang="en-IL" sz="18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3" name="Rectangle: Rounded Corners 2">
            <a:extLst>
              <a:ext uri="{FF2B5EF4-FFF2-40B4-BE49-F238E27FC236}">
                <a16:creationId xmlns:a16="http://schemas.microsoft.com/office/drawing/2014/main" id="{65AD5E0F-ACB7-5B20-C885-07F77BEB90C8}"/>
              </a:ext>
            </a:extLst>
          </p:cNvPr>
          <p:cNvSpPr/>
          <p:nvPr/>
        </p:nvSpPr>
        <p:spPr bwMode="auto">
          <a:xfrm>
            <a:off x="588264" y="1993772"/>
            <a:ext cx="4817080" cy="991402"/>
          </a:xfrm>
          <a:prstGeom prst="roundRect">
            <a:avLst>
              <a:gd name="adj" fmla="val 50000"/>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584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Defenders think in lists</a:t>
            </a:r>
          </a:p>
        </p:txBody>
      </p:sp>
      <p:sp>
        <p:nvSpPr>
          <p:cNvPr id="1026" name="Rectangle: Rounded Corners 1025">
            <a:extLst>
              <a:ext uri="{FF2B5EF4-FFF2-40B4-BE49-F238E27FC236}">
                <a16:creationId xmlns:a16="http://schemas.microsoft.com/office/drawing/2014/main" id="{162E1970-6DDE-D287-815B-1F436B11C4AF}"/>
              </a:ext>
            </a:extLst>
          </p:cNvPr>
          <p:cNvSpPr/>
          <p:nvPr/>
        </p:nvSpPr>
        <p:spPr bwMode="auto">
          <a:xfrm>
            <a:off x="588264" y="3579401"/>
            <a:ext cx="4817080" cy="991402"/>
          </a:xfrm>
          <a:prstGeom prst="roundRect">
            <a:avLst>
              <a:gd name="adj" fmla="val 50000"/>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584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Attackers think in graphs</a:t>
            </a:r>
          </a:p>
        </p:txBody>
      </p:sp>
      <p:sp>
        <p:nvSpPr>
          <p:cNvPr id="1034" name="Rectangle: Rounded Corners 1033">
            <a:extLst>
              <a:ext uri="{FF2B5EF4-FFF2-40B4-BE49-F238E27FC236}">
                <a16:creationId xmlns:a16="http://schemas.microsoft.com/office/drawing/2014/main" id="{7FDA745A-FFDA-1C2D-DCB1-7C7D2F9EF76C}"/>
              </a:ext>
            </a:extLst>
          </p:cNvPr>
          <p:cNvSpPr/>
          <p:nvPr/>
        </p:nvSpPr>
        <p:spPr bwMode="auto">
          <a:xfrm>
            <a:off x="588264" y="5165030"/>
            <a:ext cx="4817080" cy="991402"/>
          </a:xfrm>
          <a:prstGeom prst="roundRect">
            <a:avLst>
              <a:gd name="adj" fmla="val 50000"/>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584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As long as this is true,</a:t>
            </a:r>
            <a:b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b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attackers win</a:t>
            </a:r>
          </a:p>
        </p:txBody>
      </p:sp>
      <p:sp>
        <p:nvSpPr>
          <p:cNvPr id="4" name="Rectangle 3">
            <a:extLst>
              <a:ext uri="{FF2B5EF4-FFF2-40B4-BE49-F238E27FC236}">
                <a16:creationId xmlns:a16="http://schemas.microsoft.com/office/drawing/2014/main" id="{F6174378-343D-5535-51C6-AE673AB375DC}"/>
              </a:ext>
              <a:ext uri="{C183D7F6-B498-43B3-948B-1728B52AA6E4}">
                <adec:decorative xmlns:adec="http://schemas.microsoft.com/office/drawing/2017/decorative" val="1"/>
              </a:ext>
            </a:extLst>
          </p:cNvPr>
          <p:cNvSpPr/>
          <p:nvPr/>
        </p:nvSpPr>
        <p:spPr>
          <a:xfrm>
            <a:off x="-9119" y="6712242"/>
            <a:ext cx="12201119" cy="164808"/>
          </a:xfrm>
          <a:prstGeom prst="rect">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BD64FA80-0EFA-C3C8-035B-EA2FA54EEA8F}"/>
              </a:ext>
              <a:ext uri="{C183D7F6-B498-43B3-948B-1728B52AA6E4}">
                <adec:decorative xmlns:adec="http://schemas.microsoft.com/office/drawing/2017/decorative" val="1"/>
              </a:ext>
            </a:extLst>
          </p:cNvPr>
          <p:cNvGrpSpPr/>
          <p:nvPr/>
        </p:nvGrpSpPr>
        <p:grpSpPr>
          <a:xfrm>
            <a:off x="6096000" y="603482"/>
            <a:ext cx="5516535" cy="5647861"/>
            <a:chOff x="5767072" y="526815"/>
            <a:chExt cx="5845463" cy="5647861"/>
          </a:xfrm>
        </p:grpSpPr>
        <p:sp>
          <p:nvSpPr>
            <p:cNvPr id="5" name="Rectangle 4">
              <a:extLst>
                <a:ext uri="{FF2B5EF4-FFF2-40B4-BE49-F238E27FC236}">
                  <a16:creationId xmlns:a16="http://schemas.microsoft.com/office/drawing/2014/main" id="{3848A066-0129-F04E-87BE-A93FB7986A2E}"/>
                </a:ext>
              </a:extLst>
            </p:cNvPr>
            <p:cNvSpPr/>
            <p:nvPr/>
          </p:nvSpPr>
          <p:spPr bwMode="auto">
            <a:xfrm>
              <a:off x="6502400" y="526817"/>
              <a:ext cx="731838" cy="7059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F7B1614-DE1F-0516-97C6-9D1808DC034A}"/>
                </a:ext>
              </a:extLst>
            </p:cNvPr>
            <p:cNvSpPr/>
            <p:nvPr/>
          </p:nvSpPr>
          <p:spPr bwMode="auto">
            <a:xfrm>
              <a:off x="7962586" y="526816"/>
              <a:ext cx="731838" cy="7059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A9DCEAC2-509F-C0AE-B85E-A8E3474366CD}"/>
                </a:ext>
              </a:extLst>
            </p:cNvPr>
            <p:cNvSpPr/>
            <p:nvPr/>
          </p:nvSpPr>
          <p:spPr bwMode="auto">
            <a:xfrm>
              <a:off x="5770562" y="1232800"/>
              <a:ext cx="731838" cy="7059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B8410B8C-60B6-8DE8-395A-5B0982A360DA}"/>
                </a:ext>
              </a:extLst>
            </p:cNvPr>
            <p:cNvSpPr/>
            <p:nvPr/>
          </p:nvSpPr>
          <p:spPr bwMode="auto">
            <a:xfrm>
              <a:off x="7230748" y="1232799"/>
              <a:ext cx="731838" cy="7059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7C54C3AD-3646-4D9B-1A61-B9F832DD410D}"/>
                </a:ext>
              </a:extLst>
            </p:cNvPr>
            <p:cNvSpPr/>
            <p:nvPr/>
          </p:nvSpPr>
          <p:spPr bwMode="auto">
            <a:xfrm>
              <a:off x="9420511" y="526816"/>
              <a:ext cx="731838" cy="7059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8A38B4F6-406D-9ED6-98C9-25925165F7F1}"/>
                </a:ext>
              </a:extLst>
            </p:cNvPr>
            <p:cNvSpPr/>
            <p:nvPr/>
          </p:nvSpPr>
          <p:spPr bwMode="auto">
            <a:xfrm>
              <a:off x="10880697" y="526815"/>
              <a:ext cx="731838" cy="7059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D2725D2C-8D68-5BD6-101E-EA523BAF3AFA}"/>
                </a:ext>
              </a:extLst>
            </p:cNvPr>
            <p:cNvSpPr/>
            <p:nvPr/>
          </p:nvSpPr>
          <p:spPr bwMode="auto">
            <a:xfrm>
              <a:off x="8688673" y="1232799"/>
              <a:ext cx="731838" cy="7059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A29138A0-829E-8780-B1D8-9CD0A86C413D}"/>
                </a:ext>
              </a:extLst>
            </p:cNvPr>
            <p:cNvSpPr/>
            <p:nvPr/>
          </p:nvSpPr>
          <p:spPr bwMode="auto">
            <a:xfrm>
              <a:off x="10148859" y="1232798"/>
              <a:ext cx="731838" cy="7059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ED05D2B-5993-A1DD-0375-EAF5B7C302AA}"/>
                </a:ext>
              </a:extLst>
            </p:cNvPr>
            <p:cNvSpPr/>
            <p:nvPr/>
          </p:nvSpPr>
          <p:spPr bwMode="auto">
            <a:xfrm>
              <a:off x="6502400" y="1938783"/>
              <a:ext cx="731838" cy="7059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214A3328-9BE0-7AEE-024F-F80BC57B215F}"/>
                </a:ext>
              </a:extLst>
            </p:cNvPr>
            <p:cNvSpPr/>
            <p:nvPr/>
          </p:nvSpPr>
          <p:spPr bwMode="auto">
            <a:xfrm>
              <a:off x="7962586" y="1938782"/>
              <a:ext cx="731838" cy="7059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68F0FB81-8730-DB8A-A0C1-72CE4CC16751}"/>
                </a:ext>
              </a:extLst>
            </p:cNvPr>
            <p:cNvSpPr/>
            <p:nvPr/>
          </p:nvSpPr>
          <p:spPr bwMode="auto">
            <a:xfrm>
              <a:off x="5770562" y="2644766"/>
              <a:ext cx="731838" cy="7059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1F5A5FDF-ACC9-B358-1C6D-C2C9F2DA71DA}"/>
                </a:ext>
              </a:extLst>
            </p:cNvPr>
            <p:cNvSpPr/>
            <p:nvPr/>
          </p:nvSpPr>
          <p:spPr bwMode="auto">
            <a:xfrm>
              <a:off x="7230748" y="2644765"/>
              <a:ext cx="731838" cy="7059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703F8FDC-6660-80B3-0ABC-3E1C5218F707}"/>
                </a:ext>
              </a:extLst>
            </p:cNvPr>
            <p:cNvSpPr/>
            <p:nvPr/>
          </p:nvSpPr>
          <p:spPr bwMode="auto">
            <a:xfrm>
              <a:off x="9420511" y="1938782"/>
              <a:ext cx="731838" cy="7059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6E01CD3C-9503-2A0E-6B62-C67E313C0CEB}"/>
                </a:ext>
              </a:extLst>
            </p:cNvPr>
            <p:cNvSpPr/>
            <p:nvPr/>
          </p:nvSpPr>
          <p:spPr bwMode="auto">
            <a:xfrm>
              <a:off x="10880697" y="1938781"/>
              <a:ext cx="731838" cy="7059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A5CA4FB1-9B64-977B-1512-86A76AB105C5}"/>
                </a:ext>
              </a:extLst>
            </p:cNvPr>
            <p:cNvSpPr/>
            <p:nvPr/>
          </p:nvSpPr>
          <p:spPr bwMode="auto">
            <a:xfrm>
              <a:off x="8688673" y="2644765"/>
              <a:ext cx="731838" cy="7059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A4ACFE50-C2FC-ED39-B94A-717017CBCDBF}"/>
                </a:ext>
              </a:extLst>
            </p:cNvPr>
            <p:cNvSpPr/>
            <p:nvPr/>
          </p:nvSpPr>
          <p:spPr bwMode="auto">
            <a:xfrm>
              <a:off x="10148859" y="2644764"/>
              <a:ext cx="731838" cy="7059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84B0CF5F-E944-60A8-863C-0ED6D913A97A}"/>
                </a:ext>
              </a:extLst>
            </p:cNvPr>
            <p:cNvSpPr/>
            <p:nvPr/>
          </p:nvSpPr>
          <p:spPr bwMode="auto">
            <a:xfrm>
              <a:off x="6498910" y="3350747"/>
              <a:ext cx="731838" cy="7059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11B945CE-3CEB-84C9-44BD-853D6F50EE4C}"/>
                </a:ext>
              </a:extLst>
            </p:cNvPr>
            <p:cNvSpPr/>
            <p:nvPr/>
          </p:nvSpPr>
          <p:spPr bwMode="auto">
            <a:xfrm>
              <a:off x="7959096" y="3350746"/>
              <a:ext cx="731838" cy="7059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F8F790FA-9594-D52A-2923-1381910F0636}"/>
                </a:ext>
              </a:extLst>
            </p:cNvPr>
            <p:cNvSpPr/>
            <p:nvPr/>
          </p:nvSpPr>
          <p:spPr bwMode="auto">
            <a:xfrm>
              <a:off x="5767072" y="4056730"/>
              <a:ext cx="731838" cy="7059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FD8DFF13-286D-69F8-2B41-02EA6CFA1E79}"/>
                </a:ext>
              </a:extLst>
            </p:cNvPr>
            <p:cNvSpPr/>
            <p:nvPr/>
          </p:nvSpPr>
          <p:spPr bwMode="auto">
            <a:xfrm>
              <a:off x="7227258" y="4056729"/>
              <a:ext cx="731838" cy="7059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3BF57197-66BA-E4DA-AB3D-39DCBBA63412}"/>
                </a:ext>
              </a:extLst>
            </p:cNvPr>
            <p:cNvSpPr/>
            <p:nvPr/>
          </p:nvSpPr>
          <p:spPr bwMode="auto">
            <a:xfrm>
              <a:off x="9417021" y="3350746"/>
              <a:ext cx="731838" cy="7059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1C4F306F-DACD-87A8-5998-2538824A33DC}"/>
                </a:ext>
              </a:extLst>
            </p:cNvPr>
            <p:cNvSpPr/>
            <p:nvPr/>
          </p:nvSpPr>
          <p:spPr bwMode="auto">
            <a:xfrm>
              <a:off x="10877207" y="3350745"/>
              <a:ext cx="731838" cy="7059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1A40DB98-EEBE-3549-EF9E-071B108A77A0}"/>
                </a:ext>
              </a:extLst>
            </p:cNvPr>
            <p:cNvSpPr/>
            <p:nvPr/>
          </p:nvSpPr>
          <p:spPr bwMode="auto">
            <a:xfrm>
              <a:off x="8685183" y="4056729"/>
              <a:ext cx="731838" cy="7059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CF6693A8-9D01-9EAC-A87E-C0EFE5840502}"/>
                </a:ext>
              </a:extLst>
            </p:cNvPr>
            <p:cNvSpPr/>
            <p:nvPr/>
          </p:nvSpPr>
          <p:spPr bwMode="auto">
            <a:xfrm>
              <a:off x="10145369" y="4056728"/>
              <a:ext cx="731838" cy="7059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FFB0CE87-D673-9FB6-FA43-546C92A780CC}"/>
                </a:ext>
              </a:extLst>
            </p:cNvPr>
            <p:cNvSpPr/>
            <p:nvPr/>
          </p:nvSpPr>
          <p:spPr bwMode="auto">
            <a:xfrm>
              <a:off x="6498910" y="4762710"/>
              <a:ext cx="731838" cy="7059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FFDEDA3D-468F-5F05-CDEA-B596F58F5B9C}"/>
                </a:ext>
              </a:extLst>
            </p:cNvPr>
            <p:cNvSpPr/>
            <p:nvPr/>
          </p:nvSpPr>
          <p:spPr bwMode="auto">
            <a:xfrm>
              <a:off x="7959096" y="4762709"/>
              <a:ext cx="731838" cy="7059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6D9C2A5-AC12-41C1-9213-A1884E0B358D}"/>
                </a:ext>
              </a:extLst>
            </p:cNvPr>
            <p:cNvSpPr/>
            <p:nvPr/>
          </p:nvSpPr>
          <p:spPr bwMode="auto">
            <a:xfrm>
              <a:off x="5767072" y="5468693"/>
              <a:ext cx="731838" cy="7059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527670A8-5DFB-BBD6-89CB-679A3CBEBB53}"/>
                </a:ext>
              </a:extLst>
            </p:cNvPr>
            <p:cNvSpPr/>
            <p:nvPr/>
          </p:nvSpPr>
          <p:spPr bwMode="auto">
            <a:xfrm>
              <a:off x="7227258" y="5468692"/>
              <a:ext cx="731838" cy="7059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81E45C13-E62A-466B-6C37-4D120A0BCF58}"/>
                </a:ext>
              </a:extLst>
            </p:cNvPr>
            <p:cNvSpPr/>
            <p:nvPr/>
          </p:nvSpPr>
          <p:spPr bwMode="auto">
            <a:xfrm>
              <a:off x="9417021" y="4762709"/>
              <a:ext cx="731838" cy="7059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B1D20803-0DDB-4CC5-81E9-8CA1B4847401}"/>
                </a:ext>
              </a:extLst>
            </p:cNvPr>
            <p:cNvSpPr/>
            <p:nvPr/>
          </p:nvSpPr>
          <p:spPr bwMode="auto">
            <a:xfrm>
              <a:off x="10877207" y="4762708"/>
              <a:ext cx="731838" cy="7059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338DD7AF-72C3-CCD0-81D9-FA717AB6D93D}"/>
                </a:ext>
              </a:extLst>
            </p:cNvPr>
            <p:cNvSpPr/>
            <p:nvPr/>
          </p:nvSpPr>
          <p:spPr bwMode="auto">
            <a:xfrm>
              <a:off x="8685183" y="5468692"/>
              <a:ext cx="731838" cy="7059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300407EE-C197-B2FB-8A7B-2901AFE378B0}"/>
                </a:ext>
              </a:extLst>
            </p:cNvPr>
            <p:cNvSpPr/>
            <p:nvPr/>
          </p:nvSpPr>
          <p:spPr bwMode="auto">
            <a:xfrm>
              <a:off x="10145369" y="5468691"/>
              <a:ext cx="731838" cy="7059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pic>
        <p:nvPicPr>
          <p:cNvPr id="39" name="Graphic 38">
            <a:extLst>
              <a:ext uri="{FF2B5EF4-FFF2-40B4-BE49-F238E27FC236}">
                <a16:creationId xmlns:a16="http://schemas.microsoft.com/office/drawing/2014/main" id="{6FFF14ED-98FE-9500-864E-199DEFE25DC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55265" y="670625"/>
            <a:ext cx="449189" cy="571696"/>
          </a:xfrm>
          <a:prstGeom prst="rect">
            <a:avLst/>
          </a:prstGeom>
        </p:spPr>
      </p:pic>
      <p:pic>
        <p:nvPicPr>
          <p:cNvPr id="40" name="Graphic 39">
            <a:extLst>
              <a:ext uri="{FF2B5EF4-FFF2-40B4-BE49-F238E27FC236}">
                <a16:creationId xmlns:a16="http://schemas.microsoft.com/office/drawing/2014/main" id="{3BE7C409-6C4A-E594-60DC-A5FBF953EC5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7142" y="681568"/>
            <a:ext cx="449189" cy="571696"/>
          </a:xfrm>
          <a:prstGeom prst="rect">
            <a:avLst/>
          </a:prstGeom>
        </p:spPr>
      </p:pic>
      <p:pic>
        <p:nvPicPr>
          <p:cNvPr id="41" name="Graphic 40">
            <a:extLst>
              <a:ext uri="{FF2B5EF4-FFF2-40B4-BE49-F238E27FC236}">
                <a16:creationId xmlns:a16="http://schemas.microsoft.com/office/drawing/2014/main" id="{C8DDB68B-75E6-F704-BEE9-7BC6789FCBB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57485" y="3494555"/>
            <a:ext cx="449189" cy="571696"/>
          </a:xfrm>
          <a:prstGeom prst="rect">
            <a:avLst/>
          </a:prstGeom>
        </p:spPr>
      </p:pic>
      <p:pic>
        <p:nvPicPr>
          <p:cNvPr id="42" name="Graphic 41">
            <a:extLst>
              <a:ext uri="{FF2B5EF4-FFF2-40B4-BE49-F238E27FC236}">
                <a16:creationId xmlns:a16="http://schemas.microsoft.com/office/drawing/2014/main" id="{297F346C-443C-9E6C-7FE6-A13CDD0BABD0}"/>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7142" y="2788573"/>
            <a:ext cx="449189" cy="571696"/>
          </a:xfrm>
          <a:prstGeom prst="rect">
            <a:avLst/>
          </a:prstGeom>
        </p:spPr>
      </p:pic>
      <p:pic>
        <p:nvPicPr>
          <p:cNvPr id="44" name="Graphic 43">
            <a:extLst>
              <a:ext uri="{FF2B5EF4-FFF2-40B4-BE49-F238E27FC236}">
                <a16:creationId xmlns:a16="http://schemas.microsoft.com/office/drawing/2014/main" id="{D77692C3-586C-0F05-BD17-ED55F55729E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42565" y="2134106"/>
            <a:ext cx="431617" cy="483411"/>
          </a:xfrm>
          <a:prstGeom prst="rect">
            <a:avLst/>
          </a:prstGeom>
        </p:spPr>
      </p:pic>
      <p:pic>
        <p:nvPicPr>
          <p:cNvPr id="46" name="Graphic 45">
            <a:extLst>
              <a:ext uri="{FF2B5EF4-FFF2-40B4-BE49-F238E27FC236}">
                <a16:creationId xmlns:a16="http://schemas.microsoft.com/office/drawing/2014/main" id="{D3F1BC24-70CB-0AA2-EADE-66514AE03A3E}"/>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83362" y="1397381"/>
            <a:ext cx="408354" cy="519724"/>
          </a:xfrm>
          <a:prstGeom prst="rect">
            <a:avLst/>
          </a:prstGeom>
        </p:spPr>
      </p:pic>
      <p:pic>
        <p:nvPicPr>
          <p:cNvPr id="47" name="Graphic 46">
            <a:extLst>
              <a:ext uri="{FF2B5EF4-FFF2-40B4-BE49-F238E27FC236}">
                <a16:creationId xmlns:a16="http://schemas.microsoft.com/office/drawing/2014/main" id="{71266D94-6546-5120-4D22-DD3A66257B70}"/>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00508" y="2095877"/>
            <a:ext cx="408354" cy="519724"/>
          </a:xfrm>
          <a:prstGeom prst="rect">
            <a:avLst/>
          </a:prstGeom>
        </p:spPr>
      </p:pic>
      <p:pic>
        <p:nvPicPr>
          <p:cNvPr id="48" name="Graphic 47">
            <a:extLst>
              <a:ext uri="{FF2B5EF4-FFF2-40B4-BE49-F238E27FC236}">
                <a16:creationId xmlns:a16="http://schemas.microsoft.com/office/drawing/2014/main" id="{51341D94-5FCE-0DFF-2D9E-DB9D1AD6FB70}"/>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35575" y="2115949"/>
            <a:ext cx="408354" cy="519724"/>
          </a:xfrm>
          <a:prstGeom prst="rect">
            <a:avLst/>
          </a:prstGeom>
        </p:spPr>
      </p:pic>
      <p:pic>
        <p:nvPicPr>
          <p:cNvPr id="49" name="Graphic 48">
            <a:extLst>
              <a:ext uri="{FF2B5EF4-FFF2-40B4-BE49-F238E27FC236}">
                <a16:creationId xmlns:a16="http://schemas.microsoft.com/office/drawing/2014/main" id="{363F203C-4AEB-5044-8976-6F928EA2889B}"/>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25999" y="2826673"/>
            <a:ext cx="408354" cy="519724"/>
          </a:xfrm>
          <a:prstGeom prst="rect">
            <a:avLst/>
          </a:prstGeom>
        </p:spPr>
      </p:pic>
      <p:pic>
        <p:nvPicPr>
          <p:cNvPr id="50" name="Graphic 49">
            <a:extLst>
              <a:ext uri="{FF2B5EF4-FFF2-40B4-BE49-F238E27FC236}">
                <a16:creationId xmlns:a16="http://schemas.microsoft.com/office/drawing/2014/main" id="{6833918B-0B58-3139-DF2E-AB5948CEDAF0}"/>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28025" y="2826673"/>
            <a:ext cx="408354" cy="519724"/>
          </a:xfrm>
          <a:prstGeom prst="rect">
            <a:avLst/>
          </a:prstGeom>
        </p:spPr>
      </p:pic>
      <p:pic>
        <p:nvPicPr>
          <p:cNvPr id="51" name="Graphic 50">
            <a:extLst>
              <a:ext uri="{FF2B5EF4-FFF2-40B4-BE49-F238E27FC236}">
                <a16:creationId xmlns:a16="http://schemas.microsoft.com/office/drawing/2014/main" id="{28F33B0D-D72E-2250-78E7-3CD7F99D607E}"/>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034431" y="2096209"/>
            <a:ext cx="408354" cy="519724"/>
          </a:xfrm>
          <a:prstGeom prst="rect">
            <a:avLst/>
          </a:prstGeom>
        </p:spPr>
      </p:pic>
      <p:pic>
        <p:nvPicPr>
          <p:cNvPr id="52" name="Graphic 51">
            <a:extLst>
              <a:ext uri="{FF2B5EF4-FFF2-40B4-BE49-F238E27FC236}">
                <a16:creationId xmlns:a16="http://schemas.microsoft.com/office/drawing/2014/main" id="{6E640AD6-4E24-D4B4-B61E-3B32CB4B6AD2}"/>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98959" y="2824831"/>
            <a:ext cx="408354" cy="519724"/>
          </a:xfrm>
          <a:prstGeom prst="rect">
            <a:avLst/>
          </a:prstGeom>
        </p:spPr>
      </p:pic>
      <p:pic>
        <p:nvPicPr>
          <p:cNvPr id="53" name="Graphic 52">
            <a:extLst>
              <a:ext uri="{FF2B5EF4-FFF2-40B4-BE49-F238E27FC236}">
                <a16:creationId xmlns:a16="http://schemas.microsoft.com/office/drawing/2014/main" id="{8D4B0093-F861-0ECB-3510-C1DC5760A746}"/>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03578" y="3507843"/>
            <a:ext cx="408354" cy="519724"/>
          </a:xfrm>
          <a:prstGeom prst="rect">
            <a:avLst/>
          </a:prstGeom>
        </p:spPr>
      </p:pic>
      <p:pic>
        <p:nvPicPr>
          <p:cNvPr id="54" name="Graphic 53">
            <a:extLst>
              <a:ext uri="{FF2B5EF4-FFF2-40B4-BE49-F238E27FC236}">
                <a16:creationId xmlns:a16="http://schemas.microsoft.com/office/drawing/2014/main" id="{D313A3AA-18F4-5A27-9680-0132C10FCF2F}"/>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15171" y="4232325"/>
            <a:ext cx="408354" cy="519724"/>
          </a:xfrm>
          <a:prstGeom prst="rect">
            <a:avLst/>
          </a:prstGeom>
        </p:spPr>
      </p:pic>
      <p:pic>
        <p:nvPicPr>
          <p:cNvPr id="55" name="Graphic 54">
            <a:extLst>
              <a:ext uri="{FF2B5EF4-FFF2-40B4-BE49-F238E27FC236}">
                <a16:creationId xmlns:a16="http://schemas.microsoft.com/office/drawing/2014/main" id="{15B6166F-1ABE-72A2-5D44-EDA1BF3B2C2A}"/>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96452" y="4929537"/>
            <a:ext cx="408354" cy="519724"/>
          </a:xfrm>
          <a:prstGeom prst="rect">
            <a:avLst/>
          </a:prstGeom>
        </p:spPr>
      </p:pic>
      <p:pic>
        <p:nvPicPr>
          <p:cNvPr id="56" name="Graphic 55">
            <a:extLst>
              <a:ext uri="{FF2B5EF4-FFF2-40B4-BE49-F238E27FC236}">
                <a16:creationId xmlns:a16="http://schemas.microsoft.com/office/drawing/2014/main" id="{20DAC6D7-DFF1-01A5-65CD-125C5468C5C4}"/>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83362" y="4928495"/>
            <a:ext cx="408354" cy="519724"/>
          </a:xfrm>
          <a:prstGeom prst="rect">
            <a:avLst/>
          </a:prstGeom>
        </p:spPr>
      </p:pic>
      <p:pic>
        <p:nvPicPr>
          <p:cNvPr id="57" name="Graphic 56">
            <a:extLst>
              <a:ext uri="{FF2B5EF4-FFF2-40B4-BE49-F238E27FC236}">
                <a16:creationId xmlns:a16="http://schemas.microsoft.com/office/drawing/2014/main" id="{ECB73D59-ECE0-DD44-AEAA-504CC4F6CEC9}"/>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86444" y="4924236"/>
            <a:ext cx="408354" cy="519724"/>
          </a:xfrm>
          <a:prstGeom prst="rect">
            <a:avLst/>
          </a:prstGeom>
        </p:spPr>
      </p:pic>
      <p:pic>
        <p:nvPicPr>
          <p:cNvPr id="59" name="Graphic 58">
            <a:extLst>
              <a:ext uri="{FF2B5EF4-FFF2-40B4-BE49-F238E27FC236}">
                <a16:creationId xmlns:a16="http://schemas.microsoft.com/office/drawing/2014/main" id="{E7F0DA42-45D7-5CD5-A685-94269157FC72}"/>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28025" y="2115949"/>
            <a:ext cx="408354" cy="519724"/>
          </a:xfrm>
          <a:prstGeom prst="rect">
            <a:avLst/>
          </a:prstGeom>
        </p:spPr>
      </p:pic>
      <p:pic>
        <p:nvPicPr>
          <p:cNvPr id="60" name="Graphic 59">
            <a:extLst>
              <a:ext uri="{FF2B5EF4-FFF2-40B4-BE49-F238E27FC236}">
                <a16:creationId xmlns:a16="http://schemas.microsoft.com/office/drawing/2014/main" id="{DB82F565-D22C-22E3-691A-49363F5A9178}"/>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991058" y="4226524"/>
            <a:ext cx="408354" cy="519724"/>
          </a:xfrm>
          <a:prstGeom prst="rect">
            <a:avLst/>
          </a:prstGeom>
        </p:spPr>
      </p:pic>
      <p:pic>
        <p:nvPicPr>
          <p:cNvPr id="61" name="Graphic 60">
            <a:extLst>
              <a:ext uri="{FF2B5EF4-FFF2-40B4-BE49-F238E27FC236}">
                <a16:creationId xmlns:a16="http://schemas.microsoft.com/office/drawing/2014/main" id="{547C88B3-B48D-D474-14D8-49B19E035AFC}"/>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628025" y="4924236"/>
            <a:ext cx="408354" cy="519724"/>
          </a:xfrm>
          <a:prstGeom prst="rect">
            <a:avLst/>
          </a:prstGeom>
        </p:spPr>
      </p:pic>
      <p:pic>
        <p:nvPicPr>
          <p:cNvPr id="63" name="Graphic 62">
            <a:extLst>
              <a:ext uri="{FF2B5EF4-FFF2-40B4-BE49-F238E27FC236}">
                <a16:creationId xmlns:a16="http://schemas.microsoft.com/office/drawing/2014/main" id="{D5BBC8D6-CDBE-8AD4-CD4A-1070EB6C8D35}"/>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877984" y="1375907"/>
            <a:ext cx="482601" cy="501161"/>
          </a:xfrm>
          <a:prstGeom prst="rect">
            <a:avLst/>
          </a:prstGeom>
        </p:spPr>
      </p:pic>
      <p:pic>
        <p:nvPicPr>
          <p:cNvPr id="1024" name="Graphic 1023">
            <a:extLst>
              <a:ext uri="{FF2B5EF4-FFF2-40B4-BE49-F238E27FC236}">
                <a16:creationId xmlns:a16="http://schemas.microsoft.com/office/drawing/2014/main" id="{FCCBBBB3-E663-B7BD-CFC5-6F512CF704EC}"/>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268704" y="4932689"/>
            <a:ext cx="482601" cy="501161"/>
          </a:xfrm>
          <a:prstGeom prst="rect">
            <a:avLst/>
          </a:prstGeom>
        </p:spPr>
      </p:pic>
      <p:cxnSp>
        <p:nvCxnSpPr>
          <p:cNvPr id="1027" name="Straight Connector 1026">
            <a:extLst>
              <a:ext uri="{FF2B5EF4-FFF2-40B4-BE49-F238E27FC236}">
                <a16:creationId xmlns:a16="http://schemas.microsoft.com/office/drawing/2014/main" id="{295E9396-C098-36FC-4F25-4649C54F8C61}"/>
              </a:ext>
              <a:ext uri="{C183D7F6-B498-43B3-948B-1728B52AA6E4}">
                <adec:decorative xmlns:adec="http://schemas.microsoft.com/office/drawing/2017/decorative" val="1"/>
              </a:ext>
            </a:extLst>
          </p:cNvPr>
          <p:cNvCxnSpPr>
            <a:cxnSpLocks/>
          </p:cNvCxnSpPr>
          <p:nvPr/>
        </p:nvCxnSpPr>
        <p:spPr>
          <a:xfrm>
            <a:off x="10576550" y="1309465"/>
            <a:ext cx="0" cy="824641"/>
          </a:xfrm>
          <a:prstGeom prst="line">
            <a:avLst/>
          </a:prstGeom>
          <a:ln w="76200">
            <a:solidFill>
              <a:srgbClr val="107C1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9" name="Oval 1028">
            <a:extLst>
              <a:ext uri="{FF2B5EF4-FFF2-40B4-BE49-F238E27FC236}">
                <a16:creationId xmlns:a16="http://schemas.microsoft.com/office/drawing/2014/main" id="{994AAE56-65D0-642A-F8AC-AE4AEFE2ADD5}"/>
              </a:ext>
              <a:ext uri="{C183D7F6-B498-43B3-948B-1728B52AA6E4}">
                <adec:decorative xmlns:adec="http://schemas.microsoft.com/office/drawing/2017/decorative" val="1"/>
              </a:ext>
            </a:extLst>
          </p:cNvPr>
          <p:cNvSpPr/>
          <p:nvPr/>
        </p:nvSpPr>
        <p:spPr bwMode="auto">
          <a:xfrm>
            <a:off x="8796017" y="2689963"/>
            <a:ext cx="775694" cy="775694"/>
          </a:xfrm>
          <a:prstGeom prst="ellipse">
            <a:avLst/>
          </a:prstGeom>
          <a:noFill/>
          <a:ln w="381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30" name="Oval 1029">
            <a:extLst>
              <a:ext uri="{FF2B5EF4-FFF2-40B4-BE49-F238E27FC236}">
                <a16:creationId xmlns:a16="http://schemas.microsoft.com/office/drawing/2014/main" id="{85C4607F-B329-F005-11D8-A4BD7FE22BAD}"/>
              </a:ext>
              <a:ext uri="{C183D7F6-B498-43B3-948B-1728B52AA6E4}">
                <adec:decorative xmlns:adec="http://schemas.microsoft.com/office/drawing/2017/decorative" val="1"/>
              </a:ext>
            </a:extLst>
          </p:cNvPr>
          <p:cNvSpPr/>
          <p:nvPr/>
        </p:nvSpPr>
        <p:spPr bwMode="auto">
          <a:xfrm>
            <a:off x="10167666" y="3382049"/>
            <a:ext cx="775694" cy="775694"/>
          </a:xfrm>
          <a:prstGeom prst="ellipse">
            <a:avLst/>
          </a:prstGeom>
          <a:noFill/>
          <a:ln w="381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31" name="Oval 1030">
            <a:extLst>
              <a:ext uri="{FF2B5EF4-FFF2-40B4-BE49-F238E27FC236}">
                <a16:creationId xmlns:a16="http://schemas.microsoft.com/office/drawing/2014/main" id="{17B2879D-0C6D-8DBC-C776-E3C1824DBB75}"/>
              </a:ext>
              <a:ext uri="{C183D7F6-B498-43B3-948B-1728B52AA6E4}">
                <adec:decorative xmlns:adec="http://schemas.microsoft.com/office/drawing/2017/decorative" val="1"/>
              </a:ext>
            </a:extLst>
          </p:cNvPr>
          <p:cNvSpPr/>
          <p:nvPr/>
        </p:nvSpPr>
        <p:spPr bwMode="auto">
          <a:xfrm>
            <a:off x="7422872" y="3385967"/>
            <a:ext cx="775694" cy="775694"/>
          </a:xfrm>
          <a:prstGeom prst="ellipse">
            <a:avLst/>
          </a:prstGeom>
          <a:noFill/>
          <a:ln w="381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32" name="Oval 1031">
            <a:extLst>
              <a:ext uri="{FF2B5EF4-FFF2-40B4-BE49-F238E27FC236}">
                <a16:creationId xmlns:a16="http://schemas.microsoft.com/office/drawing/2014/main" id="{AC19D3EA-837E-C2D7-1AD4-049934B66770}"/>
              </a:ext>
              <a:ext uri="{C183D7F6-B498-43B3-948B-1728B52AA6E4}">
                <adec:decorative xmlns:adec="http://schemas.microsoft.com/office/drawing/2017/decorative" val="1"/>
              </a:ext>
            </a:extLst>
          </p:cNvPr>
          <p:cNvSpPr/>
          <p:nvPr/>
        </p:nvSpPr>
        <p:spPr bwMode="auto">
          <a:xfrm>
            <a:off x="8109572" y="4817411"/>
            <a:ext cx="775694" cy="775694"/>
          </a:xfrm>
          <a:prstGeom prst="ellipse">
            <a:avLst/>
          </a:prstGeom>
          <a:noFill/>
          <a:ln w="381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035" name="Straight Arrow Connector 1034">
            <a:extLst>
              <a:ext uri="{FF2B5EF4-FFF2-40B4-BE49-F238E27FC236}">
                <a16:creationId xmlns:a16="http://schemas.microsoft.com/office/drawing/2014/main" id="{A215A21E-C02F-306C-1D27-0106FDAC45DC}"/>
              </a:ext>
              <a:ext uri="{C183D7F6-B498-43B3-948B-1728B52AA6E4}">
                <adec:decorative xmlns:adec="http://schemas.microsoft.com/office/drawing/2017/decorative" val="1"/>
              </a:ext>
            </a:extLst>
          </p:cNvPr>
          <p:cNvCxnSpPr>
            <a:cxnSpLocks/>
            <a:stCxn id="44" idx="2"/>
          </p:cNvCxnSpPr>
          <p:nvPr/>
        </p:nvCxnSpPr>
        <p:spPr>
          <a:xfrm flipH="1">
            <a:off x="10555513" y="2617517"/>
            <a:ext cx="2861" cy="728880"/>
          </a:xfrm>
          <a:prstGeom prst="straightConnector1">
            <a:avLst/>
          </a:prstGeom>
          <a:ln w="76200">
            <a:solidFill>
              <a:srgbClr val="107C10"/>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9" name="Straight Arrow Connector 1038">
            <a:extLst>
              <a:ext uri="{FF2B5EF4-FFF2-40B4-BE49-F238E27FC236}">
                <a16:creationId xmlns:a16="http://schemas.microsoft.com/office/drawing/2014/main" id="{545815EB-9A1B-4B94-755E-60E3915B1A23}"/>
              </a:ext>
              <a:ext uri="{C183D7F6-B498-43B3-948B-1728B52AA6E4}">
                <adec:decorative xmlns:adec="http://schemas.microsoft.com/office/drawing/2017/decorative" val="1"/>
              </a:ext>
            </a:extLst>
          </p:cNvPr>
          <p:cNvCxnSpPr>
            <a:cxnSpLocks/>
          </p:cNvCxnSpPr>
          <p:nvPr/>
        </p:nvCxnSpPr>
        <p:spPr>
          <a:xfrm flipH="1">
            <a:off x="9576900" y="2422719"/>
            <a:ext cx="765666" cy="498429"/>
          </a:xfrm>
          <a:prstGeom prst="straightConnector1">
            <a:avLst/>
          </a:prstGeom>
          <a:ln w="76200">
            <a:solidFill>
              <a:srgbClr val="107C10"/>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1" name="Straight Arrow Connector 1040">
            <a:extLst>
              <a:ext uri="{FF2B5EF4-FFF2-40B4-BE49-F238E27FC236}">
                <a16:creationId xmlns:a16="http://schemas.microsoft.com/office/drawing/2014/main" id="{4C8154B3-45D8-5E96-C457-714DD3846137}"/>
              </a:ext>
              <a:ext uri="{C183D7F6-B498-43B3-948B-1728B52AA6E4}">
                <adec:decorative xmlns:adec="http://schemas.microsoft.com/office/drawing/2017/decorative" val="1"/>
              </a:ext>
            </a:extLst>
          </p:cNvPr>
          <p:cNvCxnSpPr>
            <a:cxnSpLocks/>
          </p:cNvCxnSpPr>
          <p:nvPr/>
        </p:nvCxnSpPr>
        <p:spPr>
          <a:xfrm flipH="1">
            <a:off x="8169440" y="3324613"/>
            <a:ext cx="693252" cy="455792"/>
          </a:xfrm>
          <a:prstGeom prst="straightConnector1">
            <a:avLst/>
          </a:prstGeom>
          <a:ln w="76200">
            <a:solidFill>
              <a:srgbClr val="FFBA00"/>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43" name="Group 1042">
            <a:extLst>
              <a:ext uri="{FF2B5EF4-FFF2-40B4-BE49-F238E27FC236}">
                <a16:creationId xmlns:a16="http://schemas.microsoft.com/office/drawing/2014/main" id="{B99D2833-D801-8E2D-7D85-AD7D04573159}"/>
              </a:ext>
              <a:ext uri="{C183D7F6-B498-43B3-948B-1728B52AA6E4}">
                <adec:decorative xmlns:adec="http://schemas.microsoft.com/office/drawing/2017/decorative" val="1"/>
              </a:ext>
            </a:extLst>
          </p:cNvPr>
          <p:cNvGrpSpPr/>
          <p:nvPr/>
        </p:nvGrpSpPr>
        <p:grpSpPr>
          <a:xfrm>
            <a:off x="686593" y="3687198"/>
            <a:ext cx="775806" cy="775806"/>
            <a:chOff x="714874" y="3368222"/>
            <a:chExt cx="775806" cy="775806"/>
          </a:xfrm>
        </p:grpSpPr>
        <p:sp>
          <p:nvSpPr>
            <p:cNvPr id="1028" name="Oval 1027">
              <a:extLst>
                <a:ext uri="{FF2B5EF4-FFF2-40B4-BE49-F238E27FC236}">
                  <a16:creationId xmlns:a16="http://schemas.microsoft.com/office/drawing/2014/main" id="{07C35B35-19B0-EC5C-0814-AADD65CE71DA}"/>
                </a:ext>
              </a:extLst>
            </p:cNvPr>
            <p:cNvSpPr/>
            <p:nvPr/>
          </p:nvSpPr>
          <p:spPr bwMode="auto">
            <a:xfrm>
              <a:off x="714874" y="3368222"/>
              <a:ext cx="775806" cy="7758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2" name="Financial_E7BB" title="Icon of a chart made of vertical lines with a line tracing the top of each, turning into an arrow pointing up">
              <a:extLst>
                <a:ext uri="{FF2B5EF4-FFF2-40B4-BE49-F238E27FC236}">
                  <a16:creationId xmlns:a16="http://schemas.microsoft.com/office/drawing/2014/main" id="{6EBA80D1-6572-5E8A-32EC-A8351908B641}"/>
                </a:ext>
              </a:extLst>
            </p:cNvPr>
            <p:cNvSpPr>
              <a:spLocks noChangeAspect="1" noEditPoints="1"/>
            </p:cNvSpPr>
            <p:nvPr/>
          </p:nvSpPr>
          <p:spPr bwMode="auto">
            <a:xfrm>
              <a:off x="897762" y="3573245"/>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47" name="Group 1046">
            <a:extLst>
              <a:ext uri="{FF2B5EF4-FFF2-40B4-BE49-F238E27FC236}">
                <a16:creationId xmlns:a16="http://schemas.microsoft.com/office/drawing/2014/main" id="{9DD371B3-12CB-98C6-0C3B-BB433BCF8F3A}"/>
              </a:ext>
              <a:ext uri="{C183D7F6-B498-43B3-948B-1728B52AA6E4}">
                <adec:decorative xmlns:adec="http://schemas.microsoft.com/office/drawing/2017/decorative" val="1"/>
              </a:ext>
            </a:extLst>
          </p:cNvPr>
          <p:cNvGrpSpPr/>
          <p:nvPr/>
        </p:nvGrpSpPr>
        <p:grpSpPr>
          <a:xfrm>
            <a:off x="686593" y="2101569"/>
            <a:ext cx="775806" cy="775806"/>
            <a:chOff x="714874" y="1782593"/>
            <a:chExt cx="775806" cy="775806"/>
          </a:xfrm>
        </p:grpSpPr>
        <p:sp>
          <p:nvSpPr>
            <p:cNvPr id="38" name="Oval 37">
              <a:extLst>
                <a:ext uri="{FF2B5EF4-FFF2-40B4-BE49-F238E27FC236}">
                  <a16:creationId xmlns:a16="http://schemas.microsoft.com/office/drawing/2014/main" id="{A6EB8B03-2CDA-02ED-5682-91551B739F44}"/>
                </a:ext>
              </a:extLst>
            </p:cNvPr>
            <p:cNvSpPr/>
            <p:nvPr/>
          </p:nvSpPr>
          <p:spPr bwMode="auto">
            <a:xfrm>
              <a:off x="714874" y="1782593"/>
              <a:ext cx="775806" cy="7758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4" name="Trackers_EADF" title="Icon of a clipboard with a checklist on it">
              <a:extLst>
                <a:ext uri="{FF2B5EF4-FFF2-40B4-BE49-F238E27FC236}">
                  <a16:creationId xmlns:a16="http://schemas.microsoft.com/office/drawing/2014/main" id="{28484E4D-D35A-72A7-DC94-A200D21E2FDD}"/>
                </a:ext>
              </a:extLst>
            </p:cNvPr>
            <p:cNvSpPr>
              <a:spLocks noChangeAspect="1" noEditPoints="1"/>
            </p:cNvSpPr>
            <p:nvPr/>
          </p:nvSpPr>
          <p:spPr bwMode="auto">
            <a:xfrm>
              <a:off x="935835" y="1942863"/>
              <a:ext cx="333885" cy="45526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46" name="Group 1045">
            <a:extLst>
              <a:ext uri="{FF2B5EF4-FFF2-40B4-BE49-F238E27FC236}">
                <a16:creationId xmlns:a16="http://schemas.microsoft.com/office/drawing/2014/main" id="{C94AA6C6-C008-D415-B38D-95D3E1197A0D}"/>
              </a:ext>
              <a:ext uri="{C183D7F6-B498-43B3-948B-1728B52AA6E4}">
                <adec:decorative xmlns:adec="http://schemas.microsoft.com/office/drawing/2017/decorative" val="1"/>
              </a:ext>
            </a:extLst>
          </p:cNvPr>
          <p:cNvGrpSpPr/>
          <p:nvPr/>
        </p:nvGrpSpPr>
        <p:grpSpPr>
          <a:xfrm>
            <a:off x="686593" y="5272827"/>
            <a:ext cx="775806" cy="775806"/>
            <a:chOff x="714874" y="4953851"/>
            <a:chExt cx="775806" cy="775806"/>
          </a:xfrm>
        </p:grpSpPr>
        <p:sp>
          <p:nvSpPr>
            <p:cNvPr id="1036" name="Oval 1035">
              <a:extLst>
                <a:ext uri="{FF2B5EF4-FFF2-40B4-BE49-F238E27FC236}">
                  <a16:creationId xmlns:a16="http://schemas.microsoft.com/office/drawing/2014/main" id="{57064878-6E32-FB3F-A750-99CE575BF239}"/>
                </a:ext>
              </a:extLst>
            </p:cNvPr>
            <p:cNvSpPr/>
            <p:nvPr/>
          </p:nvSpPr>
          <p:spPr bwMode="auto">
            <a:xfrm>
              <a:off x="714874" y="4953851"/>
              <a:ext cx="775806" cy="77580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5" name="Trophy2_F1AE" title="Icon of a trophy">
              <a:extLst>
                <a:ext uri="{FF2B5EF4-FFF2-40B4-BE49-F238E27FC236}">
                  <a16:creationId xmlns:a16="http://schemas.microsoft.com/office/drawing/2014/main" id="{FCE952BF-B750-5AA8-A3F1-1C0A052C1CC7}"/>
                </a:ext>
              </a:extLst>
            </p:cNvPr>
            <p:cNvSpPr>
              <a:spLocks noChangeAspect="1" noEditPoints="1"/>
            </p:cNvSpPr>
            <p:nvPr/>
          </p:nvSpPr>
          <p:spPr bwMode="auto">
            <a:xfrm>
              <a:off x="897810" y="5151449"/>
              <a:ext cx="409934" cy="380611"/>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668991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Manual Operation 8">
            <a:extLst>
              <a:ext uri="{FF2B5EF4-FFF2-40B4-BE49-F238E27FC236}">
                <a16:creationId xmlns:a16="http://schemas.microsoft.com/office/drawing/2014/main" id="{DAF0E2E4-9D8E-8079-2658-142583220A0F}"/>
              </a:ext>
              <a:ext uri="{C183D7F6-B498-43B3-948B-1728B52AA6E4}">
                <adec:decorative xmlns:adec="http://schemas.microsoft.com/office/drawing/2017/decorative" val="1"/>
              </a:ext>
            </a:extLst>
          </p:cNvPr>
          <p:cNvSpPr/>
          <p:nvPr/>
        </p:nvSpPr>
        <p:spPr bwMode="auto">
          <a:xfrm rot="16200000">
            <a:off x="6499638" y="3137257"/>
            <a:ext cx="3897948" cy="423910"/>
          </a:xfrm>
          <a:prstGeom prst="flowChartManualOperation">
            <a:avLst/>
          </a:prstGeom>
          <a:gradFill flip="none" rotWithShape="1">
            <a:gsLst>
              <a:gs pos="0">
                <a:schemeClr val="bg2"/>
              </a:gs>
              <a:gs pos="100000">
                <a:schemeClr val="bg1"/>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a:t>
            </a:r>
          </a:p>
        </p:txBody>
      </p:sp>
      <p:sp>
        <p:nvSpPr>
          <p:cNvPr id="60" name="Graphic 8">
            <a:extLst>
              <a:ext uri="{FF2B5EF4-FFF2-40B4-BE49-F238E27FC236}">
                <a16:creationId xmlns:a16="http://schemas.microsoft.com/office/drawing/2014/main" id="{F7A03760-A47F-7936-9B03-B65318B95E36}"/>
              </a:ext>
              <a:ext uri="{C183D7F6-B498-43B3-948B-1728B52AA6E4}">
                <adec:decorative xmlns:adec="http://schemas.microsoft.com/office/drawing/2017/decorative" val="1"/>
              </a:ext>
            </a:extLst>
          </p:cNvPr>
          <p:cNvSpPr>
            <a:spLocks noChangeAspect="1"/>
          </p:cNvSpPr>
          <p:nvPr/>
        </p:nvSpPr>
        <p:spPr>
          <a:xfrm>
            <a:off x="7761368" y="3565096"/>
            <a:ext cx="182880" cy="172143"/>
          </a:xfrm>
          <a:custGeom>
            <a:avLst/>
            <a:gdLst>
              <a:gd name="connsiteX0" fmla="*/ 132666 w 371378"/>
              <a:gd name="connsiteY0" fmla="*/ 295772 h 349574"/>
              <a:gd name="connsiteX1" fmla="*/ 185760 w 371378"/>
              <a:gd name="connsiteY1" fmla="*/ 241969 h 349574"/>
              <a:gd name="connsiteX2" fmla="*/ 238855 w 371378"/>
              <a:gd name="connsiteY2" fmla="*/ 295772 h 349574"/>
              <a:gd name="connsiteX3" fmla="*/ 291808 w 371378"/>
              <a:gd name="connsiteY3" fmla="*/ 0 h 349574"/>
              <a:gd name="connsiteX4" fmla="*/ 79571 w 371378"/>
              <a:gd name="connsiteY4" fmla="*/ 0 h 349574"/>
              <a:gd name="connsiteX5" fmla="*/ 79571 w 371378"/>
              <a:gd name="connsiteY5" fmla="*/ 147815 h 349574"/>
              <a:gd name="connsiteX6" fmla="*/ 185619 w 371378"/>
              <a:gd name="connsiteY6" fmla="*/ 241969 h 349574"/>
              <a:gd name="connsiteX7" fmla="*/ 291666 w 371378"/>
              <a:gd name="connsiteY7" fmla="*/ 147815 h 349574"/>
              <a:gd name="connsiteX8" fmla="*/ 291666 w 371378"/>
              <a:gd name="connsiteY8" fmla="*/ 0 h 349574"/>
              <a:gd name="connsiteX9" fmla="*/ 291808 w 371378"/>
              <a:gd name="connsiteY9" fmla="*/ 0 h 349574"/>
              <a:gd name="connsiteX10" fmla="*/ 291808 w 371378"/>
              <a:gd name="connsiteY10" fmla="*/ 0 h 349574"/>
              <a:gd name="connsiteX11" fmla="*/ 291383 w 371378"/>
              <a:gd name="connsiteY11" fmla="*/ 295772 h 349574"/>
              <a:gd name="connsiteX12" fmla="*/ 79996 w 371378"/>
              <a:gd name="connsiteY12" fmla="*/ 295772 h 349574"/>
              <a:gd name="connsiteX13" fmla="*/ 79571 w 371378"/>
              <a:gd name="connsiteY13" fmla="*/ 296197 h 349574"/>
              <a:gd name="connsiteX14" fmla="*/ 79571 w 371378"/>
              <a:gd name="connsiteY14" fmla="*/ 349574 h 349574"/>
              <a:gd name="connsiteX15" fmla="*/ 291808 w 371378"/>
              <a:gd name="connsiteY15" fmla="*/ 349574 h 349574"/>
              <a:gd name="connsiteX16" fmla="*/ 291808 w 371378"/>
              <a:gd name="connsiteY16" fmla="*/ 296197 h 349574"/>
              <a:gd name="connsiteX17" fmla="*/ 291383 w 371378"/>
              <a:gd name="connsiteY17" fmla="*/ 295772 h 349574"/>
              <a:gd name="connsiteX18" fmla="*/ 291383 w 371378"/>
              <a:gd name="connsiteY18" fmla="*/ 295772 h 349574"/>
              <a:gd name="connsiteX19" fmla="*/ 79571 w 371378"/>
              <a:gd name="connsiteY19" fmla="*/ 53802 h 349574"/>
              <a:gd name="connsiteX20" fmla="*/ 291808 w 371378"/>
              <a:gd name="connsiteY20" fmla="*/ 53802 h 349574"/>
              <a:gd name="connsiteX21" fmla="*/ 79571 w 371378"/>
              <a:gd name="connsiteY21" fmla="*/ 26901 h 349574"/>
              <a:gd name="connsiteX22" fmla="*/ 13309 w 371378"/>
              <a:gd name="connsiteY22" fmla="*/ 26901 h 349574"/>
              <a:gd name="connsiteX23" fmla="*/ 0 w 371378"/>
              <a:gd name="connsiteY23" fmla="*/ 40352 h 349574"/>
              <a:gd name="connsiteX24" fmla="*/ 0 w 371378"/>
              <a:gd name="connsiteY24" fmla="*/ 80704 h 349574"/>
              <a:gd name="connsiteX25" fmla="*/ 79571 w 371378"/>
              <a:gd name="connsiteY25" fmla="*/ 161407 h 349574"/>
              <a:gd name="connsiteX26" fmla="*/ 79571 w 371378"/>
              <a:gd name="connsiteY26" fmla="*/ 26901 h 349574"/>
              <a:gd name="connsiteX27" fmla="*/ 79571 w 371378"/>
              <a:gd name="connsiteY27" fmla="*/ 26901 h 349574"/>
              <a:gd name="connsiteX28" fmla="*/ 79571 w 371378"/>
              <a:gd name="connsiteY28" fmla="*/ 26901 h 349574"/>
              <a:gd name="connsiteX29" fmla="*/ 291808 w 371378"/>
              <a:gd name="connsiteY29" fmla="*/ 161407 h 349574"/>
              <a:gd name="connsiteX30" fmla="*/ 371379 w 371378"/>
              <a:gd name="connsiteY30" fmla="*/ 80704 h 349574"/>
              <a:gd name="connsiteX31" fmla="*/ 371379 w 371378"/>
              <a:gd name="connsiteY31" fmla="*/ 40352 h 349574"/>
              <a:gd name="connsiteX32" fmla="*/ 358070 w 371378"/>
              <a:gd name="connsiteY32" fmla="*/ 26901 h 349574"/>
              <a:gd name="connsiteX33" fmla="*/ 291808 w 371378"/>
              <a:gd name="connsiteY33" fmla="*/ 26901 h 349574"/>
              <a:gd name="connsiteX34" fmla="*/ 291808 w 371378"/>
              <a:gd name="connsiteY34" fmla="*/ 161407 h 349574"/>
              <a:gd name="connsiteX35" fmla="*/ 291808 w 371378"/>
              <a:gd name="connsiteY35" fmla="*/ 161407 h 349574"/>
              <a:gd name="connsiteX36" fmla="*/ 291808 w 371378"/>
              <a:gd name="connsiteY36" fmla="*/ 161407 h 349574"/>
              <a:gd name="connsiteX0" fmla="*/ 132666 w 371379"/>
              <a:gd name="connsiteY0" fmla="*/ 295772 h 349574"/>
              <a:gd name="connsiteX1" fmla="*/ 185760 w 371379"/>
              <a:gd name="connsiteY1" fmla="*/ 241969 h 349574"/>
              <a:gd name="connsiteX2" fmla="*/ 238855 w 371379"/>
              <a:gd name="connsiteY2" fmla="*/ 295772 h 349574"/>
              <a:gd name="connsiteX3" fmla="*/ 291808 w 371379"/>
              <a:gd name="connsiteY3" fmla="*/ 0 h 349574"/>
              <a:gd name="connsiteX4" fmla="*/ 79571 w 371379"/>
              <a:gd name="connsiteY4" fmla="*/ 0 h 349574"/>
              <a:gd name="connsiteX5" fmla="*/ 79571 w 371379"/>
              <a:gd name="connsiteY5" fmla="*/ 147815 h 349574"/>
              <a:gd name="connsiteX6" fmla="*/ 185619 w 371379"/>
              <a:gd name="connsiteY6" fmla="*/ 241969 h 349574"/>
              <a:gd name="connsiteX7" fmla="*/ 291666 w 371379"/>
              <a:gd name="connsiteY7" fmla="*/ 147815 h 349574"/>
              <a:gd name="connsiteX8" fmla="*/ 291666 w 371379"/>
              <a:gd name="connsiteY8" fmla="*/ 0 h 349574"/>
              <a:gd name="connsiteX9" fmla="*/ 291808 w 371379"/>
              <a:gd name="connsiteY9" fmla="*/ 0 h 349574"/>
              <a:gd name="connsiteX10" fmla="*/ 291808 w 371379"/>
              <a:gd name="connsiteY10" fmla="*/ 0 h 349574"/>
              <a:gd name="connsiteX11" fmla="*/ 291383 w 371379"/>
              <a:gd name="connsiteY11" fmla="*/ 295772 h 349574"/>
              <a:gd name="connsiteX12" fmla="*/ 79996 w 371379"/>
              <a:gd name="connsiteY12" fmla="*/ 295772 h 349574"/>
              <a:gd name="connsiteX13" fmla="*/ 79571 w 371379"/>
              <a:gd name="connsiteY13" fmla="*/ 296197 h 349574"/>
              <a:gd name="connsiteX14" fmla="*/ 79571 w 371379"/>
              <a:gd name="connsiteY14" fmla="*/ 349574 h 349574"/>
              <a:gd name="connsiteX15" fmla="*/ 291808 w 371379"/>
              <a:gd name="connsiteY15" fmla="*/ 349574 h 349574"/>
              <a:gd name="connsiteX16" fmla="*/ 291808 w 371379"/>
              <a:gd name="connsiteY16" fmla="*/ 296197 h 349574"/>
              <a:gd name="connsiteX17" fmla="*/ 291383 w 371379"/>
              <a:gd name="connsiteY17" fmla="*/ 295772 h 349574"/>
              <a:gd name="connsiteX18" fmla="*/ 291383 w 371379"/>
              <a:gd name="connsiteY18" fmla="*/ 295772 h 349574"/>
              <a:gd name="connsiteX19" fmla="*/ 79571 w 371379"/>
              <a:gd name="connsiteY19" fmla="*/ 53802 h 349574"/>
              <a:gd name="connsiteX20" fmla="*/ 291808 w 371379"/>
              <a:gd name="connsiteY20" fmla="*/ 53802 h 349574"/>
              <a:gd name="connsiteX21" fmla="*/ 79571 w 371379"/>
              <a:gd name="connsiteY21" fmla="*/ 26901 h 349574"/>
              <a:gd name="connsiteX22" fmla="*/ 13309 w 371379"/>
              <a:gd name="connsiteY22" fmla="*/ 26901 h 349574"/>
              <a:gd name="connsiteX23" fmla="*/ 0 w 371379"/>
              <a:gd name="connsiteY23" fmla="*/ 40352 h 349574"/>
              <a:gd name="connsiteX24" fmla="*/ 0 w 371379"/>
              <a:gd name="connsiteY24" fmla="*/ 80704 h 349574"/>
              <a:gd name="connsiteX25" fmla="*/ 79571 w 371379"/>
              <a:gd name="connsiteY25" fmla="*/ 161407 h 349574"/>
              <a:gd name="connsiteX26" fmla="*/ 79571 w 371379"/>
              <a:gd name="connsiteY26" fmla="*/ 26901 h 349574"/>
              <a:gd name="connsiteX27" fmla="*/ 79571 w 371379"/>
              <a:gd name="connsiteY27" fmla="*/ 26901 h 349574"/>
              <a:gd name="connsiteX28" fmla="*/ 79571 w 371379"/>
              <a:gd name="connsiteY28" fmla="*/ 26901 h 349574"/>
              <a:gd name="connsiteX29" fmla="*/ 291808 w 371379"/>
              <a:gd name="connsiteY29" fmla="*/ 161407 h 349574"/>
              <a:gd name="connsiteX30" fmla="*/ 371379 w 371379"/>
              <a:gd name="connsiteY30" fmla="*/ 80704 h 349574"/>
              <a:gd name="connsiteX31" fmla="*/ 371379 w 371379"/>
              <a:gd name="connsiteY31" fmla="*/ 40352 h 349574"/>
              <a:gd name="connsiteX32" fmla="*/ 358070 w 371379"/>
              <a:gd name="connsiteY32" fmla="*/ 26901 h 349574"/>
              <a:gd name="connsiteX33" fmla="*/ 291808 w 371379"/>
              <a:gd name="connsiteY33" fmla="*/ 26901 h 349574"/>
              <a:gd name="connsiteX34" fmla="*/ 291808 w 371379"/>
              <a:gd name="connsiteY34" fmla="*/ 161407 h 349574"/>
              <a:gd name="connsiteX35" fmla="*/ 291808 w 371379"/>
              <a:gd name="connsiteY35" fmla="*/ 161407 h 349574"/>
              <a:gd name="connsiteX36" fmla="*/ 291808 w 371379"/>
              <a:gd name="connsiteY36" fmla="*/ 161407 h 34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71379" h="349574">
                <a:moveTo>
                  <a:pt x="132666" y="295772"/>
                </a:moveTo>
                <a:cubicBezTo>
                  <a:pt x="132666" y="266039"/>
                  <a:pt x="156452" y="241969"/>
                  <a:pt x="185760" y="241969"/>
                </a:cubicBezTo>
                <a:cubicBezTo>
                  <a:pt x="215068" y="241969"/>
                  <a:pt x="238855" y="266039"/>
                  <a:pt x="238855" y="295772"/>
                </a:cubicBezTo>
                <a:moveTo>
                  <a:pt x="291808" y="0"/>
                </a:moveTo>
                <a:lnTo>
                  <a:pt x="79571" y="0"/>
                </a:lnTo>
                <a:lnTo>
                  <a:pt x="79571" y="147815"/>
                </a:lnTo>
                <a:cubicBezTo>
                  <a:pt x="79571" y="199777"/>
                  <a:pt x="127144" y="241969"/>
                  <a:pt x="185619" y="241969"/>
                </a:cubicBezTo>
                <a:cubicBezTo>
                  <a:pt x="244094" y="241969"/>
                  <a:pt x="291666" y="199777"/>
                  <a:pt x="291666" y="147815"/>
                </a:cubicBezTo>
                <a:lnTo>
                  <a:pt x="291666" y="0"/>
                </a:lnTo>
                <a:lnTo>
                  <a:pt x="291808" y="0"/>
                </a:lnTo>
                <a:lnTo>
                  <a:pt x="291808" y="0"/>
                </a:lnTo>
                <a:close/>
                <a:moveTo>
                  <a:pt x="291383" y="295772"/>
                </a:moveTo>
                <a:lnTo>
                  <a:pt x="79996" y="295772"/>
                </a:lnTo>
                <a:cubicBezTo>
                  <a:pt x="79854" y="295772"/>
                  <a:pt x="79571" y="296055"/>
                  <a:pt x="79571" y="296197"/>
                </a:cubicBezTo>
                <a:lnTo>
                  <a:pt x="79571" y="349574"/>
                </a:lnTo>
                <a:lnTo>
                  <a:pt x="291808" y="349574"/>
                </a:lnTo>
                <a:lnTo>
                  <a:pt x="291808" y="296197"/>
                </a:lnTo>
                <a:cubicBezTo>
                  <a:pt x="291808" y="296055"/>
                  <a:pt x="291666" y="295772"/>
                  <a:pt x="291383" y="295772"/>
                </a:cubicBezTo>
                <a:lnTo>
                  <a:pt x="291383" y="295772"/>
                </a:lnTo>
                <a:close/>
                <a:moveTo>
                  <a:pt x="79571" y="53802"/>
                </a:moveTo>
                <a:lnTo>
                  <a:pt x="291808" y="53802"/>
                </a:lnTo>
                <a:moveTo>
                  <a:pt x="79571" y="26901"/>
                </a:moveTo>
                <a:lnTo>
                  <a:pt x="13309" y="26901"/>
                </a:lnTo>
                <a:cubicBezTo>
                  <a:pt x="5947" y="26901"/>
                  <a:pt x="0" y="32989"/>
                  <a:pt x="0" y="40352"/>
                </a:cubicBezTo>
                <a:lnTo>
                  <a:pt x="0" y="80704"/>
                </a:lnTo>
                <a:cubicBezTo>
                  <a:pt x="0" y="125303"/>
                  <a:pt x="35538" y="161407"/>
                  <a:pt x="79571" y="161407"/>
                </a:cubicBezTo>
                <a:lnTo>
                  <a:pt x="79571" y="26901"/>
                </a:lnTo>
                <a:lnTo>
                  <a:pt x="79571" y="26901"/>
                </a:lnTo>
                <a:lnTo>
                  <a:pt x="79571" y="26901"/>
                </a:lnTo>
                <a:close/>
                <a:moveTo>
                  <a:pt x="291808" y="161407"/>
                </a:moveTo>
                <a:cubicBezTo>
                  <a:pt x="335841" y="161407"/>
                  <a:pt x="371379" y="125445"/>
                  <a:pt x="371379" y="80704"/>
                </a:cubicBezTo>
                <a:lnTo>
                  <a:pt x="371379" y="40352"/>
                </a:lnTo>
                <a:cubicBezTo>
                  <a:pt x="371379" y="32989"/>
                  <a:pt x="365432" y="26901"/>
                  <a:pt x="358070" y="26901"/>
                </a:cubicBezTo>
                <a:lnTo>
                  <a:pt x="291808" y="26901"/>
                </a:lnTo>
                <a:lnTo>
                  <a:pt x="291808" y="161407"/>
                </a:lnTo>
                <a:lnTo>
                  <a:pt x="291808" y="161407"/>
                </a:lnTo>
                <a:lnTo>
                  <a:pt x="291808" y="161407"/>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 name="Graphic 8">
            <a:extLst>
              <a:ext uri="{FF2B5EF4-FFF2-40B4-BE49-F238E27FC236}">
                <a16:creationId xmlns:a16="http://schemas.microsoft.com/office/drawing/2014/main" id="{3E730010-996D-830E-A10D-F2D01420CFE6}"/>
              </a:ext>
              <a:ext uri="{C183D7F6-B498-43B3-948B-1728B52AA6E4}">
                <adec:decorative xmlns:adec="http://schemas.microsoft.com/office/drawing/2017/decorative" val="1"/>
              </a:ext>
            </a:extLst>
          </p:cNvPr>
          <p:cNvSpPr>
            <a:spLocks noChangeAspect="1"/>
          </p:cNvSpPr>
          <p:nvPr/>
        </p:nvSpPr>
        <p:spPr>
          <a:xfrm>
            <a:off x="4989145" y="5100091"/>
            <a:ext cx="182880" cy="172143"/>
          </a:xfrm>
          <a:custGeom>
            <a:avLst/>
            <a:gdLst>
              <a:gd name="connsiteX0" fmla="*/ 132666 w 371378"/>
              <a:gd name="connsiteY0" fmla="*/ 295772 h 349574"/>
              <a:gd name="connsiteX1" fmla="*/ 185760 w 371378"/>
              <a:gd name="connsiteY1" fmla="*/ 241969 h 349574"/>
              <a:gd name="connsiteX2" fmla="*/ 238855 w 371378"/>
              <a:gd name="connsiteY2" fmla="*/ 295772 h 349574"/>
              <a:gd name="connsiteX3" fmla="*/ 291808 w 371378"/>
              <a:gd name="connsiteY3" fmla="*/ 0 h 349574"/>
              <a:gd name="connsiteX4" fmla="*/ 79571 w 371378"/>
              <a:gd name="connsiteY4" fmla="*/ 0 h 349574"/>
              <a:gd name="connsiteX5" fmla="*/ 79571 w 371378"/>
              <a:gd name="connsiteY5" fmla="*/ 147815 h 349574"/>
              <a:gd name="connsiteX6" fmla="*/ 185619 w 371378"/>
              <a:gd name="connsiteY6" fmla="*/ 241969 h 349574"/>
              <a:gd name="connsiteX7" fmla="*/ 291666 w 371378"/>
              <a:gd name="connsiteY7" fmla="*/ 147815 h 349574"/>
              <a:gd name="connsiteX8" fmla="*/ 291666 w 371378"/>
              <a:gd name="connsiteY8" fmla="*/ 0 h 349574"/>
              <a:gd name="connsiteX9" fmla="*/ 291808 w 371378"/>
              <a:gd name="connsiteY9" fmla="*/ 0 h 349574"/>
              <a:gd name="connsiteX10" fmla="*/ 291808 w 371378"/>
              <a:gd name="connsiteY10" fmla="*/ 0 h 349574"/>
              <a:gd name="connsiteX11" fmla="*/ 291383 w 371378"/>
              <a:gd name="connsiteY11" fmla="*/ 295772 h 349574"/>
              <a:gd name="connsiteX12" fmla="*/ 79996 w 371378"/>
              <a:gd name="connsiteY12" fmla="*/ 295772 h 349574"/>
              <a:gd name="connsiteX13" fmla="*/ 79571 w 371378"/>
              <a:gd name="connsiteY13" fmla="*/ 296197 h 349574"/>
              <a:gd name="connsiteX14" fmla="*/ 79571 w 371378"/>
              <a:gd name="connsiteY14" fmla="*/ 349574 h 349574"/>
              <a:gd name="connsiteX15" fmla="*/ 291808 w 371378"/>
              <a:gd name="connsiteY15" fmla="*/ 349574 h 349574"/>
              <a:gd name="connsiteX16" fmla="*/ 291808 w 371378"/>
              <a:gd name="connsiteY16" fmla="*/ 296197 h 349574"/>
              <a:gd name="connsiteX17" fmla="*/ 291383 w 371378"/>
              <a:gd name="connsiteY17" fmla="*/ 295772 h 349574"/>
              <a:gd name="connsiteX18" fmla="*/ 291383 w 371378"/>
              <a:gd name="connsiteY18" fmla="*/ 295772 h 349574"/>
              <a:gd name="connsiteX19" fmla="*/ 79571 w 371378"/>
              <a:gd name="connsiteY19" fmla="*/ 53802 h 349574"/>
              <a:gd name="connsiteX20" fmla="*/ 291808 w 371378"/>
              <a:gd name="connsiteY20" fmla="*/ 53802 h 349574"/>
              <a:gd name="connsiteX21" fmla="*/ 79571 w 371378"/>
              <a:gd name="connsiteY21" fmla="*/ 26901 h 349574"/>
              <a:gd name="connsiteX22" fmla="*/ 13309 w 371378"/>
              <a:gd name="connsiteY22" fmla="*/ 26901 h 349574"/>
              <a:gd name="connsiteX23" fmla="*/ 0 w 371378"/>
              <a:gd name="connsiteY23" fmla="*/ 40352 h 349574"/>
              <a:gd name="connsiteX24" fmla="*/ 0 w 371378"/>
              <a:gd name="connsiteY24" fmla="*/ 80704 h 349574"/>
              <a:gd name="connsiteX25" fmla="*/ 79571 w 371378"/>
              <a:gd name="connsiteY25" fmla="*/ 161407 h 349574"/>
              <a:gd name="connsiteX26" fmla="*/ 79571 w 371378"/>
              <a:gd name="connsiteY26" fmla="*/ 26901 h 349574"/>
              <a:gd name="connsiteX27" fmla="*/ 79571 w 371378"/>
              <a:gd name="connsiteY27" fmla="*/ 26901 h 349574"/>
              <a:gd name="connsiteX28" fmla="*/ 79571 w 371378"/>
              <a:gd name="connsiteY28" fmla="*/ 26901 h 349574"/>
              <a:gd name="connsiteX29" fmla="*/ 291808 w 371378"/>
              <a:gd name="connsiteY29" fmla="*/ 161407 h 349574"/>
              <a:gd name="connsiteX30" fmla="*/ 371379 w 371378"/>
              <a:gd name="connsiteY30" fmla="*/ 80704 h 349574"/>
              <a:gd name="connsiteX31" fmla="*/ 371379 w 371378"/>
              <a:gd name="connsiteY31" fmla="*/ 40352 h 349574"/>
              <a:gd name="connsiteX32" fmla="*/ 358070 w 371378"/>
              <a:gd name="connsiteY32" fmla="*/ 26901 h 349574"/>
              <a:gd name="connsiteX33" fmla="*/ 291808 w 371378"/>
              <a:gd name="connsiteY33" fmla="*/ 26901 h 349574"/>
              <a:gd name="connsiteX34" fmla="*/ 291808 w 371378"/>
              <a:gd name="connsiteY34" fmla="*/ 161407 h 349574"/>
              <a:gd name="connsiteX35" fmla="*/ 291808 w 371378"/>
              <a:gd name="connsiteY35" fmla="*/ 161407 h 349574"/>
              <a:gd name="connsiteX36" fmla="*/ 291808 w 371378"/>
              <a:gd name="connsiteY36" fmla="*/ 161407 h 349574"/>
              <a:gd name="connsiteX0" fmla="*/ 132666 w 371379"/>
              <a:gd name="connsiteY0" fmla="*/ 295772 h 349574"/>
              <a:gd name="connsiteX1" fmla="*/ 185760 w 371379"/>
              <a:gd name="connsiteY1" fmla="*/ 241969 h 349574"/>
              <a:gd name="connsiteX2" fmla="*/ 238855 w 371379"/>
              <a:gd name="connsiteY2" fmla="*/ 295772 h 349574"/>
              <a:gd name="connsiteX3" fmla="*/ 291808 w 371379"/>
              <a:gd name="connsiteY3" fmla="*/ 0 h 349574"/>
              <a:gd name="connsiteX4" fmla="*/ 79571 w 371379"/>
              <a:gd name="connsiteY4" fmla="*/ 0 h 349574"/>
              <a:gd name="connsiteX5" fmla="*/ 79571 w 371379"/>
              <a:gd name="connsiteY5" fmla="*/ 147815 h 349574"/>
              <a:gd name="connsiteX6" fmla="*/ 185619 w 371379"/>
              <a:gd name="connsiteY6" fmla="*/ 241969 h 349574"/>
              <a:gd name="connsiteX7" fmla="*/ 291666 w 371379"/>
              <a:gd name="connsiteY7" fmla="*/ 147815 h 349574"/>
              <a:gd name="connsiteX8" fmla="*/ 291666 w 371379"/>
              <a:gd name="connsiteY8" fmla="*/ 0 h 349574"/>
              <a:gd name="connsiteX9" fmla="*/ 291808 w 371379"/>
              <a:gd name="connsiteY9" fmla="*/ 0 h 349574"/>
              <a:gd name="connsiteX10" fmla="*/ 291808 w 371379"/>
              <a:gd name="connsiteY10" fmla="*/ 0 h 349574"/>
              <a:gd name="connsiteX11" fmla="*/ 291383 w 371379"/>
              <a:gd name="connsiteY11" fmla="*/ 295772 h 349574"/>
              <a:gd name="connsiteX12" fmla="*/ 79996 w 371379"/>
              <a:gd name="connsiteY12" fmla="*/ 295772 h 349574"/>
              <a:gd name="connsiteX13" fmla="*/ 79571 w 371379"/>
              <a:gd name="connsiteY13" fmla="*/ 296197 h 349574"/>
              <a:gd name="connsiteX14" fmla="*/ 79571 w 371379"/>
              <a:gd name="connsiteY14" fmla="*/ 349574 h 349574"/>
              <a:gd name="connsiteX15" fmla="*/ 291808 w 371379"/>
              <a:gd name="connsiteY15" fmla="*/ 349574 h 349574"/>
              <a:gd name="connsiteX16" fmla="*/ 291808 w 371379"/>
              <a:gd name="connsiteY16" fmla="*/ 296197 h 349574"/>
              <a:gd name="connsiteX17" fmla="*/ 291383 w 371379"/>
              <a:gd name="connsiteY17" fmla="*/ 295772 h 349574"/>
              <a:gd name="connsiteX18" fmla="*/ 291383 w 371379"/>
              <a:gd name="connsiteY18" fmla="*/ 295772 h 349574"/>
              <a:gd name="connsiteX19" fmla="*/ 79571 w 371379"/>
              <a:gd name="connsiteY19" fmla="*/ 53802 h 349574"/>
              <a:gd name="connsiteX20" fmla="*/ 291808 w 371379"/>
              <a:gd name="connsiteY20" fmla="*/ 53802 h 349574"/>
              <a:gd name="connsiteX21" fmla="*/ 79571 w 371379"/>
              <a:gd name="connsiteY21" fmla="*/ 26901 h 349574"/>
              <a:gd name="connsiteX22" fmla="*/ 13309 w 371379"/>
              <a:gd name="connsiteY22" fmla="*/ 26901 h 349574"/>
              <a:gd name="connsiteX23" fmla="*/ 0 w 371379"/>
              <a:gd name="connsiteY23" fmla="*/ 40352 h 349574"/>
              <a:gd name="connsiteX24" fmla="*/ 0 w 371379"/>
              <a:gd name="connsiteY24" fmla="*/ 80704 h 349574"/>
              <a:gd name="connsiteX25" fmla="*/ 79571 w 371379"/>
              <a:gd name="connsiteY25" fmla="*/ 161407 h 349574"/>
              <a:gd name="connsiteX26" fmla="*/ 79571 w 371379"/>
              <a:gd name="connsiteY26" fmla="*/ 26901 h 349574"/>
              <a:gd name="connsiteX27" fmla="*/ 79571 w 371379"/>
              <a:gd name="connsiteY27" fmla="*/ 26901 h 349574"/>
              <a:gd name="connsiteX28" fmla="*/ 79571 w 371379"/>
              <a:gd name="connsiteY28" fmla="*/ 26901 h 349574"/>
              <a:gd name="connsiteX29" fmla="*/ 291808 w 371379"/>
              <a:gd name="connsiteY29" fmla="*/ 161407 h 349574"/>
              <a:gd name="connsiteX30" fmla="*/ 371379 w 371379"/>
              <a:gd name="connsiteY30" fmla="*/ 80704 h 349574"/>
              <a:gd name="connsiteX31" fmla="*/ 371379 w 371379"/>
              <a:gd name="connsiteY31" fmla="*/ 40352 h 349574"/>
              <a:gd name="connsiteX32" fmla="*/ 358070 w 371379"/>
              <a:gd name="connsiteY32" fmla="*/ 26901 h 349574"/>
              <a:gd name="connsiteX33" fmla="*/ 291808 w 371379"/>
              <a:gd name="connsiteY33" fmla="*/ 26901 h 349574"/>
              <a:gd name="connsiteX34" fmla="*/ 291808 w 371379"/>
              <a:gd name="connsiteY34" fmla="*/ 161407 h 349574"/>
              <a:gd name="connsiteX35" fmla="*/ 291808 w 371379"/>
              <a:gd name="connsiteY35" fmla="*/ 161407 h 349574"/>
              <a:gd name="connsiteX36" fmla="*/ 291808 w 371379"/>
              <a:gd name="connsiteY36" fmla="*/ 161407 h 34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71379" h="349574">
                <a:moveTo>
                  <a:pt x="132666" y="295772"/>
                </a:moveTo>
                <a:cubicBezTo>
                  <a:pt x="132666" y="266039"/>
                  <a:pt x="156452" y="241969"/>
                  <a:pt x="185760" y="241969"/>
                </a:cubicBezTo>
                <a:cubicBezTo>
                  <a:pt x="215068" y="241969"/>
                  <a:pt x="238855" y="266039"/>
                  <a:pt x="238855" y="295772"/>
                </a:cubicBezTo>
                <a:moveTo>
                  <a:pt x="291808" y="0"/>
                </a:moveTo>
                <a:lnTo>
                  <a:pt x="79571" y="0"/>
                </a:lnTo>
                <a:lnTo>
                  <a:pt x="79571" y="147815"/>
                </a:lnTo>
                <a:cubicBezTo>
                  <a:pt x="79571" y="199777"/>
                  <a:pt x="127144" y="241969"/>
                  <a:pt x="185619" y="241969"/>
                </a:cubicBezTo>
                <a:cubicBezTo>
                  <a:pt x="244094" y="241969"/>
                  <a:pt x="291666" y="199777"/>
                  <a:pt x="291666" y="147815"/>
                </a:cubicBezTo>
                <a:lnTo>
                  <a:pt x="291666" y="0"/>
                </a:lnTo>
                <a:lnTo>
                  <a:pt x="291808" y="0"/>
                </a:lnTo>
                <a:lnTo>
                  <a:pt x="291808" y="0"/>
                </a:lnTo>
                <a:close/>
                <a:moveTo>
                  <a:pt x="291383" y="295772"/>
                </a:moveTo>
                <a:lnTo>
                  <a:pt x="79996" y="295772"/>
                </a:lnTo>
                <a:cubicBezTo>
                  <a:pt x="79854" y="295772"/>
                  <a:pt x="79571" y="296055"/>
                  <a:pt x="79571" y="296197"/>
                </a:cubicBezTo>
                <a:lnTo>
                  <a:pt x="79571" y="349574"/>
                </a:lnTo>
                <a:lnTo>
                  <a:pt x="291808" y="349574"/>
                </a:lnTo>
                <a:lnTo>
                  <a:pt x="291808" y="296197"/>
                </a:lnTo>
                <a:cubicBezTo>
                  <a:pt x="291808" y="296055"/>
                  <a:pt x="291666" y="295772"/>
                  <a:pt x="291383" y="295772"/>
                </a:cubicBezTo>
                <a:lnTo>
                  <a:pt x="291383" y="295772"/>
                </a:lnTo>
                <a:close/>
                <a:moveTo>
                  <a:pt x="79571" y="53802"/>
                </a:moveTo>
                <a:lnTo>
                  <a:pt x="291808" y="53802"/>
                </a:lnTo>
                <a:moveTo>
                  <a:pt x="79571" y="26901"/>
                </a:moveTo>
                <a:lnTo>
                  <a:pt x="13309" y="26901"/>
                </a:lnTo>
                <a:cubicBezTo>
                  <a:pt x="5947" y="26901"/>
                  <a:pt x="0" y="32989"/>
                  <a:pt x="0" y="40352"/>
                </a:cubicBezTo>
                <a:lnTo>
                  <a:pt x="0" y="80704"/>
                </a:lnTo>
                <a:cubicBezTo>
                  <a:pt x="0" y="125303"/>
                  <a:pt x="35538" y="161407"/>
                  <a:pt x="79571" y="161407"/>
                </a:cubicBezTo>
                <a:lnTo>
                  <a:pt x="79571" y="26901"/>
                </a:lnTo>
                <a:lnTo>
                  <a:pt x="79571" y="26901"/>
                </a:lnTo>
                <a:lnTo>
                  <a:pt x="79571" y="26901"/>
                </a:lnTo>
                <a:close/>
                <a:moveTo>
                  <a:pt x="291808" y="161407"/>
                </a:moveTo>
                <a:cubicBezTo>
                  <a:pt x="335841" y="161407"/>
                  <a:pt x="371379" y="125445"/>
                  <a:pt x="371379" y="80704"/>
                </a:cubicBezTo>
                <a:lnTo>
                  <a:pt x="371379" y="40352"/>
                </a:lnTo>
                <a:cubicBezTo>
                  <a:pt x="371379" y="32989"/>
                  <a:pt x="365432" y="26901"/>
                  <a:pt x="358070" y="26901"/>
                </a:cubicBezTo>
                <a:lnTo>
                  <a:pt x="291808" y="26901"/>
                </a:lnTo>
                <a:lnTo>
                  <a:pt x="291808" y="161407"/>
                </a:lnTo>
                <a:lnTo>
                  <a:pt x="291808" y="161407"/>
                </a:lnTo>
                <a:lnTo>
                  <a:pt x="291808" y="161407"/>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 name="Graphic 8">
            <a:extLst>
              <a:ext uri="{FF2B5EF4-FFF2-40B4-BE49-F238E27FC236}">
                <a16:creationId xmlns:a16="http://schemas.microsoft.com/office/drawing/2014/main" id="{1DC6BFC9-1FBE-D2E8-4E53-0865F8413CE8}"/>
              </a:ext>
              <a:ext uri="{C183D7F6-B498-43B3-948B-1728B52AA6E4}">
                <adec:decorative xmlns:adec="http://schemas.microsoft.com/office/drawing/2017/decorative" val="1"/>
              </a:ext>
            </a:extLst>
          </p:cNvPr>
          <p:cNvSpPr>
            <a:spLocks noChangeAspect="1"/>
          </p:cNvSpPr>
          <p:nvPr/>
        </p:nvSpPr>
        <p:spPr>
          <a:xfrm>
            <a:off x="6648186" y="5905922"/>
            <a:ext cx="182880" cy="172143"/>
          </a:xfrm>
          <a:custGeom>
            <a:avLst/>
            <a:gdLst>
              <a:gd name="connsiteX0" fmla="*/ 132666 w 371378"/>
              <a:gd name="connsiteY0" fmla="*/ 295772 h 349574"/>
              <a:gd name="connsiteX1" fmla="*/ 185760 w 371378"/>
              <a:gd name="connsiteY1" fmla="*/ 241969 h 349574"/>
              <a:gd name="connsiteX2" fmla="*/ 238855 w 371378"/>
              <a:gd name="connsiteY2" fmla="*/ 295772 h 349574"/>
              <a:gd name="connsiteX3" fmla="*/ 291808 w 371378"/>
              <a:gd name="connsiteY3" fmla="*/ 0 h 349574"/>
              <a:gd name="connsiteX4" fmla="*/ 79571 w 371378"/>
              <a:gd name="connsiteY4" fmla="*/ 0 h 349574"/>
              <a:gd name="connsiteX5" fmla="*/ 79571 w 371378"/>
              <a:gd name="connsiteY5" fmla="*/ 147815 h 349574"/>
              <a:gd name="connsiteX6" fmla="*/ 185619 w 371378"/>
              <a:gd name="connsiteY6" fmla="*/ 241969 h 349574"/>
              <a:gd name="connsiteX7" fmla="*/ 291666 w 371378"/>
              <a:gd name="connsiteY7" fmla="*/ 147815 h 349574"/>
              <a:gd name="connsiteX8" fmla="*/ 291666 w 371378"/>
              <a:gd name="connsiteY8" fmla="*/ 0 h 349574"/>
              <a:gd name="connsiteX9" fmla="*/ 291808 w 371378"/>
              <a:gd name="connsiteY9" fmla="*/ 0 h 349574"/>
              <a:gd name="connsiteX10" fmla="*/ 291808 w 371378"/>
              <a:gd name="connsiteY10" fmla="*/ 0 h 349574"/>
              <a:gd name="connsiteX11" fmla="*/ 291383 w 371378"/>
              <a:gd name="connsiteY11" fmla="*/ 295772 h 349574"/>
              <a:gd name="connsiteX12" fmla="*/ 79996 w 371378"/>
              <a:gd name="connsiteY12" fmla="*/ 295772 h 349574"/>
              <a:gd name="connsiteX13" fmla="*/ 79571 w 371378"/>
              <a:gd name="connsiteY13" fmla="*/ 296197 h 349574"/>
              <a:gd name="connsiteX14" fmla="*/ 79571 w 371378"/>
              <a:gd name="connsiteY14" fmla="*/ 349574 h 349574"/>
              <a:gd name="connsiteX15" fmla="*/ 291808 w 371378"/>
              <a:gd name="connsiteY15" fmla="*/ 349574 h 349574"/>
              <a:gd name="connsiteX16" fmla="*/ 291808 w 371378"/>
              <a:gd name="connsiteY16" fmla="*/ 296197 h 349574"/>
              <a:gd name="connsiteX17" fmla="*/ 291383 w 371378"/>
              <a:gd name="connsiteY17" fmla="*/ 295772 h 349574"/>
              <a:gd name="connsiteX18" fmla="*/ 291383 w 371378"/>
              <a:gd name="connsiteY18" fmla="*/ 295772 h 349574"/>
              <a:gd name="connsiteX19" fmla="*/ 79571 w 371378"/>
              <a:gd name="connsiteY19" fmla="*/ 53802 h 349574"/>
              <a:gd name="connsiteX20" fmla="*/ 291808 w 371378"/>
              <a:gd name="connsiteY20" fmla="*/ 53802 h 349574"/>
              <a:gd name="connsiteX21" fmla="*/ 79571 w 371378"/>
              <a:gd name="connsiteY21" fmla="*/ 26901 h 349574"/>
              <a:gd name="connsiteX22" fmla="*/ 13309 w 371378"/>
              <a:gd name="connsiteY22" fmla="*/ 26901 h 349574"/>
              <a:gd name="connsiteX23" fmla="*/ 0 w 371378"/>
              <a:gd name="connsiteY23" fmla="*/ 40352 h 349574"/>
              <a:gd name="connsiteX24" fmla="*/ 0 w 371378"/>
              <a:gd name="connsiteY24" fmla="*/ 80704 h 349574"/>
              <a:gd name="connsiteX25" fmla="*/ 79571 w 371378"/>
              <a:gd name="connsiteY25" fmla="*/ 161407 h 349574"/>
              <a:gd name="connsiteX26" fmla="*/ 79571 w 371378"/>
              <a:gd name="connsiteY26" fmla="*/ 26901 h 349574"/>
              <a:gd name="connsiteX27" fmla="*/ 79571 w 371378"/>
              <a:gd name="connsiteY27" fmla="*/ 26901 h 349574"/>
              <a:gd name="connsiteX28" fmla="*/ 79571 w 371378"/>
              <a:gd name="connsiteY28" fmla="*/ 26901 h 349574"/>
              <a:gd name="connsiteX29" fmla="*/ 291808 w 371378"/>
              <a:gd name="connsiteY29" fmla="*/ 161407 h 349574"/>
              <a:gd name="connsiteX30" fmla="*/ 371379 w 371378"/>
              <a:gd name="connsiteY30" fmla="*/ 80704 h 349574"/>
              <a:gd name="connsiteX31" fmla="*/ 371379 w 371378"/>
              <a:gd name="connsiteY31" fmla="*/ 40352 h 349574"/>
              <a:gd name="connsiteX32" fmla="*/ 358070 w 371378"/>
              <a:gd name="connsiteY32" fmla="*/ 26901 h 349574"/>
              <a:gd name="connsiteX33" fmla="*/ 291808 w 371378"/>
              <a:gd name="connsiteY33" fmla="*/ 26901 h 349574"/>
              <a:gd name="connsiteX34" fmla="*/ 291808 w 371378"/>
              <a:gd name="connsiteY34" fmla="*/ 161407 h 349574"/>
              <a:gd name="connsiteX35" fmla="*/ 291808 w 371378"/>
              <a:gd name="connsiteY35" fmla="*/ 161407 h 349574"/>
              <a:gd name="connsiteX36" fmla="*/ 291808 w 371378"/>
              <a:gd name="connsiteY36" fmla="*/ 161407 h 349574"/>
              <a:gd name="connsiteX0" fmla="*/ 132666 w 371379"/>
              <a:gd name="connsiteY0" fmla="*/ 295772 h 349574"/>
              <a:gd name="connsiteX1" fmla="*/ 185760 w 371379"/>
              <a:gd name="connsiteY1" fmla="*/ 241969 h 349574"/>
              <a:gd name="connsiteX2" fmla="*/ 238855 w 371379"/>
              <a:gd name="connsiteY2" fmla="*/ 295772 h 349574"/>
              <a:gd name="connsiteX3" fmla="*/ 291808 w 371379"/>
              <a:gd name="connsiteY3" fmla="*/ 0 h 349574"/>
              <a:gd name="connsiteX4" fmla="*/ 79571 w 371379"/>
              <a:gd name="connsiteY4" fmla="*/ 0 h 349574"/>
              <a:gd name="connsiteX5" fmla="*/ 79571 w 371379"/>
              <a:gd name="connsiteY5" fmla="*/ 147815 h 349574"/>
              <a:gd name="connsiteX6" fmla="*/ 185619 w 371379"/>
              <a:gd name="connsiteY6" fmla="*/ 241969 h 349574"/>
              <a:gd name="connsiteX7" fmla="*/ 291666 w 371379"/>
              <a:gd name="connsiteY7" fmla="*/ 147815 h 349574"/>
              <a:gd name="connsiteX8" fmla="*/ 291666 w 371379"/>
              <a:gd name="connsiteY8" fmla="*/ 0 h 349574"/>
              <a:gd name="connsiteX9" fmla="*/ 291808 w 371379"/>
              <a:gd name="connsiteY9" fmla="*/ 0 h 349574"/>
              <a:gd name="connsiteX10" fmla="*/ 291808 w 371379"/>
              <a:gd name="connsiteY10" fmla="*/ 0 h 349574"/>
              <a:gd name="connsiteX11" fmla="*/ 291383 w 371379"/>
              <a:gd name="connsiteY11" fmla="*/ 295772 h 349574"/>
              <a:gd name="connsiteX12" fmla="*/ 79996 w 371379"/>
              <a:gd name="connsiteY12" fmla="*/ 295772 h 349574"/>
              <a:gd name="connsiteX13" fmla="*/ 79571 w 371379"/>
              <a:gd name="connsiteY13" fmla="*/ 296197 h 349574"/>
              <a:gd name="connsiteX14" fmla="*/ 79571 w 371379"/>
              <a:gd name="connsiteY14" fmla="*/ 349574 h 349574"/>
              <a:gd name="connsiteX15" fmla="*/ 291808 w 371379"/>
              <a:gd name="connsiteY15" fmla="*/ 349574 h 349574"/>
              <a:gd name="connsiteX16" fmla="*/ 291808 w 371379"/>
              <a:gd name="connsiteY16" fmla="*/ 296197 h 349574"/>
              <a:gd name="connsiteX17" fmla="*/ 291383 w 371379"/>
              <a:gd name="connsiteY17" fmla="*/ 295772 h 349574"/>
              <a:gd name="connsiteX18" fmla="*/ 291383 w 371379"/>
              <a:gd name="connsiteY18" fmla="*/ 295772 h 349574"/>
              <a:gd name="connsiteX19" fmla="*/ 79571 w 371379"/>
              <a:gd name="connsiteY19" fmla="*/ 53802 h 349574"/>
              <a:gd name="connsiteX20" fmla="*/ 291808 w 371379"/>
              <a:gd name="connsiteY20" fmla="*/ 53802 h 349574"/>
              <a:gd name="connsiteX21" fmla="*/ 79571 w 371379"/>
              <a:gd name="connsiteY21" fmla="*/ 26901 h 349574"/>
              <a:gd name="connsiteX22" fmla="*/ 13309 w 371379"/>
              <a:gd name="connsiteY22" fmla="*/ 26901 h 349574"/>
              <a:gd name="connsiteX23" fmla="*/ 0 w 371379"/>
              <a:gd name="connsiteY23" fmla="*/ 40352 h 349574"/>
              <a:gd name="connsiteX24" fmla="*/ 0 w 371379"/>
              <a:gd name="connsiteY24" fmla="*/ 80704 h 349574"/>
              <a:gd name="connsiteX25" fmla="*/ 79571 w 371379"/>
              <a:gd name="connsiteY25" fmla="*/ 161407 h 349574"/>
              <a:gd name="connsiteX26" fmla="*/ 79571 w 371379"/>
              <a:gd name="connsiteY26" fmla="*/ 26901 h 349574"/>
              <a:gd name="connsiteX27" fmla="*/ 79571 w 371379"/>
              <a:gd name="connsiteY27" fmla="*/ 26901 h 349574"/>
              <a:gd name="connsiteX28" fmla="*/ 79571 w 371379"/>
              <a:gd name="connsiteY28" fmla="*/ 26901 h 349574"/>
              <a:gd name="connsiteX29" fmla="*/ 291808 w 371379"/>
              <a:gd name="connsiteY29" fmla="*/ 161407 h 349574"/>
              <a:gd name="connsiteX30" fmla="*/ 371379 w 371379"/>
              <a:gd name="connsiteY30" fmla="*/ 80704 h 349574"/>
              <a:gd name="connsiteX31" fmla="*/ 371379 w 371379"/>
              <a:gd name="connsiteY31" fmla="*/ 40352 h 349574"/>
              <a:gd name="connsiteX32" fmla="*/ 358070 w 371379"/>
              <a:gd name="connsiteY32" fmla="*/ 26901 h 349574"/>
              <a:gd name="connsiteX33" fmla="*/ 291808 w 371379"/>
              <a:gd name="connsiteY33" fmla="*/ 26901 h 349574"/>
              <a:gd name="connsiteX34" fmla="*/ 291808 w 371379"/>
              <a:gd name="connsiteY34" fmla="*/ 161407 h 349574"/>
              <a:gd name="connsiteX35" fmla="*/ 291808 w 371379"/>
              <a:gd name="connsiteY35" fmla="*/ 161407 h 349574"/>
              <a:gd name="connsiteX36" fmla="*/ 291808 w 371379"/>
              <a:gd name="connsiteY36" fmla="*/ 161407 h 34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71379" h="349574">
                <a:moveTo>
                  <a:pt x="132666" y="295772"/>
                </a:moveTo>
                <a:cubicBezTo>
                  <a:pt x="132666" y="266039"/>
                  <a:pt x="156452" y="241969"/>
                  <a:pt x="185760" y="241969"/>
                </a:cubicBezTo>
                <a:cubicBezTo>
                  <a:pt x="215068" y="241969"/>
                  <a:pt x="238855" y="266039"/>
                  <a:pt x="238855" y="295772"/>
                </a:cubicBezTo>
                <a:moveTo>
                  <a:pt x="291808" y="0"/>
                </a:moveTo>
                <a:lnTo>
                  <a:pt x="79571" y="0"/>
                </a:lnTo>
                <a:lnTo>
                  <a:pt x="79571" y="147815"/>
                </a:lnTo>
                <a:cubicBezTo>
                  <a:pt x="79571" y="199777"/>
                  <a:pt x="127144" y="241969"/>
                  <a:pt x="185619" y="241969"/>
                </a:cubicBezTo>
                <a:cubicBezTo>
                  <a:pt x="244094" y="241969"/>
                  <a:pt x="291666" y="199777"/>
                  <a:pt x="291666" y="147815"/>
                </a:cubicBezTo>
                <a:lnTo>
                  <a:pt x="291666" y="0"/>
                </a:lnTo>
                <a:lnTo>
                  <a:pt x="291808" y="0"/>
                </a:lnTo>
                <a:lnTo>
                  <a:pt x="291808" y="0"/>
                </a:lnTo>
                <a:close/>
                <a:moveTo>
                  <a:pt x="291383" y="295772"/>
                </a:moveTo>
                <a:lnTo>
                  <a:pt x="79996" y="295772"/>
                </a:lnTo>
                <a:cubicBezTo>
                  <a:pt x="79854" y="295772"/>
                  <a:pt x="79571" y="296055"/>
                  <a:pt x="79571" y="296197"/>
                </a:cubicBezTo>
                <a:lnTo>
                  <a:pt x="79571" y="349574"/>
                </a:lnTo>
                <a:lnTo>
                  <a:pt x="291808" y="349574"/>
                </a:lnTo>
                <a:lnTo>
                  <a:pt x="291808" y="296197"/>
                </a:lnTo>
                <a:cubicBezTo>
                  <a:pt x="291808" y="296055"/>
                  <a:pt x="291666" y="295772"/>
                  <a:pt x="291383" y="295772"/>
                </a:cubicBezTo>
                <a:lnTo>
                  <a:pt x="291383" y="295772"/>
                </a:lnTo>
                <a:close/>
                <a:moveTo>
                  <a:pt x="79571" y="53802"/>
                </a:moveTo>
                <a:lnTo>
                  <a:pt x="291808" y="53802"/>
                </a:lnTo>
                <a:moveTo>
                  <a:pt x="79571" y="26901"/>
                </a:moveTo>
                <a:lnTo>
                  <a:pt x="13309" y="26901"/>
                </a:lnTo>
                <a:cubicBezTo>
                  <a:pt x="5947" y="26901"/>
                  <a:pt x="0" y="32989"/>
                  <a:pt x="0" y="40352"/>
                </a:cubicBezTo>
                <a:lnTo>
                  <a:pt x="0" y="80704"/>
                </a:lnTo>
                <a:cubicBezTo>
                  <a:pt x="0" y="125303"/>
                  <a:pt x="35538" y="161407"/>
                  <a:pt x="79571" y="161407"/>
                </a:cubicBezTo>
                <a:lnTo>
                  <a:pt x="79571" y="26901"/>
                </a:lnTo>
                <a:lnTo>
                  <a:pt x="79571" y="26901"/>
                </a:lnTo>
                <a:lnTo>
                  <a:pt x="79571" y="26901"/>
                </a:lnTo>
                <a:close/>
                <a:moveTo>
                  <a:pt x="291808" y="161407"/>
                </a:moveTo>
                <a:cubicBezTo>
                  <a:pt x="335841" y="161407"/>
                  <a:pt x="371379" y="125445"/>
                  <a:pt x="371379" y="80704"/>
                </a:cubicBezTo>
                <a:lnTo>
                  <a:pt x="371379" y="40352"/>
                </a:lnTo>
                <a:cubicBezTo>
                  <a:pt x="371379" y="32989"/>
                  <a:pt x="365432" y="26901"/>
                  <a:pt x="358070" y="26901"/>
                </a:cubicBezTo>
                <a:lnTo>
                  <a:pt x="291808" y="26901"/>
                </a:lnTo>
                <a:lnTo>
                  <a:pt x="291808" y="161407"/>
                </a:lnTo>
                <a:lnTo>
                  <a:pt x="291808" y="161407"/>
                </a:lnTo>
                <a:lnTo>
                  <a:pt x="291808" y="161407"/>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list_4">
            <a:extLst>
              <a:ext uri="{FF2B5EF4-FFF2-40B4-BE49-F238E27FC236}">
                <a16:creationId xmlns:a16="http://schemas.microsoft.com/office/drawing/2014/main" id="{051E4AA6-A55C-B46A-475B-79D67043221A}"/>
              </a:ext>
              <a:ext uri="{C183D7F6-B498-43B3-948B-1728B52AA6E4}">
                <adec:decorative xmlns:adec="http://schemas.microsoft.com/office/drawing/2017/decorative" val="1"/>
              </a:ext>
            </a:extLst>
          </p:cNvPr>
          <p:cNvSpPr>
            <a:spLocks noChangeAspect="1" noEditPoints="1"/>
          </p:cNvSpPr>
          <p:nvPr/>
        </p:nvSpPr>
        <p:spPr bwMode="auto">
          <a:xfrm>
            <a:off x="2875831" y="5913121"/>
            <a:ext cx="270576" cy="18288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50" name="gear">
            <a:extLst>
              <a:ext uri="{FF2B5EF4-FFF2-40B4-BE49-F238E27FC236}">
                <a16:creationId xmlns:a16="http://schemas.microsoft.com/office/drawing/2014/main" id="{C8B23177-9E57-357D-C643-AAD1F5AA3774}"/>
              </a:ext>
              <a:ext uri="{C183D7F6-B498-43B3-948B-1728B52AA6E4}">
                <adec:decorative xmlns:adec="http://schemas.microsoft.com/office/drawing/2017/decorative" val="1"/>
              </a:ext>
            </a:extLst>
          </p:cNvPr>
          <p:cNvSpPr>
            <a:spLocks noChangeAspect="1" noEditPoints="1"/>
          </p:cNvSpPr>
          <p:nvPr/>
        </p:nvSpPr>
        <p:spPr bwMode="auto">
          <a:xfrm>
            <a:off x="4186053" y="5910265"/>
            <a:ext cx="183676" cy="182880"/>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Flowchart: Manual Operation 7">
            <a:extLst>
              <a:ext uri="{FF2B5EF4-FFF2-40B4-BE49-F238E27FC236}">
                <a16:creationId xmlns:a16="http://schemas.microsoft.com/office/drawing/2014/main" id="{5EC53876-FBF6-CE46-B35A-7104A5653C40}"/>
              </a:ext>
              <a:ext uri="{C183D7F6-B498-43B3-948B-1728B52AA6E4}">
                <adec:decorative xmlns:adec="http://schemas.microsoft.com/office/drawing/2017/decorative" val="1"/>
              </a:ext>
            </a:extLst>
          </p:cNvPr>
          <p:cNvSpPr/>
          <p:nvPr/>
        </p:nvSpPr>
        <p:spPr bwMode="auto">
          <a:xfrm rot="5400000" flipH="1">
            <a:off x="1613899" y="3031380"/>
            <a:ext cx="3897948" cy="699627"/>
          </a:xfrm>
          <a:prstGeom prst="flowChartManualOperation">
            <a:avLst/>
          </a:prstGeom>
          <a:gradFill flip="none" rotWithShape="1">
            <a:gsLst>
              <a:gs pos="0">
                <a:schemeClr val="bg2"/>
              </a:gs>
              <a:gs pos="100000">
                <a:schemeClr val="bg1"/>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F9DAF882-2A7F-E9CA-F1EA-5BB74CB3C7AF}"/>
              </a:ext>
              <a:ext uri="{C183D7F6-B498-43B3-948B-1728B52AA6E4}">
                <adec:decorative xmlns:adec="http://schemas.microsoft.com/office/drawing/2017/decorative" val="1"/>
              </a:ext>
            </a:extLst>
          </p:cNvPr>
          <p:cNvSpPr/>
          <p:nvPr/>
        </p:nvSpPr>
        <p:spPr bwMode="auto">
          <a:xfrm>
            <a:off x="591539" y="1163675"/>
            <a:ext cx="2648335" cy="4568376"/>
          </a:xfrm>
          <a:prstGeom prst="roundRect">
            <a:avLst>
              <a:gd name="adj" fmla="val 5204"/>
            </a:avLst>
          </a:prstGeom>
          <a:solidFill>
            <a:schemeClr val="bg1">
              <a:lumMod val="95000"/>
            </a:schemeClr>
          </a:solidFill>
          <a:ln w="6985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gradFill>
                <a:gsLst>
                  <a:gs pos="98000">
                    <a:srgbClr val="243A5E"/>
                  </a:gs>
                  <a:gs pos="0">
                    <a:srgbClr val="243A5E"/>
                  </a:gs>
                </a:gsLst>
                <a:lin ang="2700000" scaled="1"/>
              </a:gradFill>
              <a:effectLst/>
              <a:uLnTx/>
              <a:uFillTx/>
              <a:latin typeface="Segoe UI"/>
              <a:ea typeface="+mn-ea"/>
              <a:cs typeface="Segoe UI" panose="020B0502040204020203" pitchFamily="34" charset="0"/>
            </a:endParaRPr>
          </a:p>
        </p:txBody>
      </p:sp>
      <p:sp>
        <p:nvSpPr>
          <p:cNvPr id="4" name="Rectangle: Rounded Corners 3">
            <a:extLst>
              <a:ext uri="{FF2B5EF4-FFF2-40B4-BE49-F238E27FC236}">
                <a16:creationId xmlns:a16="http://schemas.microsoft.com/office/drawing/2014/main" id="{4A61CEC7-D0BA-C198-B487-CBEEC670190B}"/>
              </a:ext>
              <a:ext uri="{C183D7F6-B498-43B3-948B-1728B52AA6E4}">
                <adec:decorative xmlns:adec="http://schemas.microsoft.com/office/drawing/2017/decorative" val="1"/>
              </a:ext>
            </a:extLst>
          </p:cNvPr>
          <p:cNvSpPr/>
          <p:nvPr/>
        </p:nvSpPr>
        <p:spPr bwMode="auto">
          <a:xfrm>
            <a:off x="8625916" y="1163675"/>
            <a:ext cx="2974546" cy="4568375"/>
          </a:xfrm>
          <a:prstGeom prst="roundRect">
            <a:avLst>
              <a:gd name="adj" fmla="val 5204"/>
            </a:avLst>
          </a:prstGeom>
          <a:solidFill>
            <a:schemeClr val="bg1">
              <a:lumMod val="95000"/>
            </a:schemeClr>
          </a:solidFill>
          <a:ln w="6985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5" name="Title 14">
            <a:extLst>
              <a:ext uri="{FF2B5EF4-FFF2-40B4-BE49-F238E27FC236}">
                <a16:creationId xmlns:a16="http://schemas.microsoft.com/office/drawing/2014/main" id="{5C57A0F2-E1FA-9F4B-9A9A-2A6E36DDEA30}"/>
              </a:ext>
              <a:ext uri="{C183D7F6-B498-43B3-948B-1728B52AA6E4}">
                <adec:decorative xmlns:adec="http://schemas.microsoft.com/office/drawing/2017/decorative" val="0"/>
              </a:ext>
            </a:extLst>
          </p:cNvPr>
          <p:cNvSpPr>
            <a:spLocks noGrp="1"/>
          </p:cNvSpPr>
          <p:nvPr>
            <p:ph type="title"/>
          </p:nvPr>
        </p:nvSpPr>
        <p:spPr>
          <a:xfrm>
            <a:off x="588263" y="457200"/>
            <a:ext cx="11018520" cy="492443"/>
          </a:xfrm>
        </p:spPr>
        <p:txBody>
          <a:bodyPr/>
          <a:lstStyle/>
          <a:p>
            <a:pPr lvl="0"/>
            <a:r>
              <a:rPr lang="en-US"/>
              <a:t>Extend posture management to the entire digital estate</a:t>
            </a:r>
            <a:endParaRPr lang="en-US" noProof="0"/>
          </a:p>
        </p:txBody>
      </p:sp>
      <p:sp>
        <p:nvSpPr>
          <p:cNvPr id="1141" name="TextBox 1140">
            <a:extLst>
              <a:ext uri="{FF2B5EF4-FFF2-40B4-BE49-F238E27FC236}">
                <a16:creationId xmlns:a16="http://schemas.microsoft.com/office/drawing/2014/main" id="{ACC1A454-7A54-B064-9122-DE0F65CF572D}"/>
              </a:ext>
              <a:ext uri="{C183D7F6-B498-43B3-948B-1728B52AA6E4}">
                <adec:decorative xmlns:adec="http://schemas.microsoft.com/office/drawing/2017/decorative" val="1"/>
              </a:ext>
            </a:extLst>
          </p:cNvPr>
          <p:cNvSpPr txBox="1"/>
          <p:nvPr/>
        </p:nvSpPr>
        <p:spPr>
          <a:xfrm rot="16200000">
            <a:off x="3168821" y="3268301"/>
            <a:ext cx="519374"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43A5E"/>
                </a:solidFill>
                <a:effectLst/>
                <a:uLnTx/>
                <a:uFillTx/>
                <a:latin typeface="Segoe UI"/>
                <a:ea typeface="+mn-ea"/>
                <a:cs typeface="+mn-cs"/>
              </a:rPr>
              <a:t>Input</a:t>
            </a:r>
            <a:endParaRPr kumimoji="0" lang="en-US" sz="2400" b="1" i="0" u="none" strike="noStrike" kern="1200" cap="none" spc="0" normalizeH="0" baseline="0" noProof="0">
              <a:ln>
                <a:noFill/>
              </a:ln>
              <a:solidFill>
                <a:srgbClr val="243A5E"/>
              </a:solidFill>
              <a:effectLst/>
              <a:uLnTx/>
              <a:uFillTx/>
              <a:latin typeface="Segoe UI"/>
              <a:ea typeface="+mn-ea"/>
              <a:cs typeface="+mn-cs"/>
            </a:endParaRPr>
          </a:p>
        </p:txBody>
      </p:sp>
      <p:sp>
        <p:nvSpPr>
          <p:cNvPr id="1142" name="TextBox 1141">
            <a:extLst>
              <a:ext uri="{FF2B5EF4-FFF2-40B4-BE49-F238E27FC236}">
                <a16:creationId xmlns:a16="http://schemas.microsoft.com/office/drawing/2014/main" id="{F117A36C-F9A9-839B-0F94-CD612308953C}"/>
              </a:ext>
              <a:ext uri="{C183D7F6-B498-43B3-948B-1728B52AA6E4}">
                <adec:decorative xmlns:adec="http://schemas.microsoft.com/office/drawing/2017/decorative" val="1"/>
              </a:ext>
            </a:extLst>
          </p:cNvPr>
          <p:cNvSpPr txBox="1"/>
          <p:nvPr/>
        </p:nvSpPr>
        <p:spPr>
          <a:xfrm rot="16200000">
            <a:off x="8069990" y="3231681"/>
            <a:ext cx="689291"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07C10"/>
                </a:solidFill>
                <a:effectLst/>
                <a:uLnTx/>
                <a:uFillTx/>
                <a:latin typeface="Segoe UI"/>
                <a:ea typeface="+mn-ea"/>
                <a:cs typeface="+mn-cs"/>
              </a:rPr>
              <a:t>Output</a:t>
            </a:r>
            <a:endParaRPr kumimoji="0" lang="en-US" sz="2400" b="1" i="0" u="none" strike="noStrike" kern="1200" cap="none" spc="0" normalizeH="0" baseline="0" noProof="0">
              <a:ln>
                <a:noFill/>
              </a:ln>
              <a:solidFill>
                <a:srgbClr val="107C10"/>
              </a:solidFill>
              <a:effectLst/>
              <a:uLnTx/>
              <a:uFillTx/>
              <a:latin typeface="Segoe UI"/>
              <a:ea typeface="+mn-ea"/>
              <a:cs typeface="+mn-cs"/>
            </a:endParaRPr>
          </a:p>
        </p:txBody>
      </p:sp>
      <p:grpSp>
        <p:nvGrpSpPr>
          <p:cNvPr id="46" name="Group 45">
            <a:extLst>
              <a:ext uri="{FF2B5EF4-FFF2-40B4-BE49-F238E27FC236}">
                <a16:creationId xmlns:a16="http://schemas.microsoft.com/office/drawing/2014/main" id="{959CC6AF-DE08-AD87-3F1D-D1020DE1B40E}"/>
              </a:ext>
              <a:ext uri="{C183D7F6-B498-43B3-948B-1728B52AA6E4}">
                <adec:decorative xmlns:adec="http://schemas.microsoft.com/office/drawing/2017/decorative" val="1"/>
              </a:ext>
            </a:extLst>
          </p:cNvPr>
          <p:cNvGrpSpPr/>
          <p:nvPr/>
        </p:nvGrpSpPr>
        <p:grpSpPr>
          <a:xfrm>
            <a:off x="8741589" y="2737943"/>
            <a:ext cx="2743200" cy="1252561"/>
            <a:chOff x="8822284" y="2819778"/>
            <a:chExt cx="2743200" cy="1252561"/>
          </a:xfrm>
        </p:grpSpPr>
        <p:sp>
          <p:nvSpPr>
            <p:cNvPr id="1214" name="TextBox 1213">
              <a:extLst>
                <a:ext uri="{FF2B5EF4-FFF2-40B4-BE49-F238E27FC236}">
                  <a16:creationId xmlns:a16="http://schemas.microsoft.com/office/drawing/2014/main" id="{8AF68995-FDDA-6DDC-28BE-4D3C233F8440}"/>
                </a:ext>
              </a:extLst>
            </p:cNvPr>
            <p:cNvSpPr txBox="1"/>
            <p:nvPr/>
          </p:nvSpPr>
          <p:spPr>
            <a:xfrm>
              <a:off x="8822284" y="3402925"/>
              <a:ext cx="2743200" cy="669414"/>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w="3175">
                    <a:noFill/>
                  </a:ln>
                  <a:gradFill>
                    <a:gsLst>
                      <a:gs pos="0">
                        <a:srgbClr val="054B16"/>
                      </a:gs>
                      <a:gs pos="97701">
                        <a:srgbClr val="107C10"/>
                      </a:gs>
                      <a:gs pos="60000">
                        <a:srgbClr val="107C10"/>
                      </a:gs>
                    </a:gsLst>
                    <a:lin ang="2700000" scaled="1"/>
                  </a:gradFill>
                  <a:effectLst/>
                  <a:uLnTx/>
                  <a:uFillTx/>
                  <a:latin typeface="Segoe UI" panose="020B0502040204020203" pitchFamily="34" charset="0"/>
                  <a:ea typeface="+mn-ea"/>
                  <a:cs typeface="Segoe UI" panose="020B0502040204020203" pitchFamily="34" charset="0"/>
                </a:rPr>
                <a:t>Attack path analysis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282828"/>
                      </a:gs>
                      <a:gs pos="100000">
                        <a:srgbClr val="282828"/>
                      </a:gs>
                    </a:gsLst>
                    <a:lin ang="16200000" scaled="1"/>
                  </a:gradFill>
                  <a:effectLst/>
                  <a:uLnTx/>
                  <a:uFillTx/>
                  <a:latin typeface="Segoe UI Semibold"/>
                  <a:ea typeface="+mn-ea"/>
                  <a:cs typeface="+mn-cs"/>
                </a:rPr>
                <a:t>Prioritize weaknesses by considering </a:t>
              </a:r>
              <a:br>
                <a:rPr kumimoji="0" lang="en-US" sz="1050" b="0" i="0" u="none" strike="noStrike" kern="1200" cap="none" spc="0" normalizeH="0" baseline="0" noProof="0" dirty="0">
                  <a:ln>
                    <a:noFill/>
                  </a:ln>
                  <a:gradFill>
                    <a:gsLst>
                      <a:gs pos="0">
                        <a:srgbClr val="282828"/>
                      </a:gs>
                      <a:gs pos="100000">
                        <a:srgbClr val="282828"/>
                      </a:gs>
                    </a:gsLst>
                    <a:lin ang="16200000" scaled="1"/>
                  </a:gradFill>
                  <a:effectLst/>
                  <a:uLnTx/>
                  <a:uFillTx/>
                  <a:latin typeface="Segoe UI Semibold"/>
                  <a:ea typeface="+mn-ea"/>
                  <a:cs typeface="+mn-cs"/>
                </a:rPr>
              </a:br>
              <a:r>
                <a:rPr kumimoji="0" lang="en-US" sz="1050" b="0" i="0" u="none" strike="noStrike" kern="1200" cap="none" spc="0" normalizeH="0" baseline="0" noProof="0" dirty="0">
                  <a:ln>
                    <a:noFill/>
                  </a:ln>
                  <a:gradFill>
                    <a:gsLst>
                      <a:gs pos="0">
                        <a:srgbClr val="282828"/>
                      </a:gs>
                      <a:gs pos="100000">
                        <a:srgbClr val="282828"/>
                      </a:gs>
                    </a:gsLst>
                    <a:lin ang="16200000" scaled="1"/>
                  </a:gradFill>
                  <a:effectLst/>
                  <a:uLnTx/>
                  <a:uFillTx/>
                  <a:latin typeface="Segoe UI Semibold"/>
                  <a:ea typeface="+mn-ea"/>
                  <a:cs typeface="+mn-cs"/>
                </a:rPr>
                <a:t>the attacker's perspective, moving away from the traditional siloed approach</a:t>
              </a:r>
            </a:p>
          </p:txBody>
        </p:sp>
        <p:grpSp>
          <p:nvGrpSpPr>
            <p:cNvPr id="27" name="Group 26">
              <a:extLst>
                <a:ext uri="{FF2B5EF4-FFF2-40B4-BE49-F238E27FC236}">
                  <a16:creationId xmlns:a16="http://schemas.microsoft.com/office/drawing/2014/main" id="{5701AC33-3DAD-BE02-D002-9E7448F0ED6B}"/>
                </a:ext>
              </a:extLst>
            </p:cNvPr>
            <p:cNvGrpSpPr/>
            <p:nvPr/>
          </p:nvGrpSpPr>
          <p:grpSpPr>
            <a:xfrm>
              <a:off x="9921206" y="2819778"/>
              <a:ext cx="495252" cy="495252"/>
              <a:chOff x="9874813" y="3099935"/>
              <a:chExt cx="595030" cy="595030"/>
            </a:xfrm>
          </p:grpSpPr>
          <p:sp>
            <p:nvSpPr>
              <p:cNvPr id="1213" name="Oval 1212">
                <a:extLst>
                  <a:ext uri="{FF2B5EF4-FFF2-40B4-BE49-F238E27FC236}">
                    <a16:creationId xmlns:a16="http://schemas.microsoft.com/office/drawing/2014/main" id="{B8023BD7-0BB9-36F5-9214-4D602136C38F}"/>
                  </a:ext>
                </a:extLst>
              </p:cNvPr>
              <p:cNvSpPr/>
              <p:nvPr/>
            </p:nvSpPr>
            <p:spPr bwMode="auto">
              <a:xfrm>
                <a:off x="9874813" y="3099935"/>
                <a:ext cx="595030" cy="595030"/>
              </a:xfrm>
              <a:prstGeom prst="ellipse">
                <a:avLst/>
              </a:prstGeom>
              <a:gradFill flip="none" rotWithShape="1">
                <a:gsLst>
                  <a:gs pos="0">
                    <a:srgbClr val="054B16"/>
                  </a:gs>
                  <a:gs pos="97701">
                    <a:schemeClr val="accent3"/>
                  </a:gs>
                  <a:gs pos="60000">
                    <a:schemeClr val="accent3"/>
                  </a:gs>
                </a:gsLst>
                <a:lin ang="2700000" scaled="1"/>
                <a:tileRect/>
              </a:gradFill>
              <a:ln w="19050" cap="flat" cmpd="sng" algn="ctr">
                <a:noFill/>
                <a:prstDash val="solid"/>
                <a:headEnd type="none" w="med" len="med"/>
                <a:tailEnd type="none" w="med" len="med"/>
              </a:ln>
              <a:effectLst>
                <a:outerShdw blurRad="254000" dist="190500" dir="5400000" algn="ctr" rotWithShape="0">
                  <a:srgbClr val="000000">
                    <a:alpha val="1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1221" name="Graphic 111">
                <a:extLst>
                  <a:ext uri="{FF2B5EF4-FFF2-40B4-BE49-F238E27FC236}">
                    <a16:creationId xmlns:a16="http://schemas.microsoft.com/office/drawing/2014/main" id="{C2A97DF2-C9A6-1796-CEE0-628D0BA5F192}"/>
                  </a:ext>
                </a:extLst>
              </p:cNvPr>
              <p:cNvSpPr/>
              <p:nvPr/>
            </p:nvSpPr>
            <p:spPr>
              <a:xfrm>
                <a:off x="10046559" y="3253755"/>
                <a:ext cx="251538" cy="287390"/>
              </a:xfrm>
              <a:custGeom>
                <a:avLst/>
                <a:gdLst>
                  <a:gd name="connsiteX0" fmla="*/ 47994 w 311457"/>
                  <a:gd name="connsiteY0" fmla="*/ 308431 h 355848"/>
                  <a:gd name="connsiteX1" fmla="*/ 0 w 311457"/>
                  <a:gd name="connsiteY1" fmla="*/ 308431 h 355848"/>
                  <a:gd name="connsiteX2" fmla="*/ 0 w 311457"/>
                  <a:gd name="connsiteY2" fmla="*/ 0 h 355848"/>
                  <a:gd name="connsiteX3" fmla="*/ 263607 w 311457"/>
                  <a:gd name="connsiteY3" fmla="*/ 0 h 355848"/>
                  <a:gd name="connsiteX4" fmla="*/ 263607 w 311457"/>
                  <a:gd name="connsiteY4" fmla="*/ 94979 h 355848"/>
                  <a:gd name="connsiteX5" fmla="*/ 215469 w 311457"/>
                  <a:gd name="connsiteY5" fmla="*/ 47418 h 355848"/>
                  <a:gd name="connsiteX6" fmla="*/ 215469 w 311457"/>
                  <a:gd name="connsiteY6" fmla="*/ 142253 h 355848"/>
                  <a:gd name="connsiteX7" fmla="*/ 311313 w 311457"/>
                  <a:gd name="connsiteY7" fmla="*/ 142253 h 355848"/>
                  <a:gd name="connsiteX8" fmla="*/ 311313 w 311457"/>
                  <a:gd name="connsiteY8" fmla="*/ 142397 h 355848"/>
                  <a:gd name="connsiteX9" fmla="*/ 215469 w 311457"/>
                  <a:gd name="connsiteY9" fmla="*/ 47418 h 355848"/>
                  <a:gd name="connsiteX10" fmla="*/ 47994 w 311457"/>
                  <a:gd name="connsiteY10" fmla="*/ 47418 h 355848"/>
                  <a:gd name="connsiteX11" fmla="*/ 47994 w 311457"/>
                  <a:gd name="connsiteY11" fmla="*/ 355848 h 355848"/>
                  <a:gd name="connsiteX12" fmla="*/ 311457 w 311457"/>
                  <a:gd name="connsiteY12" fmla="*/ 355848 h 355848"/>
                  <a:gd name="connsiteX13" fmla="*/ 311457 w 311457"/>
                  <a:gd name="connsiteY13" fmla="*/ 142397 h 355848"/>
                  <a:gd name="connsiteX14" fmla="*/ 83882 w 311457"/>
                  <a:gd name="connsiteY14" fmla="*/ 237232 h 355848"/>
                  <a:gd name="connsiteX15" fmla="*/ 251501 w 311457"/>
                  <a:gd name="connsiteY15" fmla="*/ 237232 h 355848"/>
                  <a:gd name="connsiteX16" fmla="*/ 83882 w 311457"/>
                  <a:gd name="connsiteY16" fmla="*/ 189815 h 355848"/>
                  <a:gd name="connsiteX17" fmla="*/ 251501 w 311457"/>
                  <a:gd name="connsiteY17" fmla="*/ 189815 h 355848"/>
                  <a:gd name="connsiteX18" fmla="*/ 83882 w 311457"/>
                  <a:gd name="connsiteY18" fmla="*/ 142397 h 355848"/>
                  <a:gd name="connsiteX19" fmla="*/ 179726 w 311457"/>
                  <a:gd name="connsiteY19" fmla="*/ 142397 h 355848"/>
                  <a:gd name="connsiteX20" fmla="*/ 83882 w 311457"/>
                  <a:gd name="connsiteY20" fmla="*/ 94979 h 355848"/>
                  <a:gd name="connsiteX21" fmla="*/ 179726 w 311457"/>
                  <a:gd name="connsiteY21" fmla="*/ 94979 h 355848"/>
                  <a:gd name="connsiteX0" fmla="*/ 47994 w 311457"/>
                  <a:gd name="connsiteY0" fmla="*/ 308431 h 355848"/>
                  <a:gd name="connsiteX1" fmla="*/ 0 w 311457"/>
                  <a:gd name="connsiteY1" fmla="*/ 308431 h 355848"/>
                  <a:gd name="connsiteX2" fmla="*/ 0 w 311457"/>
                  <a:gd name="connsiteY2" fmla="*/ 0 h 355848"/>
                  <a:gd name="connsiteX3" fmla="*/ 263607 w 311457"/>
                  <a:gd name="connsiteY3" fmla="*/ 0 h 355848"/>
                  <a:gd name="connsiteX4" fmla="*/ 263607 w 311457"/>
                  <a:gd name="connsiteY4" fmla="*/ 94979 h 355848"/>
                  <a:gd name="connsiteX5" fmla="*/ 215469 w 311457"/>
                  <a:gd name="connsiteY5" fmla="*/ 47418 h 355848"/>
                  <a:gd name="connsiteX6" fmla="*/ 215469 w 311457"/>
                  <a:gd name="connsiteY6" fmla="*/ 142253 h 355848"/>
                  <a:gd name="connsiteX7" fmla="*/ 311313 w 311457"/>
                  <a:gd name="connsiteY7" fmla="*/ 142253 h 355848"/>
                  <a:gd name="connsiteX8" fmla="*/ 311313 w 311457"/>
                  <a:gd name="connsiteY8" fmla="*/ 142397 h 355848"/>
                  <a:gd name="connsiteX9" fmla="*/ 215469 w 311457"/>
                  <a:gd name="connsiteY9" fmla="*/ 47418 h 355848"/>
                  <a:gd name="connsiteX10" fmla="*/ 47994 w 311457"/>
                  <a:gd name="connsiteY10" fmla="*/ 47418 h 355848"/>
                  <a:gd name="connsiteX11" fmla="*/ 47994 w 311457"/>
                  <a:gd name="connsiteY11" fmla="*/ 355848 h 355848"/>
                  <a:gd name="connsiteX12" fmla="*/ 311457 w 311457"/>
                  <a:gd name="connsiteY12" fmla="*/ 355848 h 355848"/>
                  <a:gd name="connsiteX13" fmla="*/ 311457 w 311457"/>
                  <a:gd name="connsiteY13" fmla="*/ 136682 h 355848"/>
                  <a:gd name="connsiteX14" fmla="*/ 83882 w 311457"/>
                  <a:gd name="connsiteY14" fmla="*/ 237232 h 355848"/>
                  <a:gd name="connsiteX15" fmla="*/ 251501 w 311457"/>
                  <a:gd name="connsiteY15" fmla="*/ 237232 h 355848"/>
                  <a:gd name="connsiteX16" fmla="*/ 83882 w 311457"/>
                  <a:gd name="connsiteY16" fmla="*/ 189815 h 355848"/>
                  <a:gd name="connsiteX17" fmla="*/ 251501 w 311457"/>
                  <a:gd name="connsiteY17" fmla="*/ 189815 h 355848"/>
                  <a:gd name="connsiteX18" fmla="*/ 83882 w 311457"/>
                  <a:gd name="connsiteY18" fmla="*/ 142397 h 355848"/>
                  <a:gd name="connsiteX19" fmla="*/ 179726 w 311457"/>
                  <a:gd name="connsiteY19" fmla="*/ 142397 h 355848"/>
                  <a:gd name="connsiteX20" fmla="*/ 83882 w 311457"/>
                  <a:gd name="connsiteY20" fmla="*/ 94979 h 355848"/>
                  <a:gd name="connsiteX21" fmla="*/ 179726 w 311457"/>
                  <a:gd name="connsiteY21" fmla="*/ 94979 h 35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1457" h="355848">
                    <a:moveTo>
                      <a:pt x="47994" y="308431"/>
                    </a:moveTo>
                    <a:lnTo>
                      <a:pt x="0" y="308431"/>
                    </a:lnTo>
                    <a:lnTo>
                      <a:pt x="0" y="0"/>
                    </a:lnTo>
                    <a:lnTo>
                      <a:pt x="263607" y="0"/>
                    </a:lnTo>
                    <a:lnTo>
                      <a:pt x="263607" y="94979"/>
                    </a:lnTo>
                    <a:moveTo>
                      <a:pt x="215469" y="47418"/>
                    </a:moveTo>
                    <a:lnTo>
                      <a:pt x="215469" y="142253"/>
                    </a:lnTo>
                    <a:lnTo>
                      <a:pt x="311313" y="142253"/>
                    </a:lnTo>
                    <a:moveTo>
                      <a:pt x="311313" y="142397"/>
                    </a:moveTo>
                    <a:lnTo>
                      <a:pt x="215469" y="47418"/>
                    </a:lnTo>
                    <a:lnTo>
                      <a:pt x="47994" y="47418"/>
                    </a:lnTo>
                    <a:lnTo>
                      <a:pt x="47994" y="355848"/>
                    </a:lnTo>
                    <a:lnTo>
                      <a:pt x="311457" y="355848"/>
                    </a:lnTo>
                    <a:lnTo>
                      <a:pt x="311457" y="136682"/>
                    </a:lnTo>
                    <a:moveTo>
                      <a:pt x="83882" y="237232"/>
                    </a:moveTo>
                    <a:lnTo>
                      <a:pt x="251501" y="237232"/>
                    </a:lnTo>
                    <a:moveTo>
                      <a:pt x="83882" y="189815"/>
                    </a:moveTo>
                    <a:lnTo>
                      <a:pt x="251501" y="189815"/>
                    </a:lnTo>
                    <a:moveTo>
                      <a:pt x="83882" y="142397"/>
                    </a:moveTo>
                    <a:lnTo>
                      <a:pt x="179726" y="142397"/>
                    </a:lnTo>
                    <a:moveTo>
                      <a:pt x="83882" y="94979"/>
                    </a:moveTo>
                    <a:lnTo>
                      <a:pt x="179726" y="94979"/>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45" name="Group 44">
            <a:extLst>
              <a:ext uri="{FF2B5EF4-FFF2-40B4-BE49-F238E27FC236}">
                <a16:creationId xmlns:a16="http://schemas.microsoft.com/office/drawing/2014/main" id="{45E2F235-05C8-5E6F-5358-9E4226916365}"/>
              </a:ext>
              <a:ext uri="{C183D7F6-B498-43B3-948B-1728B52AA6E4}">
                <adec:decorative xmlns:adec="http://schemas.microsoft.com/office/drawing/2017/decorative" val="1"/>
              </a:ext>
            </a:extLst>
          </p:cNvPr>
          <p:cNvGrpSpPr/>
          <p:nvPr/>
        </p:nvGrpSpPr>
        <p:grpSpPr>
          <a:xfrm>
            <a:off x="8741589" y="4156075"/>
            <a:ext cx="2743200" cy="1252560"/>
            <a:chOff x="8822284" y="4274781"/>
            <a:chExt cx="2743200" cy="1252560"/>
          </a:xfrm>
        </p:grpSpPr>
        <p:sp>
          <p:nvSpPr>
            <p:cNvPr id="1217" name="TextBox 1216">
              <a:extLst>
                <a:ext uri="{FF2B5EF4-FFF2-40B4-BE49-F238E27FC236}">
                  <a16:creationId xmlns:a16="http://schemas.microsoft.com/office/drawing/2014/main" id="{FF7809CB-03AB-E9E9-F5F8-5D51F1029E0B}"/>
                </a:ext>
              </a:extLst>
            </p:cNvPr>
            <p:cNvSpPr txBox="1"/>
            <p:nvPr/>
          </p:nvSpPr>
          <p:spPr>
            <a:xfrm>
              <a:off x="8822284" y="4857927"/>
              <a:ext cx="2743200" cy="669414"/>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w="3175">
                    <a:noFill/>
                  </a:ln>
                  <a:gradFill>
                    <a:gsLst>
                      <a:gs pos="0">
                        <a:srgbClr val="054B16"/>
                      </a:gs>
                      <a:gs pos="97701">
                        <a:srgbClr val="107C10"/>
                      </a:gs>
                      <a:gs pos="60000">
                        <a:srgbClr val="107C10"/>
                      </a:gs>
                    </a:gsLst>
                    <a:lin ang="2700000" scaled="1"/>
                  </a:gradFill>
                  <a:effectLst/>
                  <a:uLnTx/>
                  <a:uFillTx/>
                  <a:latin typeface="Segoe UI" panose="020B0502040204020203" pitchFamily="34" charset="0"/>
                  <a:ea typeface="+mn-ea"/>
                  <a:cs typeface="Segoe UI" panose="020B0502040204020203" pitchFamily="34" charset="0"/>
                </a:rPr>
                <a:t>Unified exposure insights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282828"/>
                      </a:gs>
                      <a:gs pos="100000">
                        <a:srgbClr val="282828"/>
                      </a:gs>
                    </a:gsLst>
                    <a:lin ang="16200000" scaled="1"/>
                  </a:gradFill>
                  <a:effectLst/>
                  <a:uLnTx/>
                  <a:uFillTx/>
                  <a:latin typeface="Segoe UI Semibold"/>
                  <a:ea typeface="+mn-ea"/>
                  <a:cs typeface="+mn-cs"/>
                </a:rPr>
                <a:t>Understand your security posture and proactively answer questions from key stakeholders using out-of-the-box insights</a:t>
              </a:r>
            </a:p>
          </p:txBody>
        </p:sp>
        <p:grpSp>
          <p:nvGrpSpPr>
            <p:cNvPr id="30" name="Group 29">
              <a:extLst>
                <a:ext uri="{FF2B5EF4-FFF2-40B4-BE49-F238E27FC236}">
                  <a16:creationId xmlns:a16="http://schemas.microsoft.com/office/drawing/2014/main" id="{833001DE-0022-C898-E38D-8CC5B74525BC}"/>
                </a:ext>
              </a:extLst>
            </p:cNvPr>
            <p:cNvGrpSpPr/>
            <p:nvPr/>
          </p:nvGrpSpPr>
          <p:grpSpPr>
            <a:xfrm>
              <a:off x="9946258" y="4274781"/>
              <a:ext cx="495252" cy="495252"/>
              <a:chOff x="9904913" y="4484627"/>
              <a:chExt cx="595030" cy="595030"/>
            </a:xfrm>
          </p:grpSpPr>
          <p:sp>
            <p:nvSpPr>
              <p:cNvPr id="23" name="Oval 22">
                <a:extLst>
                  <a:ext uri="{FF2B5EF4-FFF2-40B4-BE49-F238E27FC236}">
                    <a16:creationId xmlns:a16="http://schemas.microsoft.com/office/drawing/2014/main" id="{446FC7B9-EF61-9D8C-B52E-C2BA1394CC8D}"/>
                  </a:ext>
                </a:extLst>
              </p:cNvPr>
              <p:cNvSpPr/>
              <p:nvPr/>
            </p:nvSpPr>
            <p:spPr bwMode="auto">
              <a:xfrm>
                <a:off x="9904913" y="4484627"/>
                <a:ext cx="595030" cy="595030"/>
              </a:xfrm>
              <a:prstGeom prst="ellipse">
                <a:avLst/>
              </a:prstGeom>
              <a:gradFill flip="none" rotWithShape="1">
                <a:gsLst>
                  <a:gs pos="0">
                    <a:srgbClr val="054B16"/>
                  </a:gs>
                  <a:gs pos="97701">
                    <a:schemeClr val="accent3"/>
                  </a:gs>
                  <a:gs pos="60000">
                    <a:schemeClr val="accent3"/>
                  </a:gs>
                </a:gsLst>
                <a:lin ang="2700000" scaled="1"/>
                <a:tileRect/>
              </a:gradFill>
              <a:ln w="19050" cap="flat" cmpd="sng" algn="ctr">
                <a:noFill/>
                <a:prstDash val="solid"/>
                <a:headEnd type="none" w="med" len="med"/>
                <a:tailEnd type="none" w="med" len="med"/>
              </a:ln>
              <a:effectLst>
                <a:outerShdw blurRad="254000" dist="190500" dir="5400000" algn="ctr" rotWithShape="0">
                  <a:schemeClr val="tx1">
                    <a:alpha val="10000"/>
                  </a:scheme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1222" name="light">
                <a:extLst>
                  <a:ext uri="{FF2B5EF4-FFF2-40B4-BE49-F238E27FC236}">
                    <a16:creationId xmlns:a16="http://schemas.microsoft.com/office/drawing/2014/main" id="{ECF8D1D2-BAE0-26FD-1796-FB194CDF34AE}"/>
                  </a:ext>
                </a:extLst>
              </p:cNvPr>
              <p:cNvSpPr>
                <a:spLocks noChangeAspect="1" noEditPoints="1"/>
              </p:cNvSpPr>
              <p:nvPr/>
            </p:nvSpPr>
            <p:spPr bwMode="auto">
              <a:xfrm>
                <a:off x="10097961" y="4627044"/>
                <a:ext cx="208934" cy="31019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33" name="TextBox 32">
            <a:extLst>
              <a:ext uri="{FF2B5EF4-FFF2-40B4-BE49-F238E27FC236}">
                <a16:creationId xmlns:a16="http://schemas.microsoft.com/office/drawing/2014/main" id="{4F6B9106-0920-BDDB-CD5B-704442E71E90}"/>
              </a:ext>
              <a:ext uri="{C183D7F6-B498-43B3-948B-1728B52AA6E4}">
                <adec:decorative xmlns:adec="http://schemas.microsoft.com/office/drawing/2017/decorative" val="1"/>
              </a:ext>
            </a:extLst>
          </p:cNvPr>
          <p:cNvSpPr txBox="1"/>
          <p:nvPr/>
        </p:nvSpPr>
        <p:spPr>
          <a:xfrm>
            <a:off x="8076914" y="5927108"/>
            <a:ext cx="1126861" cy="153888"/>
          </a:xfrm>
          <a:prstGeom prst="rect">
            <a:avLst/>
          </a:prstGeom>
          <a:noFill/>
          <a:ln>
            <a:noFill/>
          </a:ln>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282828"/>
                    </a:gs>
                    <a:gs pos="100000">
                      <a:srgbClr val="282828"/>
                    </a:gs>
                  </a:gsLst>
                </a:gradFill>
                <a:effectLst/>
                <a:uLnTx/>
                <a:uFillTx/>
                <a:latin typeface="Segoe UI Semibold"/>
                <a:ea typeface="+mn-ea"/>
                <a:cs typeface="+mn-cs"/>
              </a:rPr>
              <a:t>Business owner</a:t>
            </a:r>
          </a:p>
        </p:txBody>
      </p:sp>
      <p:sp>
        <p:nvSpPr>
          <p:cNvPr id="34" name="TextBox 33">
            <a:extLst>
              <a:ext uri="{FF2B5EF4-FFF2-40B4-BE49-F238E27FC236}">
                <a16:creationId xmlns:a16="http://schemas.microsoft.com/office/drawing/2014/main" id="{F09DAE68-1A98-00DD-1F47-0B6BC1F79955}"/>
              </a:ext>
              <a:ext uri="{C183D7F6-B498-43B3-948B-1728B52AA6E4}">
                <adec:decorative xmlns:adec="http://schemas.microsoft.com/office/drawing/2017/decorative" val="1"/>
              </a:ext>
            </a:extLst>
          </p:cNvPr>
          <p:cNvSpPr txBox="1"/>
          <p:nvPr/>
        </p:nvSpPr>
        <p:spPr>
          <a:xfrm>
            <a:off x="5658714" y="5927108"/>
            <a:ext cx="795014" cy="153888"/>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282828"/>
                    </a:gs>
                    <a:gs pos="100000">
                      <a:srgbClr val="282828"/>
                    </a:gs>
                  </a:gsLst>
                </a:gradFill>
                <a:effectLst/>
                <a:uLnTx/>
                <a:uFillTx/>
                <a:latin typeface="Segoe UI Semibold"/>
                <a:ea typeface="+mn-ea"/>
                <a:cs typeface="+mn-cs"/>
              </a:rPr>
              <a:t>Security risk</a:t>
            </a:r>
          </a:p>
        </p:txBody>
      </p:sp>
      <p:sp>
        <p:nvSpPr>
          <p:cNvPr id="35" name="TextBox 34">
            <a:extLst>
              <a:ext uri="{FF2B5EF4-FFF2-40B4-BE49-F238E27FC236}">
                <a16:creationId xmlns:a16="http://schemas.microsoft.com/office/drawing/2014/main" id="{27599CA8-8BFB-DE2A-781B-46B10DDCE00B}"/>
              </a:ext>
              <a:ext uri="{C183D7F6-B498-43B3-948B-1728B52AA6E4}">
                <adec:decorative xmlns:adec="http://schemas.microsoft.com/office/drawing/2017/decorative" val="1"/>
              </a:ext>
            </a:extLst>
          </p:cNvPr>
          <p:cNvSpPr txBox="1"/>
          <p:nvPr/>
        </p:nvSpPr>
        <p:spPr>
          <a:xfrm>
            <a:off x="6906082" y="5927108"/>
            <a:ext cx="728723" cy="153888"/>
          </a:xfrm>
          <a:prstGeom prst="rect">
            <a:avLst/>
          </a:prstGeom>
          <a:noFill/>
          <a:ln>
            <a:noFill/>
          </a:ln>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282828"/>
                    </a:gs>
                    <a:gs pos="100000">
                      <a:srgbClr val="282828"/>
                    </a:gs>
                  </a:gsLst>
                </a:gradFill>
                <a:effectLst/>
                <a:uLnTx/>
                <a:uFillTx/>
                <a:latin typeface="Segoe UI Semibold"/>
                <a:ea typeface="+mn-ea"/>
                <a:cs typeface="+mn-cs"/>
              </a:rPr>
              <a:t>Asset value</a:t>
            </a:r>
          </a:p>
        </p:txBody>
      </p:sp>
      <p:cxnSp>
        <p:nvCxnSpPr>
          <p:cNvPr id="37" name="Straight Arrow Connector 36">
            <a:extLst>
              <a:ext uri="{FF2B5EF4-FFF2-40B4-BE49-F238E27FC236}">
                <a16:creationId xmlns:a16="http://schemas.microsoft.com/office/drawing/2014/main" id="{5CBE16A0-6C36-1C96-B038-F40B7C6095A7}"/>
              </a:ext>
              <a:ext uri="{C183D7F6-B498-43B3-948B-1728B52AA6E4}">
                <adec:decorative xmlns:adec="http://schemas.microsoft.com/office/drawing/2017/decorative" val="1"/>
              </a:ext>
            </a:extLst>
          </p:cNvPr>
          <p:cNvCxnSpPr>
            <a:cxnSpLocks/>
          </p:cNvCxnSpPr>
          <p:nvPr/>
        </p:nvCxnSpPr>
        <p:spPr>
          <a:xfrm>
            <a:off x="9211486" y="6004052"/>
            <a:ext cx="228237" cy="0"/>
          </a:xfrm>
          <a:prstGeom prst="straightConnector1">
            <a:avLst/>
          </a:prstGeom>
          <a:noFill/>
          <a:ln w="12700" cap="flat" cmpd="sng" algn="ctr">
            <a:solidFill>
              <a:schemeClr val="tx1"/>
            </a:solidFill>
            <a:prstDash val="solid"/>
            <a:miter lim="800000"/>
            <a:tailEnd type="arrow" w="med" len="sm"/>
          </a:ln>
          <a:effectLst/>
        </p:spPr>
      </p:cxnSp>
      <p:sp>
        <p:nvSpPr>
          <p:cNvPr id="38" name="TextBox 37">
            <a:extLst>
              <a:ext uri="{FF2B5EF4-FFF2-40B4-BE49-F238E27FC236}">
                <a16:creationId xmlns:a16="http://schemas.microsoft.com/office/drawing/2014/main" id="{D2D0F195-71D0-77BA-D802-C9BE4D4E0190}"/>
              </a:ext>
              <a:ext uri="{C183D7F6-B498-43B3-948B-1728B52AA6E4}">
                <adec:decorative xmlns:adec="http://schemas.microsoft.com/office/drawing/2017/decorative" val="1"/>
              </a:ext>
            </a:extLst>
          </p:cNvPr>
          <p:cNvSpPr txBox="1"/>
          <p:nvPr/>
        </p:nvSpPr>
        <p:spPr>
          <a:xfrm>
            <a:off x="9517506" y="5927108"/>
            <a:ext cx="735709" cy="153888"/>
          </a:xfrm>
          <a:prstGeom prst="rect">
            <a:avLst/>
          </a:prstGeom>
          <a:noFill/>
          <a:ln>
            <a:noFill/>
          </a:ln>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282828"/>
                    </a:gs>
                    <a:gs pos="100000">
                      <a:srgbClr val="282828"/>
                    </a:gs>
                  </a:gsLst>
                </a:gradFill>
                <a:effectLst/>
                <a:uLnTx/>
                <a:uFillTx/>
                <a:latin typeface="Segoe UI Semibold"/>
                <a:ea typeface="+mn-ea"/>
                <a:cs typeface="+mn-cs"/>
              </a:rPr>
              <a:t>Relationship</a:t>
            </a:r>
          </a:p>
        </p:txBody>
      </p:sp>
      <p:cxnSp>
        <p:nvCxnSpPr>
          <p:cNvPr id="39" name="Straight Arrow Connector 38">
            <a:extLst>
              <a:ext uri="{FF2B5EF4-FFF2-40B4-BE49-F238E27FC236}">
                <a16:creationId xmlns:a16="http://schemas.microsoft.com/office/drawing/2014/main" id="{724241EF-02C8-8963-7A28-3A5B6B6799D4}"/>
              </a:ext>
              <a:ext uri="{C183D7F6-B498-43B3-948B-1728B52AA6E4}">
                <adec:decorative xmlns:adec="http://schemas.microsoft.com/office/drawing/2017/decorative" val="1"/>
              </a:ext>
            </a:extLst>
          </p:cNvPr>
          <p:cNvCxnSpPr>
            <a:cxnSpLocks/>
          </p:cNvCxnSpPr>
          <p:nvPr/>
        </p:nvCxnSpPr>
        <p:spPr>
          <a:xfrm>
            <a:off x="10489163" y="6001570"/>
            <a:ext cx="302764" cy="0"/>
          </a:xfrm>
          <a:prstGeom prst="straightConnector1">
            <a:avLst/>
          </a:prstGeom>
          <a:noFill/>
          <a:ln w="34925" cap="rnd" cmpd="sng" algn="ctr">
            <a:solidFill>
              <a:srgbClr val="D83B01"/>
            </a:solidFill>
            <a:prstDash val="sysDash"/>
            <a:round/>
            <a:tailEnd type="arrow" w="med" len="sm"/>
          </a:ln>
          <a:effectLst/>
        </p:spPr>
      </p:cxnSp>
      <p:sp>
        <p:nvSpPr>
          <p:cNvPr id="40" name="TextBox 39">
            <a:extLst>
              <a:ext uri="{FF2B5EF4-FFF2-40B4-BE49-F238E27FC236}">
                <a16:creationId xmlns:a16="http://schemas.microsoft.com/office/drawing/2014/main" id="{730E2824-6D27-EF1B-BC01-ACC8135F3C1C}"/>
              </a:ext>
              <a:ext uri="{C183D7F6-B498-43B3-948B-1728B52AA6E4}">
                <adec:decorative xmlns:adec="http://schemas.microsoft.com/office/drawing/2017/decorative" val="1"/>
              </a:ext>
            </a:extLst>
          </p:cNvPr>
          <p:cNvSpPr txBox="1"/>
          <p:nvPr/>
        </p:nvSpPr>
        <p:spPr>
          <a:xfrm>
            <a:off x="10875730" y="5927108"/>
            <a:ext cx="697447" cy="153888"/>
          </a:xfrm>
          <a:prstGeom prst="rect">
            <a:avLst/>
          </a:prstGeom>
          <a:noFill/>
          <a:ln>
            <a:noFill/>
          </a:ln>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282828"/>
                    </a:gs>
                    <a:gs pos="100000">
                      <a:srgbClr val="282828"/>
                    </a:gs>
                  </a:gsLst>
                </a:gradFill>
                <a:effectLst/>
                <a:uLnTx/>
                <a:uFillTx/>
                <a:latin typeface="Segoe UI Semibold"/>
                <a:ea typeface="+mn-ea"/>
                <a:cs typeface="+mn-cs"/>
              </a:rPr>
              <a:t>Attack path</a:t>
            </a:r>
          </a:p>
        </p:txBody>
      </p:sp>
      <p:sp>
        <p:nvSpPr>
          <p:cNvPr id="41" name="Graphic 29">
            <a:extLst>
              <a:ext uri="{FF2B5EF4-FFF2-40B4-BE49-F238E27FC236}">
                <a16:creationId xmlns:a16="http://schemas.microsoft.com/office/drawing/2014/main" id="{8DFFE960-1A25-1DF3-DAAB-6F5FB6A432D1}"/>
              </a:ext>
              <a:ext uri="{C183D7F6-B498-43B3-948B-1728B52AA6E4}">
                <adec:decorative xmlns:adec="http://schemas.microsoft.com/office/drawing/2017/decorative" val="1"/>
              </a:ext>
            </a:extLst>
          </p:cNvPr>
          <p:cNvSpPr/>
          <p:nvPr/>
        </p:nvSpPr>
        <p:spPr>
          <a:xfrm>
            <a:off x="5421526" y="5886249"/>
            <a:ext cx="192814" cy="192813"/>
          </a:xfrm>
          <a:custGeom>
            <a:avLst/>
            <a:gdLst>
              <a:gd name="connsiteX0" fmla="*/ -236 w 268605"/>
              <a:gd name="connsiteY0" fmla="*/ 268164 h 268604"/>
              <a:gd name="connsiteX1" fmla="*/ 134162 w 268605"/>
              <a:gd name="connsiteY1" fmla="*/ -441 h 268604"/>
              <a:gd name="connsiteX2" fmla="*/ 268369 w 268605"/>
              <a:gd name="connsiteY2" fmla="*/ 268164 h 268604"/>
              <a:gd name="connsiteX3" fmla="*/ -236 w 268605"/>
              <a:gd name="connsiteY3" fmla="*/ 268164 h 268604"/>
              <a:gd name="connsiteX4" fmla="*/ 134162 w 268605"/>
              <a:gd name="connsiteY4" fmla="*/ 77664 h 268604"/>
              <a:gd name="connsiteX5" fmla="*/ 134162 w 268605"/>
              <a:gd name="connsiteY5" fmla="*/ 178915 h 268604"/>
              <a:gd name="connsiteX6" fmla="*/ 134162 w 268605"/>
              <a:gd name="connsiteY6" fmla="*/ 217968 h 268604"/>
              <a:gd name="connsiteX7" fmla="*/ 134162 w 268605"/>
              <a:gd name="connsiteY7" fmla="*/ 238065 h 26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605" h="268604">
                <a:moveTo>
                  <a:pt x="-236" y="268164"/>
                </a:moveTo>
                <a:lnTo>
                  <a:pt x="134162" y="-441"/>
                </a:lnTo>
                <a:lnTo>
                  <a:pt x="268369" y="268164"/>
                </a:lnTo>
                <a:lnTo>
                  <a:pt x="-236" y="268164"/>
                </a:lnTo>
                <a:moveTo>
                  <a:pt x="134162" y="77664"/>
                </a:moveTo>
                <a:lnTo>
                  <a:pt x="134162" y="178915"/>
                </a:lnTo>
                <a:moveTo>
                  <a:pt x="134162" y="217968"/>
                </a:moveTo>
                <a:lnTo>
                  <a:pt x="134162" y="238065"/>
                </a:lnTo>
              </a:path>
            </a:pathLst>
          </a:custGeom>
          <a:solidFill>
            <a:srgbClr val="D83B01"/>
          </a:solidFill>
          <a:ln w="158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42" name="people_4">
            <a:extLst>
              <a:ext uri="{FF2B5EF4-FFF2-40B4-BE49-F238E27FC236}">
                <a16:creationId xmlns:a16="http://schemas.microsoft.com/office/drawing/2014/main" id="{57C34373-04D4-EBC4-50E7-085B65F0773B}"/>
              </a:ext>
              <a:ext uri="{C183D7F6-B498-43B3-948B-1728B52AA6E4}">
                <adec:decorative xmlns:adec="http://schemas.microsoft.com/office/drawing/2017/decorative" val="1"/>
              </a:ext>
            </a:extLst>
          </p:cNvPr>
          <p:cNvSpPr>
            <a:spLocks noChangeAspect="1" noEditPoints="1"/>
          </p:cNvSpPr>
          <p:nvPr/>
        </p:nvSpPr>
        <p:spPr bwMode="auto">
          <a:xfrm>
            <a:off x="7820877" y="5899423"/>
            <a:ext cx="160903" cy="1798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cxnSp>
        <p:nvCxnSpPr>
          <p:cNvPr id="226" name="Straight Arrow Connector 225">
            <a:extLst>
              <a:ext uri="{FF2B5EF4-FFF2-40B4-BE49-F238E27FC236}">
                <a16:creationId xmlns:a16="http://schemas.microsoft.com/office/drawing/2014/main" id="{11E81265-3625-27D5-B993-2D001CBBCA0E}"/>
              </a:ext>
              <a:ext uri="{C183D7F6-B498-43B3-948B-1728B52AA6E4}">
                <adec:decorative xmlns:adec="http://schemas.microsoft.com/office/drawing/2017/decorative" val="1"/>
              </a:ext>
            </a:extLst>
          </p:cNvPr>
          <p:cNvCxnSpPr>
            <a:cxnSpLocks/>
            <a:endCxn id="1128" idx="1"/>
          </p:cNvCxnSpPr>
          <p:nvPr/>
        </p:nvCxnSpPr>
        <p:spPr>
          <a:xfrm>
            <a:off x="4263708" y="2286792"/>
            <a:ext cx="551679" cy="345882"/>
          </a:xfrm>
          <a:prstGeom prst="straightConnector1">
            <a:avLst/>
          </a:prstGeom>
          <a:noFill/>
          <a:ln w="34925" cap="rnd" cmpd="sng" algn="ctr">
            <a:solidFill>
              <a:srgbClr val="D83B01"/>
            </a:solidFill>
            <a:prstDash val="sysDash"/>
            <a:round/>
            <a:tailEnd type="arrow" w="med" len="sm"/>
          </a:ln>
          <a:effectLst/>
        </p:spPr>
      </p:cxnSp>
      <p:cxnSp>
        <p:nvCxnSpPr>
          <p:cNvPr id="227" name="Straight Arrow Connector 226">
            <a:extLst>
              <a:ext uri="{FF2B5EF4-FFF2-40B4-BE49-F238E27FC236}">
                <a16:creationId xmlns:a16="http://schemas.microsoft.com/office/drawing/2014/main" id="{DEA6478A-FFB3-AD27-1936-5D7EF39A4C30}"/>
              </a:ext>
              <a:ext uri="{C183D7F6-B498-43B3-948B-1728B52AA6E4}">
                <adec:decorative xmlns:adec="http://schemas.microsoft.com/office/drawing/2017/decorative" val="1"/>
              </a:ext>
            </a:extLst>
          </p:cNvPr>
          <p:cNvCxnSpPr>
            <a:cxnSpLocks/>
            <a:endCxn id="1130" idx="2"/>
          </p:cNvCxnSpPr>
          <p:nvPr/>
        </p:nvCxnSpPr>
        <p:spPr>
          <a:xfrm flipV="1">
            <a:off x="4998769" y="2580550"/>
            <a:ext cx="525112" cy="131661"/>
          </a:xfrm>
          <a:prstGeom prst="straightConnector1">
            <a:avLst/>
          </a:prstGeom>
          <a:noFill/>
          <a:ln w="34925" cap="rnd" cmpd="sng" algn="ctr">
            <a:solidFill>
              <a:srgbClr val="D83B01"/>
            </a:solidFill>
            <a:prstDash val="sysDash"/>
            <a:round/>
            <a:tailEnd type="arrow" w="med" len="sm"/>
          </a:ln>
          <a:effectLst/>
        </p:spPr>
      </p:cxnSp>
      <p:cxnSp>
        <p:nvCxnSpPr>
          <p:cNvPr id="228" name="Straight Arrow Connector 227">
            <a:extLst>
              <a:ext uri="{FF2B5EF4-FFF2-40B4-BE49-F238E27FC236}">
                <a16:creationId xmlns:a16="http://schemas.microsoft.com/office/drawing/2014/main" id="{EB5506D4-12A9-605C-884D-EA83E55285EA}"/>
              </a:ext>
              <a:ext uri="{C183D7F6-B498-43B3-948B-1728B52AA6E4}">
                <adec:decorative xmlns:adec="http://schemas.microsoft.com/office/drawing/2017/decorative" val="1"/>
              </a:ext>
            </a:extLst>
          </p:cNvPr>
          <p:cNvCxnSpPr>
            <a:cxnSpLocks/>
            <a:endCxn id="1098" idx="1"/>
          </p:cNvCxnSpPr>
          <p:nvPr/>
        </p:nvCxnSpPr>
        <p:spPr>
          <a:xfrm>
            <a:off x="5889995" y="2704135"/>
            <a:ext cx="1871373" cy="1119850"/>
          </a:xfrm>
          <a:prstGeom prst="straightConnector1">
            <a:avLst/>
          </a:prstGeom>
          <a:noFill/>
          <a:ln w="34925" cap="rnd" cmpd="sng" algn="ctr">
            <a:solidFill>
              <a:srgbClr val="D83B01"/>
            </a:solidFill>
            <a:prstDash val="sysDash"/>
            <a:round/>
            <a:tailEnd type="arrow" w="med" len="sm"/>
          </a:ln>
          <a:effectLst/>
        </p:spPr>
      </p:cxnSp>
      <p:grpSp>
        <p:nvGrpSpPr>
          <p:cNvPr id="229" name="Group 228">
            <a:extLst>
              <a:ext uri="{FF2B5EF4-FFF2-40B4-BE49-F238E27FC236}">
                <a16:creationId xmlns:a16="http://schemas.microsoft.com/office/drawing/2014/main" id="{7B196B0B-670A-F0D8-BEEE-3D4A2811F439}"/>
              </a:ext>
              <a:ext uri="{C183D7F6-B498-43B3-948B-1728B52AA6E4}">
                <adec:decorative xmlns:adec="http://schemas.microsoft.com/office/drawing/2017/decorative" val="1"/>
              </a:ext>
            </a:extLst>
          </p:cNvPr>
          <p:cNvGrpSpPr/>
          <p:nvPr/>
        </p:nvGrpSpPr>
        <p:grpSpPr>
          <a:xfrm>
            <a:off x="3808165" y="2102762"/>
            <a:ext cx="3919892" cy="2642847"/>
            <a:chOff x="3881317" y="2258337"/>
            <a:chExt cx="3919892" cy="2642847"/>
          </a:xfrm>
        </p:grpSpPr>
        <p:cxnSp>
          <p:nvCxnSpPr>
            <p:cNvPr id="230" name="Straight Arrow Connector 229">
              <a:extLst>
                <a:ext uri="{FF2B5EF4-FFF2-40B4-BE49-F238E27FC236}">
                  <a16:creationId xmlns:a16="http://schemas.microsoft.com/office/drawing/2014/main" id="{D0CC3276-80A6-EF98-AC21-C6D147B25905}"/>
                </a:ext>
              </a:extLst>
            </p:cNvPr>
            <p:cNvCxnSpPr>
              <a:cxnSpLocks/>
            </p:cNvCxnSpPr>
            <p:nvPr/>
          </p:nvCxnSpPr>
          <p:spPr>
            <a:xfrm flipV="1">
              <a:off x="5055311" y="2258337"/>
              <a:ext cx="400051" cy="520387"/>
            </a:xfrm>
            <a:prstGeom prst="straightConnector1">
              <a:avLst/>
            </a:prstGeom>
            <a:noFill/>
            <a:ln w="12700" cap="flat" cmpd="sng" algn="ctr">
              <a:solidFill>
                <a:schemeClr val="tx1"/>
              </a:solidFill>
              <a:prstDash val="solid"/>
              <a:miter lim="800000"/>
              <a:tailEnd type="arrow" w="med" len="sm"/>
            </a:ln>
            <a:effectLst/>
          </p:spPr>
        </p:cxnSp>
        <p:cxnSp>
          <p:nvCxnSpPr>
            <p:cNvPr id="231" name="Straight Arrow Connector 230">
              <a:extLst>
                <a:ext uri="{FF2B5EF4-FFF2-40B4-BE49-F238E27FC236}">
                  <a16:creationId xmlns:a16="http://schemas.microsoft.com/office/drawing/2014/main" id="{61A19C27-6912-C54D-80C7-41B0138C1C7C}"/>
                </a:ext>
              </a:extLst>
            </p:cNvPr>
            <p:cNvCxnSpPr>
              <a:cxnSpLocks/>
            </p:cNvCxnSpPr>
            <p:nvPr/>
          </p:nvCxnSpPr>
          <p:spPr>
            <a:xfrm flipV="1">
              <a:off x="4362720" y="2929715"/>
              <a:ext cx="498118" cy="215402"/>
            </a:xfrm>
            <a:prstGeom prst="straightConnector1">
              <a:avLst/>
            </a:prstGeom>
            <a:noFill/>
            <a:ln w="12700" cap="flat" cmpd="sng" algn="ctr">
              <a:solidFill>
                <a:schemeClr val="tx1"/>
              </a:solidFill>
              <a:prstDash val="solid"/>
              <a:miter lim="800000"/>
              <a:tailEnd type="arrow" w="med" len="sm"/>
            </a:ln>
            <a:effectLst/>
          </p:spPr>
        </p:cxnSp>
        <p:cxnSp>
          <p:nvCxnSpPr>
            <p:cNvPr id="232" name="Straight Arrow Connector 231">
              <a:extLst>
                <a:ext uri="{FF2B5EF4-FFF2-40B4-BE49-F238E27FC236}">
                  <a16:creationId xmlns:a16="http://schemas.microsoft.com/office/drawing/2014/main" id="{88F02A92-4668-9143-B1F3-6A146E5A0BDA}"/>
                </a:ext>
              </a:extLst>
            </p:cNvPr>
            <p:cNvCxnSpPr>
              <a:cxnSpLocks/>
            </p:cNvCxnSpPr>
            <p:nvPr/>
          </p:nvCxnSpPr>
          <p:spPr>
            <a:xfrm flipH="1">
              <a:off x="3881317" y="3286433"/>
              <a:ext cx="292687" cy="596438"/>
            </a:xfrm>
            <a:prstGeom prst="straightConnector1">
              <a:avLst/>
            </a:prstGeom>
            <a:noFill/>
            <a:ln w="12700" cap="flat" cmpd="sng" algn="ctr">
              <a:solidFill>
                <a:schemeClr val="tx1"/>
              </a:solidFill>
              <a:prstDash val="solid"/>
              <a:miter lim="800000"/>
              <a:tailEnd type="arrow" w="med" len="sm"/>
            </a:ln>
            <a:effectLst/>
          </p:spPr>
        </p:cxnSp>
        <p:cxnSp>
          <p:nvCxnSpPr>
            <p:cNvPr id="233" name="Straight Arrow Connector 232">
              <a:extLst>
                <a:ext uri="{FF2B5EF4-FFF2-40B4-BE49-F238E27FC236}">
                  <a16:creationId xmlns:a16="http://schemas.microsoft.com/office/drawing/2014/main" id="{433F7DC3-4586-C528-BF92-85F53D9608E8}"/>
                </a:ext>
              </a:extLst>
            </p:cNvPr>
            <p:cNvCxnSpPr>
              <a:cxnSpLocks/>
              <a:stCxn id="1091" idx="6"/>
              <a:endCxn id="1090" idx="2"/>
            </p:cNvCxnSpPr>
            <p:nvPr/>
          </p:nvCxnSpPr>
          <p:spPr>
            <a:xfrm flipV="1">
              <a:off x="4008962" y="3873107"/>
              <a:ext cx="472307" cy="139964"/>
            </a:xfrm>
            <a:prstGeom prst="straightConnector1">
              <a:avLst/>
            </a:prstGeom>
            <a:noFill/>
            <a:ln w="12700" cap="flat" cmpd="sng" algn="ctr">
              <a:solidFill>
                <a:schemeClr val="tx1"/>
              </a:solidFill>
              <a:prstDash val="solid"/>
              <a:miter lim="800000"/>
              <a:tailEnd type="arrow" w="med" len="sm"/>
            </a:ln>
            <a:effectLst/>
          </p:spPr>
        </p:cxnSp>
        <p:cxnSp>
          <p:nvCxnSpPr>
            <p:cNvPr id="234" name="Straight Arrow Connector 233">
              <a:extLst>
                <a:ext uri="{FF2B5EF4-FFF2-40B4-BE49-F238E27FC236}">
                  <a16:creationId xmlns:a16="http://schemas.microsoft.com/office/drawing/2014/main" id="{77295F4D-A779-892E-5796-656C51F9E9C9}"/>
                </a:ext>
              </a:extLst>
            </p:cNvPr>
            <p:cNvCxnSpPr>
              <a:cxnSpLocks/>
            </p:cNvCxnSpPr>
            <p:nvPr/>
          </p:nvCxnSpPr>
          <p:spPr>
            <a:xfrm flipV="1">
              <a:off x="4449783" y="4104757"/>
              <a:ext cx="222582" cy="768268"/>
            </a:xfrm>
            <a:prstGeom prst="straightConnector1">
              <a:avLst/>
            </a:prstGeom>
            <a:noFill/>
            <a:ln w="12700" cap="flat" cmpd="sng" algn="ctr">
              <a:solidFill>
                <a:schemeClr val="tx1"/>
              </a:solidFill>
              <a:prstDash val="solid"/>
              <a:miter lim="800000"/>
              <a:tailEnd type="arrow" w="med" len="sm"/>
            </a:ln>
            <a:effectLst/>
          </p:spPr>
        </p:cxnSp>
        <p:cxnSp>
          <p:nvCxnSpPr>
            <p:cNvPr id="235" name="Straight Arrow Connector 234">
              <a:extLst>
                <a:ext uri="{FF2B5EF4-FFF2-40B4-BE49-F238E27FC236}">
                  <a16:creationId xmlns:a16="http://schemas.microsoft.com/office/drawing/2014/main" id="{F15A6F32-592E-9907-A816-5B4076A3D14C}"/>
                </a:ext>
              </a:extLst>
            </p:cNvPr>
            <p:cNvCxnSpPr>
              <a:cxnSpLocks/>
              <a:stCxn id="1112" idx="6"/>
              <a:endCxn id="1099" idx="2"/>
            </p:cNvCxnSpPr>
            <p:nvPr/>
          </p:nvCxnSpPr>
          <p:spPr>
            <a:xfrm flipV="1">
              <a:off x="4594951" y="4854523"/>
              <a:ext cx="647612" cy="46661"/>
            </a:xfrm>
            <a:prstGeom prst="straightConnector1">
              <a:avLst/>
            </a:prstGeom>
            <a:noFill/>
            <a:ln w="12700" cap="flat" cmpd="sng" algn="ctr">
              <a:solidFill>
                <a:schemeClr val="tx1"/>
              </a:solidFill>
              <a:prstDash val="solid"/>
              <a:miter lim="800000"/>
              <a:tailEnd type="arrow" w="med" len="sm"/>
            </a:ln>
            <a:effectLst/>
          </p:spPr>
        </p:cxnSp>
        <p:cxnSp>
          <p:nvCxnSpPr>
            <p:cNvPr id="236" name="Straight Arrow Connector 235">
              <a:extLst>
                <a:ext uri="{FF2B5EF4-FFF2-40B4-BE49-F238E27FC236}">
                  <a16:creationId xmlns:a16="http://schemas.microsoft.com/office/drawing/2014/main" id="{36340E38-29EA-7DD7-162B-8EABDAD04632}"/>
                </a:ext>
              </a:extLst>
            </p:cNvPr>
            <p:cNvCxnSpPr>
              <a:cxnSpLocks/>
              <a:stCxn id="1099" idx="7"/>
              <a:endCxn id="1095" idx="3"/>
            </p:cNvCxnSpPr>
            <p:nvPr/>
          </p:nvCxnSpPr>
          <p:spPr>
            <a:xfrm flipV="1">
              <a:off x="5489668" y="4346154"/>
              <a:ext cx="291919" cy="404465"/>
            </a:xfrm>
            <a:prstGeom prst="straightConnector1">
              <a:avLst/>
            </a:prstGeom>
            <a:noFill/>
            <a:ln w="12700" cap="flat" cmpd="sng" algn="ctr">
              <a:solidFill>
                <a:schemeClr val="tx1"/>
              </a:solidFill>
              <a:prstDash val="solid"/>
              <a:miter lim="800000"/>
              <a:tailEnd type="arrow" w="med" len="sm"/>
            </a:ln>
            <a:effectLst/>
          </p:spPr>
        </p:cxnSp>
        <p:cxnSp>
          <p:nvCxnSpPr>
            <p:cNvPr id="237" name="Straight Arrow Connector 236">
              <a:extLst>
                <a:ext uri="{FF2B5EF4-FFF2-40B4-BE49-F238E27FC236}">
                  <a16:creationId xmlns:a16="http://schemas.microsoft.com/office/drawing/2014/main" id="{A65AF192-50D9-6B97-DDE7-AA2F12FBC370}"/>
                </a:ext>
              </a:extLst>
            </p:cNvPr>
            <p:cNvCxnSpPr>
              <a:cxnSpLocks/>
            </p:cNvCxnSpPr>
            <p:nvPr/>
          </p:nvCxnSpPr>
          <p:spPr>
            <a:xfrm>
              <a:off x="6125691" y="3912488"/>
              <a:ext cx="117573" cy="690185"/>
            </a:xfrm>
            <a:prstGeom prst="straightConnector1">
              <a:avLst/>
            </a:prstGeom>
            <a:noFill/>
            <a:ln w="12700" cap="flat" cmpd="sng" algn="ctr">
              <a:solidFill>
                <a:schemeClr val="tx1"/>
              </a:solidFill>
              <a:prstDash val="solid"/>
              <a:miter lim="800000"/>
              <a:tailEnd type="arrow" w="med" len="sm"/>
            </a:ln>
            <a:effectLst/>
          </p:spPr>
        </p:cxnSp>
        <p:cxnSp>
          <p:nvCxnSpPr>
            <p:cNvPr id="238" name="Straight Arrow Connector 237">
              <a:extLst>
                <a:ext uri="{FF2B5EF4-FFF2-40B4-BE49-F238E27FC236}">
                  <a16:creationId xmlns:a16="http://schemas.microsoft.com/office/drawing/2014/main" id="{4B93EEDF-B761-785E-DA4C-35B7E1F7FFFB}"/>
                </a:ext>
              </a:extLst>
            </p:cNvPr>
            <p:cNvCxnSpPr>
              <a:cxnSpLocks/>
            </p:cNvCxnSpPr>
            <p:nvPr/>
          </p:nvCxnSpPr>
          <p:spPr>
            <a:xfrm>
              <a:off x="6232352" y="3798157"/>
              <a:ext cx="561441" cy="197949"/>
            </a:xfrm>
            <a:prstGeom prst="straightConnector1">
              <a:avLst/>
            </a:prstGeom>
            <a:noFill/>
            <a:ln w="12700" cap="flat" cmpd="sng" algn="ctr">
              <a:solidFill>
                <a:schemeClr val="tx1"/>
              </a:solidFill>
              <a:prstDash val="solid"/>
              <a:miter lim="800000"/>
              <a:tailEnd type="arrow" w="med" len="sm"/>
            </a:ln>
            <a:effectLst/>
          </p:spPr>
        </p:cxnSp>
        <p:cxnSp>
          <p:nvCxnSpPr>
            <p:cNvPr id="239" name="Straight Arrow Connector 238">
              <a:extLst>
                <a:ext uri="{FF2B5EF4-FFF2-40B4-BE49-F238E27FC236}">
                  <a16:creationId xmlns:a16="http://schemas.microsoft.com/office/drawing/2014/main" id="{8453EFC4-198F-B27E-7363-282B4123EF7C}"/>
                </a:ext>
              </a:extLst>
            </p:cNvPr>
            <p:cNvCxnSpPr>
              <a:cxnSpLocks/>
              <a:stCxn id="1089" idx="7"/>
              <a:endCxn id="1094" idx="3"/>
            </p:cNvCxnSpPr>
            <p:nvPr/>
          </p:nvCxnSpPr>
          <p:spPr>
            <a:xfrm flipV="1">
              <a:off x="6220108" y="3090919"/>
              <a:ext cx="466798" cy="436416"/>
            </a:xfrm>
            <a:prstGeom prst="straightConnector1">
              <a:avLst/>
            </a:prstGeom>
            <a:noFill/>
            <a:ln w="12700" cap="flat" cmpd="sng" algn="ctr">
              <a:solidFill>
                <a:schemeClr val="tx1"/>
              </a:solidFill>
              <a:prstDash val="solid"/>
              <a:miter lim="800000"/>
              <a:tailEnd type="arrow" w="med" len="sm"/>
            </a:ln>
            <a:effectLst/>
          </p:spPr>
        </p:cxnSp>
        <p:cxnSp>
          <p:nvCxnSpPr>
            <p:cNvPr id="240" name="Straight Arrow Connector 239">
              <a:extLst>
                <a:ext uri="{FF2B5EF4-FFF2-40B4-BE49-F238E27FC236}">
                  <a16:creationId xmlns:a16="http://schemas.microsoft.com/office/drawing/2014/main" id="{FBDF2BA0-9861-47FE-414C-7225CAF21ADC}"/>
                </a:ext>
              </a:extLst>
            </p:cNvPr>
            <p:cNvCxnSpPr>
              <a:cxnSpLocks/>
            </p:cNvCxnSpPr>
            <p:nvPr/>
          </p:nvCxnSpPr>
          <p:spPr>
            <a:xfrm>
              <a:off x="6859760" y="3069726"/>
              <a:ext cx="430805" cy="258483"/>
            </a:xfrm>
            <a:prstGeom prst="straightConnector1">
              <a:avLst/>
            </a:prstGeom>
            <a:noFill/>
            <a:ln w="12700" cap="flat" cmpd="sng" algn="ctr">
              <a:solidFill>
                <a:schemeClr val="tx1"/>
              </a:solidFill>
              <a:prstDash val="solid"/>
              <a:miter lim="800000"/>
              <a:tailEnd type="arrow" w="med" len="sm"/>
            </a:ln>
            <a:effectLst/>
          </p:spPr>
        </p:cxnSp>
        <p:cxnSp>
          <p:nvCxnSpPr>
            <p:cNvPr id="241" name="Straight Arrow Connector 240">
              <a:extLst>
                <a:ext uri="{FF2B5EF4-FFF2-40B4-BE49-F238E27FC236}">
                  <a16:creationId xmlns:a16="http://schemas.microsoft.com/office/drawing/2014/main" id="{9B5C48DB-518E-F9BF-52B6-46B1FADF3F33}"/>
                </a:ext>
              </a:extLst>
            </p:cNvPr>
            <p:cNvCxnSpPr>
              <a:cxnSpLocks/>
              <a:stCxn id="1100" idx="3"/>
              <a:endCxn id="1088" idx="7"/>
            </p:cNvCxnSpPr>
            <p:nvPr/>
          </p:nvCxnSpPr>
          <p:spPr>
            <a:xfrm flipH="1">
              <a:off x="7128597" y="3476370"/>
              <a:ext cx="196747" cy="510211"/>
            </a:xfrm>
            <a:prstGeom prst="straightConnector1">
              <a:avLst/>
            </a:prstGeom>
            <a:noFill/>
            <a:ln w="12700" cap="flat" cmpd="sng" algn="ctr">
              <a:solidFill>
                <a:schemeClr val="tx1"/>
              </a:solidFill>
              <a:prstDash val="solid"/>
              <a:miter lim="800000"/>
              <a:tailEnd type="arrow" w="med" len="sm"/>
            </a:ln>
            <a:effectLst/>
          </p:spPr>
        </p:cxnSp>
        <p:cxnSp>
          <p:nvCxnSpPr>
            <p:cNvPr id="242" name="Straight Arrow Connector 241">
              <a:extLst>
                <a:ext uri="{FF2B5EF4-FFF2-40B4-BE49-F238E27FC236}">
                  <a16:creationId xmlns:a16="http://schemas.microsoft.com/office/drawing/2014/main" id="{032383B4-B791-B79F-7E4B-7DD50826082B}"/>
                </a:ext>
              </a:extLst>
            </p:cNvPr>
            <p:cNvCxnSpPr>
              <a:cxnSpLocks/>
              <a:stCxn id="1088" idx="6"/>
              <a:endCxn id="1098" idx="2"/>
            </p:cNvCxnSpPr>
            <p:nvPr/>
          </p:nvCxnSpPr>
          <p:spPr>
            <a:xfrm flipV="1">
              <a:off x="7190677" y="4061350"/>
              <a:ext cx="610532" cy="74979"/>
            </a:xfrm>
            <a:prstGeom prst="straightConnector1">
              <a:avLst/>
            </a:prstGeom>
            <a:noFill/>
            <a:ln w="12700" cap="flat" cmpd="sng" algn="ctr">
              <a:solidFill>
                <a:schemeClr val="tx1"/>
              </a:solidFill>
              <a:prstDash val="solid"/>
              <a:miter lim="800000"/>
              <a:tailEnd type="arrow" w="med" len="sm"/>
            </a:ln>
            <a:effectLst/>
          </p:spPr>
        </p:cxnSp>
        <p:cxnSp>
          <p:nvCxnSpPr>
            <p:cNvPr id="243" name="Straight Arrow Connector 242">
              <a:extLst>
                <a:ext uri="{FF2B5EF4-FFF2-40B4-BE49-F238E27FC236}">
                  <a16:creationId xmlns:a16="http://schemas.microsoft.com/office/drawing/2014/main" id="{2FB9ECC8-D3B2-BFC5-7542-CB1D1E9B1E6B}"/>
                </a:ext>
              </a:extLst>
            </p:cNvPr>
            <p:cNvCxnSpPr>
              <a:cxnSpLocks/>
              <a:stCxn id="255" idx="4"/>
              <a:endCxn id="1100" idx="0"/>
            </p:cNvCxnSpPr>
            <p:nvPr/>
          </p:nvCxnSpPr>
          <p:spPr>
            <a:xfrm flipH="1">
              <a:off x="7424043" y="2521730"/>
              <a:ext cx="163470" cy="717166"/>
            </a:xfrm>
            <a:prstGeom prst="straightConnector1">
              <a:avLst/>
            </a:prstGeom>
            <a:noFill/>
            <a:ln w="12700" cap="flat" cmpd="sng" algn="ctr">
              <a:solidFill>
                <a:schemeClr val="tx1"/>
              </a:solidFill>
              <a:prstDash val="solid"/>
              <a:miter lim="800000"/>
              <a:tailEnd type="arrow" w="med" len="sm"/>
            </a:ln>
            <a:effectLst/>
          </p:spPr>
        </p:cxnSp>
        <p:cxnSp>
          <p:nvCxnSpPr>
            <p:cNvPr id="244" name="Straight Arrow Connector 243">
              <a:extLst>
                <a:ext uri="{FF2B5EF4-FFF2-40B4-BE49-F238E27FC236}">
                  <a16:creationId xmlns:a16="http://schemas.microsoft.com/office/drawing/2014/main" id="{8A43F4FB-1F9C-3564-DC56-6438AA84501A}"/>
                </a:ext>
              </a:extLst>
            </p:cNvPr>
            <p:cNvCxnSpPr>
              <a:cxnSpLocks/>
              <a:stCxn id="255" idx="2"/>
              <a:endCxn id="1130" idx="6"/>
            </p:cNvCxnSpPr>
            <p:nvPr/>
          </p:nvCxnSpPr>
          <p:spPr>
            <a:xfrm flipH="1">
              <a:off x="6062303" y="2355964"/>
              <a:ext cx="1359444" cy="380162"/>
            </a:xfrm>
            <a:prstGeom prst="straightConnector1">
              <a:avLst/>
            </a:prstGeom>
            <a:noFill/>
            <a:ln w="12700" cap="flat" cmpd="sng" algn="ctr">
              <a:solidFill>
                <a:schemeClr val="tx1"/>
              </a:solidFill>
              <a:prstDash val="solid"/>
              <a:miter lim="800000"/>
              <a:tailEnd type="arrow" w="med" len="sm"/>
            </a:ln>
            <a:effectLst/>
          </p:spPr>
        </p:cxnSp>
        <p:cxnSp>
          <p:nvCxnSpPr>
            <p:cNvPr id="245" name="Straight Arrow Connector 244">
              <a:extLst>
                <a:ext uri="{FF2B5EF4-FFF2-40B4-BE49-F238E27FC236}">
                  <a16:creationId xmlns:a16="http://schemas.microsoft.com/office/drawing/2014/main" id="{99ECF835-C1A7-86E4-6D3E-576065F8CC90}"/>
                </a:ext>
              </a:extLst>
            </p:cNvPr>
            <p:cNvCxnSpPr>
              <a:cxnSpLocks/>
            </p:cNvCxnSpPr>
            <p:nvPr/>
          </p:nvCxnSpPr>
          <p:spPr>
            <a:xfrm flipH="1">
              <a:off x="5997213" y="2356206"/>
              <a:ext cx="386324" cy="215089"/>
            </a:xfrm>
            <a:prstGeom prst="straightConnector1">
              <a:avLst/>
            </a:prstGeom>
            <a:noFill/>
            <a:ln w="12700" cap="flat" cmpd="sng" algn="ctr">
              <a:solidFill>
                <a:schemeClr val="tx1"/>
              </a:solidFill>
              <a:prstDash val="solid"/>
              <a:miter lim="800000"/>
              <a:tailEnd type="arrow" w="med" len="sm"/>
            </a:ln>
            <a:effectLst/>
          </p:spPr>
        </p:cxnSp>
        <p:cxnSp>
          <p:nvCxnSpPr>
            <p:cNvPr id="247" name="Straight Arrow Connector 246">
              <a:extLst>
                <a:ext uri="{FF2B5EF4-FFF2-40B4-BE49-F238E27FC236}">
                  <a16:creationId xmlns:a16="http://schemas.microsoft.com/office/drawing/2014/main" id="{C72FC4AE-4B5B-E135-DAAB-50B488BD5ADA}"/>
                </a:ext>
              </a:extLst>
            </p:cNvPr>
            <p:cNvCxnSpPr>
              <a:cxnSpLocks/>
            </p:cNvCxnSpPr>
            <p:nvPr/>
          </p:nvCxnSpPr>
          <p:spPr>
            <a:xfrm flipV="1">
              <a:off x="5386342" y="2891429"/>
              <a:ext cx="269475" cy="425870"/>
            </a:xfrm>
            <a:prstGeom prst="straightConnector1">
              <a:avLst/>
            </a:prstGeom>
            <a:noFill/>
            <a:ln w="12700" cap="flat" cmpd="sng" algn="ctr">
              <a:solidFill>
                <a:schemeClr val="tx1"/>
              </a:solidFill>
              <a:prstDash val="solid"/>
              <a:miter lim="800000"/>
              <a:tailEnd type="arrow" w="med" len="sm"/>
            </a:ln>
            <a:effectLst/>
          </p:spPr>
        </p:cxnSp>
        <p:cxnSp>
          <p:nvCxnSpPr>
            <p:cNvPr id="249" name="Straight Arrow Connector 248">
              <a:extLst>
                <a:ext uri="{FF2B5EF4-FFF2-40B4-BE49-F238E27FC236}">
                  <a16:creationId xmlns:a16="http://schemas.microsoft.com/office/drawing/2014/main" id="{620B121E-3837-0842-6587-D06C8C9693A3}"/>
                </a:ext>
              </a:extLst>
            </p:cNvPr>
            <p:cNvCxnSpPr>
              <a:cxnSpLocks/>
              <a:stCxn id="1090" idx="7"/>
              <a:endCxn id="1129" idx="3"/>
            </p:cNvCxnSpPr>
            <p:nvPr/>
          </p:nvCxnSpPr>
          <p:spPr>
            <a:xfrm flipV="1">
              <a:off x="4878401" y="3530037"/>
              <a:ext cx="358523" cy="178241"/>
            </a:xfrm>
            <a:prstGeom prst="straightConnector1">
              <a:avLst/>
            </a:prstGeom>
            <a:noFill/>
            <a:ln w="12700" cap="flat" cmpd="sng" algn="ctr">
              <a:solidFill>
                <a:schemeClr val="tx1"/>
              </a:solidFill>
              <a:prstDash val="solid"/>
              <a:miter lim="800000"/>
              <a:tailEnd type="arrow" w="med" len="sm"/>
            </a:ln>
            <a:effectLst/>
          </p:spPr>
        </p:cxnSp>
        <p:cxnSp>
          <p:nvCxnSpPr>
            <p:cNvPr id="250" name="Straight Arrow Connector 249">
              <a:extLst>
                <a:ext uri="{FF2B5EF4-FFF2-40B4-BE49-F238E27FC236}">
                  <a16:creationId xmlns:a16="http://schemas.microsoft.com/office/drawing/2014/main" id="{C1EBDBDB-1821-6E64-373C-36C0F1F05D4E}"/>
                </a:ext>
              </a:extLst>
            </p:cNvPr>
            <p:cNvCxnSpPr>
              <a:cxnSpLocks/>
              <a:stCxn id="1090" idx="0"/>
              <a:endCxn id="1128" idx="4"/>
            </p:cNvCxnSpPr>
            <p:nvPr/>
          </p:nvCxnSpPr>
          <p:spPr>
            <a:xfrm flipV="1">
              <a:off x="4713904" y="3011765"/>
              <a:ext cx="266022" cy="628238"/>
            </a:xfrm>
            <a:prstGeom prst="straightConnector1">
              <a:avLst/>
            </a:prstGeom>
            <a:noFill/>
            <a:ln w="12700" cap="flat" cmpd="sng" algn="ctr">
              <a:solidFill>
                <a:schemeClr val="tx1"/>
              </a:solidFill>
              <a:prstDash val="solid"/>
              <a:miter lim="800000"/>
              <a:tailEnd type="arrow" w="med" len="sm"/>
            </a:ln>
            <a:effectLst/>
          </p:spPr>
        </p:cxnSp>
        <p:cxnSp>
          <p:nvCxnSpPr>
            <p:cNvPr id="251" name="Straight Arrow Connector 250">
              <a:extLst>
                <a:ext uri="{FF2B5EF4-FFF2-40B4-BE49-F238E27FC236}">
                  <a16:creationId xmlns:a16="http://schemas.microsoft.com/office/drawing/2014/main" id="{167806EA-F413-2AAE-2CDE-F21D1F00C140}"/>
                </a:ext>
              </a:extLst>
            </p:cNvPr>
            <p:cNvCxnSpPr>
              <a:cxnSpLocks/>
            </p:cNvCxnSpPr>
            <p:nvPr/>
          </p:nvCxnSpPr>
          <p:spPr>
            <a:xfrm flipH="1" flipV="1">
              <a:off x="5344917" y="3578267"/>
              <a:ext cx="26394" cy="1138838"/>
            </a:xfrm>
            <a:prstGeom prst="straightConnector1">
              <a:avLst/>
            </a:prstGeom>
            <a:noFill/>
            <a:ln w="12700" cap="flat" cmpd="sng" algn="ctr">
              <a:solidFill>
                <a:schemeClr val="tx1"/>
              </a:solidFill>
              <a:prstDash val="solid"/>
              <a:miter lim="800000"/>
              <a:tailEnd type="arrow" w="med" len="sm"/>
            </a:ln>
            <a:effectLst/>
          </p:spPr>
        </p:cxnSp>
        <p:cxnSp>
          <p:nvCxnSpPr>
            <p:cNvPr id="252" name="Straight Arrow Connector 251">
              <a:extLst>
                <a:ext uri="{FF2B5EF4-FFF2-40B4-BE49-F238E27FC236}">
                  <a16:creationId xmlns:a16="http://schemas.microsoft.com/office/drawing/2014/main" id="{09CF3CAE-C9AF-73F6-24F2-A7AFD13A99B1}"/>
                </a:ext>
              </a:extLst>
            </p:cNvPr>
            <p:cNvCxnSpPr>
              <a:cxnSpLocks/>
              <a:stCxn id="1094" idx="7"/>
              <a:endCxn id="255" idx="3"/>
            </p:cNvCxnSpPr>
            <p:nvPr/>
          </p:nvCxnSpPr>
          <p:spPr>
            <a:xfrm flipV="1">
              <a:off x="6846624" y="2473178"/>
              <a:ext cx="623675" cy="459431"/>
            </a:xfrm>
            <a:prstGeom prst="straightConnector1">
              <a:avLst/>
            </a:prstGeom>
            <a:noFill/>
            <a:ln w="12700" cap="flat" cmpd="sng" algn="ctr">
              <a:solidFill>
                <a:schemeClr val="tx1"/>
              </a:solidFill>
              <a:prstDash val="solid"/>
              <a:miter lim="800000"/>
              <a:tailEnd type="arrow" w="med" len="sm"/>
            </a:ln>
            <a:effectLst/>
          </p:spPr>
        </p:cxnSp>
      </p:grpSp>
      <p:grpSp>
        <p:nvGrpSpPr>
          <p:cNvPr id="253" name="Group 252">
            <a:extLst>
              <a:ext uri="{FF2B5EF4-FFF2-40B4-BE49-F238E27FC236}">
                <a16:creationId xmlns:a16="http://schemas.microsoft.com/office/drawing/2014/main" id="{E02F4A92-F986-63FF-85E8-0D93BB70D606}"/>
              </a:ext>
              <a:ext uri="{C183D7F6-B498-43B3-948B-1728B52AA6E4}">
                <adec:decorative xmlns:adec="http://schemas.microsoft.com/office/drawing/2017/decorative" val="1"/>
              </a:ext>
            </a:extLst>
          </p:cNvPr>
          <p:cNvGrpSpPr/>
          <p:nvPr/>
        </p:nvGrpSpPr>
        <p:grpSpPr>
          <a:xfrm>
            <a:off x="3524325" y="1836137"/>
            <a:ext cx="4745460" cy="3446582"/>
            <a:chOff x="3688917" y="1991712"/>
            <a:chExt cx="4745460" cy="3446582"/>
          </a:xfrm>
        </p:grpSpPr>
        <p:sp>
          <p:nvSpPr>
            <p:cNvPr id="254" name="TextBox 253">
              <a:extLst>
                <a:ext uri="{FF2B5EF4-FFF2-40B4-BE49-F238E27FC236}">
                  <a16:creationId xmlns:a16="http://schemas.microsoft.com/office/drawing/2014/main" id="{34AC54C1-D58F-E9A9-638B-A6508060BDB1}"/>
                </a:ext>
              </a:extLst>
            </p:cNvPr>
            <p:cNvSpPr txBox="1"/>
            <p:nvPr/>
          </p:nvSpPr>
          <p:spPr>
            <a:xfrm>
              <a:off x="7596394" y="4190181"/>
              <a:ext cx="837983" cy="276999"/>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ctr">
              <a:spAutoFit/>
            </a:bodyPr>
            <a:lstStyle>
              <a:defPPr>
                <a:defRPr lang="en-US"/>
              </a:defPPr>
              <a:lvl1pPr marR="0" lvl="0" indent="0" algn="ctr" defTabSz="412750" fontAlgn="auto" hangingPunct="0">
                <a:lnSpc>
                  <a:spcPct val="100000"/>
                </a:lnSpc>
                <a:spcBef>
                  <a:spcPts val="0"/>
                </a:spcBef>
                <a:spcAft>
                  <a:spcPts val="0"/>
                </a:spcAft>
                <a:buClrTx/>
                <a:buSzTx/>
                <a:buFontTx/>
                <a:buNone/>
                <a:tabLst/>
                <a:defRPr kumimoji="0" sz="800" b="0" i="0" u="none" strike="noStrike" kern="0" cap="none" spc="0" normalizeH="0" baseline="0">
                  <a:ln>
                    <a:noFill/>
                  </a:ln>
                  <a:solidFill>
                    <a:srgbClr val="000000"/>
                  </a:solidFill>
                  <a:effectLst/>
                  <a:uLnTx/>
                  <a:uFillTx/>
                  <a:latin typeface="+mj-lt"/>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0">
                        <a:srgbClr val="282828"/>
                      </a:gs>
                      <a:gs pos="100000">
                        <a:srgbClr val="282828"/>
                      </a:gs>
                    </a:gsLst>
                    <a:lin ang="16200000" scaled="1"/>
                  </a:gradFill>
                  <a:effectLst/>
                  <a:uLnTx/>
                  <a:uFillTx/>
                  <a:latin typeface="Segoe UI Semibold"/>
                  <a:ea typeface="+mn-ea"/>
                  <a:cs typeface="+mn-cs"/>
                  <a:sym typeface="Helvetica Neue Light"/>
                </a:rPr>
                <a:t>Cloud </a:t>
              </a:r>
              <a:br>
                <a:rPr kumimoji="0" lang="en-US" sz="900" b="0" i="0" u="none" strike="noStrike" kern="0" cap="none" spc="0" normalizeH="0" baseline="0" noProof="0" dirty="0">
                  <a:ln>
                    <a:noFill/>
                  </a:ln>
                  <a:gradFill>
                    <a:gsLst>
                      <a:gs pos="0">
                        <a:srgbClr val="282828"/>
                      </a:gs>
                      <a:gs pos="100000">
                        <a:srgbClr val="282828"/>
                      </a:gs>
                    </a:gsLst>
                    <a:lin ang="16200000" scaled="1"/>
                  </a:gradFill>
                  <a:effectLst/>
                  <a:uLnTx/>
                  <a:uFillTx/>
                  <a:latin typeface="Segoe UI Semibold"/>
                  <a:ea typeface="+mn-ea"/>
                  <a:cs typeface="+mn-cs"/>
                  <a:sym typeface="Helvetica Neue Light"/>
                </a:rPr>
              </a:br>
              <a:r>
                <a:rPr kumimoji="0" lang="en-US" sz="900" b="0" i="0" u="none" strike="noStrike" kern="0" cap="none" spc="0" normalizeH="0" baseline="0" noProof="0" dirty="0">
                  <a:ln>
                    <a:noFill/>
                  </a:ln>
                  <a:gradFill>
                    <a:gsLst>
                      <a:gs pos="0">
                        <a:srgbClr val="282828"/>
                      </a:gs>
                      <a:gs pos="100000">
                        <a:srgbClr val="282828"/>
                      </a:gs>
                    </a:gsLst>
                    <a:lin ang="16200000" scaled="1"/>
                  </a:gradFill>
                  <a:effectLst/>
                  <a:uLnTx/>
                  <a:uFillTx/>
                  <a:latin typeface="Segoe UI Semibold"/>
                  <a:ea typeface="+mn-ea"/>
                  <a:cs typeface="+mn-cs"/>
                  <a:sym typeface="Helvetica Neue Light"/>
                </a:rPr>
                <a:t>workload</a:t>
              </a:r>
              <a:endParaRPr kumimoji="0" lang="en-IL" sz="900" b="0" i="0" u="none" strike="noStrike" kern="0" cap="none" spc="0" normalizeH="0" baseline="0" noProof="0" dirty="0">
                <a:ln>
                  <a:noFill/>
                </a:ln>
                <a:gradFill>
                  <a:gsLst>
                    <a:gs pos="0">
                      <a:srgbClr val="282828"/>
                    </a:gs>
                    <a:gs pos="100000">
                      <a:srgbClr val="282828"/>
                    </a:gs>
                  </a:gsLst>
                  <a:lin ang="16200000" scaled="1"/>
                </a:gradFill>
                <a:effectLst/>
                <a:uLnTx/>
                <a:uFillTx/>
                <a:latin typeface="Segoe UI Semibold"/>
                <a:ea typeface="+mn-ea"/>
                <a:cs typeface="+mn-cs"/>
                <a:sym typeface="Helvetica Neue Light"/>
              </a:endParaRPr>
            </a:p>
          </p:txBody>
        </p:sp>
        <p:sp>
          <p:nvSpPr>
            <p:cNvPr id="255" name="Oval 254">
              <a:extLst>
                <a:ext uri="{FF2B5EF4-FFF2-40B4-BE49-F238E27FC236}">
                  <a16:creationId xmlns:a16="http://schemas.microsoft.com/office/drawing/2014/main" id="{6BDB98AD-DCE1-29A3-4B86-B11226BEB7E7}"/>
                </a:ext>
              </a:extLst>
            </p:cNvPr>
            <p:cNvSpPr/>
            <p:nvPr/>
          </p:nvSpPr>
          <p:spPr>
            <a:xfrm>
              <a:off x="7513187" y="2190197"/>
              <a:ext cx="331532" cy="331533"/>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2000" b="0" i="0" u="none" strike="noStrike" kern="0" cap="none" spc="0" normalizeH="0" baseline="0" noProof="0">
                <a:ln>
                  <a:noFill/>
                </a:ln>
                <a:gradFill>
                  <a:gsLst>
                    <a:gs pos="0">
                      <a:srgbClr val="000000"/>
                    </a:gs>
                    <a:gs pos="100000">
                      <a:srgbClr val="000000"/>
                    </a:gs>
                  </a:gsLst>
                  <a:lin ang="16200000" scaled="1"/>
                </a:gradFill>
                <a:effectLst/>
                <a:uLnTx/>
                <a:uFillTx/>
                <a:latin typeface="Calibri" panose="020F0502020204030204"/>
                <a:ea typeface="+mn-ea"/>
                <a:cs typeface="+mn-cs"/>
              </a:endParaRPr>
            </a:p>
          </p:txBody>
        </p:sp>
        <p:sp>
          <p:nvSpPr>
            <p:cNvPr id="1088" name="Oval 1087">
              <a:extLst>
                <a:ext uri="{FF2B5EF4-FFF2-40B4-BE49-F238E27FC236}">
                  <a16:creationId xmlns:a16="http://schemas.microsoft.com/office/drawing/2014/main" id="{4F91982F-2126-47B3-ABCC-5691D14ED315}"/>
                </a:ext>
              </a:extLst>
            </p:cNvPr>
            <p:cNvSpPr/>
            <p:nvPr/>
          </p:nvSpPr>
          <p:spPr>
            <a:xfrm>
              <a:off x="6858205" y="3924553"/>
              <a:ext cx="423912" cy="423551"/>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2000" b="0" i="0" u="none" strike="noStrike" kern="0" cap="none" spc="0" normalizeH="0" baseline="0" noProof="0">
                <a:ln>
                  <a:noFill/>
                </a:ln>
                <a:gradFill>
                  <a:gsLst>
                    <a:gs pos="0">
                      <a:srgbClr val="000000"/>
                    </a:gs>
                    <a:gs pos="100000">
                      <a:srgbClr val="000000"/>
                    </a:gs>
                  </a:gsLst>
                  <a:lin ang="16200000" scaled="1"/>
                </a:gradFill>
                <a:effectLst/>
                <a:uLnTx/>
                <a:uFillTx/>
                <a:latin typeface="Calibri" panose="020F0502020204030204"/>
                <a:ea typeface="+mn-ea"/>
                <a:cs typeface="+mn-cs"/>
              </a:endParaRPr>
            </a:p>
          </p:txBody>
        </p:sp>
        <p:sp>
          <p:nvSpPr>
            <p:cNvPr id="1089" name="Oval 1088">
              <a:extLst>
                <a:ext uri="{FF2B5EF4-FFF2-40B4-BE49-F238E27FC236}">
                  <a16:creationId xmlns:a16="http://schemas.microsoft.com/office/drawing/2014/main" id="{ED2475A6-48C8-3CFB-61C9-2881E6D4ECBF}"/>
                </a:ext>
              </a:extLst>
            </p:cNvPr>
            <p:cNvSpPr/>
            <p:nvPr/>
          </p:nvSpPr>
          <p:spPr>
            <a:xfrm>
              <a:off x="5914416" y="3459060"/>
              <a:ext cx="465269" cy="466208"/>
            </a:xfrm>
            <a:prstGeom prst="ellipse">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2000" b="0" i="0" u="none" strike="noStrike" kern="0" cap="none" spc="0" normalizeH="0" baseline="0" noProof="0">
                <a:ln>
                  <a:noFill/>
                </a:ln>
                <a:gradFill>
                  <a:gsLst>
                    <a:gs pos="0">
                      <a:srgbClr val="000000"/>
                    </a:gs>
                    <a:gs pos="100000">
                      <a:srgbClr val="000000"/>
                    </a:gs>
                  </a:gsLst>
                  <a:lin ang="16200000" scaled="1"/>
                </a:gradFill>
                <a:effectLst/>
                <a:uLnTx/>
                <a:uFillTx/>
                <a:latin typeface="Calibri" panose="020F0502020204030204"/>
                <a:ea typeface="+mn-ea"/>
                <a:cs typeface="+mn-cs"/>
              </a:endParaRPr>
            </a:p>
          </p:txBody>
        </p:sp>
        <p:sp>
          <p:nvSpPr>
            <p:cNvPr id="1090" name="Oval 1089">
              <a:extLst>
                <a:ext uri="{FF2B5EF4-FFF2-40B4-BE49-F238E27FC236}">
                  <a16:creationId xmlns:a16="http://schemas.microsoft.com/office/drawing/2014/main" id="{5C705D1D-52CA-4AC7-C1DB-D1847CC9F993}"/>
                </a:ext>
              </a:extLst>
            </p:cNvPr>
            <p:cNvSpPr/>
            <p:nvPr/>
          </p:nvSpPr>
          <p:spPr>
            <a:xfrm>
              <a:off x="4572709" y="3640003"/>
              <a:ext cx="465269" cy="466208"/>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2000" b="0" i="0" u="none" strike="noStrike" kern="0" cap="none" spc="0" normalizeH="0" baseline="0" noProof="0">
                <a:ln>
                  <a:noFill/>
                </a:ln>
                <a:gradFill>
                  <a:gsLst>
                    <a:gs pos="0">
                      <a:srgbClr val="000000"/>
                    </a:gs>
                    <a:gs pos="100000">
                      <a:srgbClr val="000000"/>
                    </a:gs>
                  </a:gsLst>
                  <a:lin ang="16200000" scaled="1"/>
                </a:gradFill>
                <a:effectLst/>
                <a:uLnTx/>
                <a:uFillTx/>
                <a:latin typeface="Calibri" panose="020F0502020204030204"/>
                <a:ea typeface="+mn-ea"/>
                <a:cs typeface="+mn-cs"/>
              </a:endParaRPr>
            </a:p>
          </p:txBody>
        </p:sp>
        <p:sp>
          <p:nvSpPr>
            <p:cNvPr id="1091" name="Oval 1090">
              <a:extLst>
                <a:ext uri="{FF2B5EF4-FFF2-40B4-BE49-F238E27FC236}">
                  <a16:creationId xmlns:a16="http://schemas.microsoft.com/office/drawing/2014/main" id="{565E267C-D4DC-DE46-24CD-0ABBED0FEC00}"/>
                </a:ext>
              </a:extLst>
            </p:cNvPr>
            <p:cNvSpPr/>
            <p:nvPr/>
          </p:nvSpPr>
          <p:spPr>
            <a:xfrm>
              <a:off x="3841919" y="3882138"/>
              <a:ext cx="258483" cy="261865"/>
            </a:xfrm>
            <a:prstGeom prst="ellipse">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2000" b="0" i="0" u="none" strike="noStrike" kern="0" cap="none" spc="0" normalizeH="0" baseline="0" noProof="0">
                <a:ln>
                  <a:noFill/>
                </a:ln>
                <a:gradFill>
                  <a:gsLst>
                    <a:gs pos="0">
                      <a:srgbClr val="000000"/>
                    </a:gs>
                    <a:gs pos="100000">
                      <a:srgbClr val="000000"/>
                    </a:gs>
                  </a:gsLst>
                  <a:lin ang="16200000" scaled="1"/>
                </a:gradFill>
                <a:effectLst/>
                <a:uLnTx/>
                <a:uFillTx/>
                <a:latin typeface="Calibri" panose="020F0502020204030204"/>
                <a:ea typeface="+mn-ea"/>
                <a:cs typeface="+mn-cs"/>
              </a:endParaRPr>
            </a:p>
          </p:txBody>
        </p:sp>
        <p:sp>
          <p:nvSpPr>
            <p:cNvPr id="1092" name="Oval 1091">
              <a:extLst>
                <a:ext uri="{FF2B5EF4-FFF2-40B4-BE49-F238E27FC236}">
                  <a16:creationId xmlns:a16="http://schemas.microsoft.com/office/drawing/2014/main" id="{0020A976-560E-FE05-B4E9-9C9C56DEF842}"/>
                </a:ext>
              </a:extLst>
            </p:cNvPr>
            <p:cNvSpPr/>
            <p:nvPr/>
          </p:nvSpPr>
          <p:spPr>
            <a:xfrm>
              <a:off x="4259796" y="3095336"/>
              <a:ext cx="225876" cy="223884"/>
            </a:xfrm>
            <a:prstGeom prst="ellipse">
              <a:avLst/>
            </a:prstGeom>
            <a:solidFill>
              <a:schemeClr val="accent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2000" b="0" i="0" u="none" strike="noStrike" kern="0" cap="none" spc="0" normalizeH="0" baseline="0" noProof="0">
                <a:ln>
                  <a:noFill/>
                </a:ln>
                <a:gradFill>
                  <a:gsLst>
                    <a:gs pos="0">
                      <a:srgbClr val="000000"/>
                    </a:gs>
                    <a:gs pos="100000">
                      <a:srgbClr val="000000"/>
                    </a:gs>
                  </a:gsLst>
                  <a:lin ang="16200000" scaled="1"/>
                </a:gradFill>
                <a:effectLst/>
                <a:uLnTx/>
                <a:uFillTx/>
                <a:latin typeface="Calibri" panose="020F0502020204030204"/>
                <a:ea typeface="+mn-ea"/>
                <a:cs typeface="+mn-cs"/>
              </a:endParaRPr>
            </a:p>
          </p:txBody>
        </p:sp>
        <p:sp>
          <p:nvSpPr>
            <p:cNvPr id="1093" name="Oval 1092">
              <a:extLst>
                <a:ext uri="{FF2B5EF4-FFF2-40B4-BE49-F238E27FC236}">
                  <a16:creationId xmlns:a16="http://schemas.microsoft.com/office/drawing/2014/main" id="{8E6C240F-13DD-EEC1-1519-D0D9BD0471FE}"/>
                </a:ext>
              </a:extLst>
            </p:cNvPr>
            <p:cNvSpPr/>
            <p:nvPr/>
          </p:nvSpPr>
          <p:spPr>
            <a:xfrm>
              <a:off x="5518658" y="2065690"/>
              <a:ext cx="225876" cy="223884"/>
            </a:xfrm>
            <a:prstGeom prst="ellipse">
              <a:avLst/>
            </a:prstGeom>
            <a:solidFill>
              <a:schemeClr val="accent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2000" b="0" i="0" u="none" strike="noStrike" kern="0" cap="none" spc="0" normalizeH="0" baseline="0" noProof="0">
                <a:ln>
                  <a:noFill/>
                </a:ln>
                <a:gradFill>
                  <a:gsLst>
                    <a:gs pos="0">
                      <a:srgbClr val="000000"/>
                    </a:gs>
                    <a:gs pos="100000">
                      <a:srgbClr val="000000"/>
                    </a:gs>
                  </a:gsLst>
                  <a:lin ang="16200000" scaled="1"/>
                </a:gradFill>
                <a:effectLst/>
                <a:uLnTx/>
                <a:uFillTx/>
                <a:latin typeface="Calibri" panose="020F0502020204030204"/>
                <a:ea typeface="+mn-ea"/>
                <a:cs typeface="+mn-cs"/>
              </a:endParaRPr>
            </a:p>
          </p:txBody>
        </p:sp>
        <p:sp>
          <p:nvSpPr>
            <p:cNvPr id="1094" name="Oval 1093">
              <a:extLst>
                <a:ext uri="{FF2B5EF4-FFF2-40B4-BE49-F238E27FC236}">
                  <a16:creationId xmlns:a16="http://schemas.microsoft.com/office/drawing/2014/main" id="{1A8CE8B2-721E-B463-FFB0-257B57D6B484}"/>
                </a:ext>
              </a:extLst>
            </p:cNvPr>
            <p:cNvSpPr/>
            <p:nvPr/>
          </p:nvSpPr>
          <p:spPr>
            <a:xfrm>
              <a:off x="6745267" y="2899822"/>
              <a:ext cx="225876" cy="223884"/>
            </a:xfrm>
            <a:prstGeom prst="ellipse">
              <a:avLst/>
            </a:prstGeom>
            <a:solidFill>
              <a:schemeClr val="accent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2000" b="0" i="0" u="none" strike="noStrike" kern="0" cap="none" spc="0" normalizeH="0" baseline="0" noProof="0">
                <a:ln>
                  <a:noFill/>
                </a:ln>
                <a:gradFill>
                  <a:gsLst>
                    <a:gs pos="0">
                      <a:srgbClr val="000000"/>
                    </a:gs>
                    <a:gs pos="100000">
                      <a:srgbClr val="000000"/>
                    </a:gs>
                  </a:gsLst>
                  <a:lin ang="16200000" scaled="1"/>
                </a:gradFill>
                <a:effectLst/>
                <a:uLnTx/>
                <a:uFillTx/>
                <a:latin typeface="Calibri" panose="020F0502020204030204"/>
                <a:ea typeface="+mn-ea"/>
                <a:cs typeface="+mn-cs"/>
              </a:endParaRPr>
            </a:p>
          </p:txBody>
        </p:sp>
        <p:sp>
          <p:nvSpPr>
            <p:cNvPr id="1095" name="Oval 1094">
              <a:extLst>
                <a:ext uri="{FF2B5EF4-FFF2-40B4-BE49-F238E27FC236}">
                  <a16:creationId xmlns:a16="http://schemas.microsoft.com/office/drawing/2014/main" id="{CDCD7EB0-2948-6974-2461-5FBFF3B1D0E8}"/>
                </a:ext>
              </a:extLst>
            </p:cNvPr>
            <p:cNvSpPr/>
            <p:nvPr/>
          </p:nvSpPr>
          <p:spPr>
            <a:xfrm>
              <a:off x="5839948" y="4155057"/>
              <a:ext cx="225876" cy="223884"/>
            </a:xfrm>
            <a:prstGeom prst="ellipse">
              <a:avLst/>
            </a:prstGeom>
            <a:solidFill>
              <a:schemeClr val="accent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2000" b="0" i="0" u="none" strike="noStrike" kern="0" cap="none" spc="0" normalizeH="0" baseline="0" noProof="0">
                <a:ln>
                  <a:noFill/>
                </a:ln>
                <a:gradFill>
                  <a:gsLst>
                    <a:gs pos="0">
                      <a:srgbClr val="000000"/>
                    </a:gs>
                    <a:gs pos="100000">
                      <a:srgbClr val="000000"/>
                    </a:gs>
                  </a:gsLst>
                  <a:lin ang="16200000" scaled="1"/>
                </a:gradFill>
                <a:effectLst/>
                <a:uLnTx/>
                <a:uFillTx/>
                <a:latin typeface="Calibri" panose="020F0502020204030204"/>
                <a:ea typeface="+mn-ea"/>
                <a:cs typeface="+mn-cs"/>
              </a:endParaRPr>
            </a:p>
          </p:txBody>
        </p:sp>
        <p:sp>
          <p:nvSpPr>
            <p:cNvPr id="1096" name="Oval 1095">
              <a:extLst>
                <a:ext uri="{FF2B5EF4-FFF2-40B4-BE49-F238E27FC236}">
                  <a16:creationId xmlns:a16="http://schemas.microsoft.com/office/drawing/2014/main" id="{11CD57FF-4F1A-CC64-3BFC-F213070A378F}"/>
                </a:ext>
              </a:extLst>
            </p:cNvPr>
            <p:cNvSpPr/>
            <p:nvPr/>
          </p:nvSpPr>
          <p:spPr>
            <a:xfrm>
              <a:off x="6447802" y="2131224"/>
              <a:ext cx="299840" cy="301865"/>
            </a:xfrm>
            <a:prstGeom prst="ellipse">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2000" b="0" i="0" u="none" strike="noStrike" kern="0" cap="none" spc="0" normalizeH="0" baseline="0" noProof="0">
                <a:ln>
                  <a:noFill/>
                </a:ln>
                <a:gradFill>
                  <a:gsLst>
                    <a:gs pos="0">
                      <a:srgbClr val="000000"/>
                    </a:gs>
                    <a:gs pos="100000">
                      <a:srgbClr val="000000"/>
                    </a:gs>
                  </a:gsLst>
                  <a:lin ang="16200000" scaled="1"/>
                </a:gradFill>
                <a:effectLst/>
                <a:uLnTx/>
                <a:uFillTx/>
                <a:latin typeface="Calibri" panose="020F0502020204030204"/>
                <a:ea typeface="+mn-ea"/>
                <a:cs typeface="+mn-cs"/>
              </a:endParaRPr>
            </a:p>
          </p:txBody>
        </p:sp>
        <p:sp>
          <p:nvSpPr>
            <p:cNvPr id="1097" name="Oval 1096">
              <a:extLst>
                <a:ext uri="{FF2B5EF4-FFF2-40B4-BE49-F238E27FC236}">
                  <a16:creationId xmlns:a16="http://schemas.microsoft.com/office/drawing/2014/main" id="{76BEF682-A8D6-8F7F-D6C9-64DBEA52470A}"/>
                </a:ext>
              </a:extLst>
            </p:cNvPr>
            <p:cNvSpPr/>
            <p:nvPr/>
          </p:nvSpPr>
          <p:spPr>
            <a:xfrm>
              <a:off x="6248145" y="4622575"/>
              <a:ext cx="227465" cy="231338"/>
            </a:xfrm>
            <a:prstGeom prst="ellipse">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2000" b="0" i="0" u="none" strike="noStrike" kern="0" cap="none" spc="0" normalizeH="0" baseline="0" noProof="0">
                <a:ln>
                  <a:noFill/>
                </a:ln>
                <a:gradFill>
                  <a:gsLst>
                    <a:gs pos="0">
                      <a:srgbClr val="000000"/>
                    </a:gs>
                    <a:gs pos="100000">
                      <a:srgbClr val="000000"/>
                    </a:gs>
                  </a:gsLst>
                  <a:lin ang="16200000" scaled="1"/>
                </a:gradFill>
                <a:effectLst/>
                <a:uLnTx/>
                <a:uFillTx/>
                <a:latin typeface="Calibri" panose="020F0502020204030204"/>
                <a:ea typeface="+mn-ea"/>
                <a:cs typeface="+mn-cs"/>
              </a:endParaRPr>
            </a:p>
          </p:txBody>
        </p:sp>
        <p:sp>
          <p:nvSpPr>
            <p:cNvPr id="1098" name="Oval 1097">
              <a:extLst>
                <a:ext uri="{FF2B5EF4-FFF2-40B4-BE49-F238E27FC236}">
                  <a16:creationId xmlns:a16="http://schemas.microsoft.com/office/drawing/2014/main" id="{6233D148-9A91-F12A-4A6C-03CDFD1BF243}"/>
                </a:ext>
              </a:extLst>
            </p:cNvPr>
            <p:cNvSpPr/>
            <p:nvPr/>
          </p:nvSpPr>
          <p:spPr>
            <a:xfrm>
              <a:off x="7892649" y="3945681"/>
              <a:ext cx="227465" cy="231338"/>
            </a:xfrm>
            <a:prstGeom prst="ellipse">
              <a:avLst/>
            </a:prstGeom>
            <a:solidFill>
              <a:srgbClr val="D83B0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0">
                        <a:srgbClr val="000000"/>
                      </a:gs>
                      <a:gs pos="100000">
                        <a:srgbClr val="000000"/>
                      </a:gs>
                    </a:gsLst>
                    <a:lin ang="16200000" scaled="1"/>
                  </a:gradFill>
                  <a:effectLst/>
                  <a:uLnTx/>
                  <a:uFillTx/>
                  <a:latin typeface="Calibri" panose="020F0502020204030204"/>
                  <a:ea typeface="+mn-ea"/>
                  <a:cs typeface="+mn-cs"/>
                </a:rPr>
                <a:t> </a:t>
              </a:r>
              <a:endParaRPr kumimoji="0" lang="en-IL" sz="2000" b="0" i="0" u="none" strike="noStrike" kern="0" cap="none" spc="0" normalizeH="0" baseline="0" noProof="0">
                <a:ln>
                  <a:noFill/>
                </a:ln>
                <a:gradFill>
                  <a:gsLst>
                    <a:gs pos="0">
                      <a:srgbClr val="000000"/>
                    </a:gs>
                    <a:gs pos="100000">
                      <a:srgbClr val="000000"/>
                    </a:gs>
                  </a:gsLst>
                  <a:lin ang="16200000" scaled="1"/>
                </a:gradFill>
                <a:effectLst/>
                <a:uLnTx/>
                <a:uFillTx/>
                <a:latin typeface="Calibri" panose="020F0502020204030204"/>
                <a:ea typeface="+mn-ea"/>
                <a:cs typeface="+mn-cs"/>
              </a:endParaRPr>
            </a:p>
          </p:txBody>
        </p:sp>
        <p:sp>
          <p:nvSpPr>
            <p:cNvPr id="1099" name="Oval 1098">
              <a:extLst>
                <a:ext uri="{FF2B5EF4-FFF2-40B4-BE49-F238E27FC236}">
                  <a16:creationId xmlns:a16="http://schemas.microsoft.com/office/drawing/2014/main" id="{C4460AA9-4075-CC91-335E-1FF0AC43542A}"/>
                </a:ext>
              </a:extLst>
            </p:cNvPr>
            <p:cNvSpPr/>
            <p:nvPr/>
          </p:nvSpPr>
          <p:spPr>
            <a:xfrm>
              <a:off x="5334003" y="4707580"/>
              <a:ext cx="289501" cy="293886"/>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2000" b="0" i="0" u="none" strike="noStrike" kern="0" cap="none" spc="0" normalizeH="0" baseline="0" noProof="0">
                <a:ln>
                  <a:noFill/>
                </a:ln>
                <a:gradFill>
                  <a:gsLst>
                    <a:gs pos="0">
                      <a:srgbClr val="000000"/>
                    </a:gs>
                    <a:gs pos="100000">
                      <a:srgbClr val="000000"/>
                    </a:gs>
                  </a:gsLst>
                  <a:lin ang="16200000" scaled="1"/>
                </a:gradFill>
                <a:effectLst/>
                <a:uLnTx/>
                <a:uFillTx/>
                <a:latin typeface="Calibri" panose="020F0502020204030204"/>
                <a:ea typeface="+mn-ea"/>
                <a:cs typeface="+mn-cs"/>
              </a:endParaRPr>
            </a:p>
          </p:txBody>
        </p:sp>
        <p:sp>
          <p:nvSpPr>
            <p:cNvPr id="1100" name="Oval 1099">
              <a:extLst>
                <a:ext uri="{FF2B5EF4-FFF2-40B4-BE49-F238E27FC236}">
                  <a16:creationId xmlns:a16="http://schemas.microsoft.com/office/drawing/2014/main" id="{AA16CB48-695B-82DF-20FC-DED6A4748FF8}"/>
                </a:ext>
              </a:extLst>
            </p:cNvPr>
            <p:cNvSpPr/>
            <p:nvPr/>
          </p:nvSpPr>
          <p:spPr>
            <a:xfrm>
              <a:off x="7375902" y="3238896"/>
              <a:ext cx="279161" cy="278218"/>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2000" b="0" i="0" u="none" strike="noStrike" kern="0" cap="none" spc="0" normalizeH="0" baseline="0" noProof="0">
                <a:ln>
                  <a:noFill/>
                </a:ln>
                <a:gradFill>
                  <a:gsLst>
                    <a:gs pos="0">
                      <a:srgbClr val="000000"/>
                    </a:gs>
                    <a:gs pos="100000">
                      <a:srgbClr val="000000"/>
                    </a:gs>
                  </a:gsLst>
                  <a:lin ang="16200000" scaled="1"/>
                </a:gradFill>
                <a:effectLst/>
                <a:uLnTx/>
                <a:uFillTx/>
                <a:latin typeface="Calibri" panose="020F0502020204030204"/>
                <a:ea typeface="+mn-ea"/>
                <a:cs typeface="+mn-cs"/>
              </a:endParaRPr>
            </a:p>
          </p:txBody>
        </p:sp>
        <p:sp>
          <p:nvSpPr>
            <p:cNvPr id="1101" name="TextBox 1100">
              <a:extLst>
                <a:ext uri="{FF2B5EF4-FFF2-40B4-BE49-F238E27FC236}">
                  <a16:creationId xmlns:a16="http://schemas.microsoft.com/office/drawing/2014/main" id="{5372E98E-A2AC-13DD-F72E-24C68AE402D7}"/>
                </a:ext>
              </a:extLst>
            </p:cNvPr>
            <p:cNvSpPr txBox="1"/>
            <p:nvPr/>
          </p:nvSpPr>
          <p:spPr>
            <a:xfrm>
              <a:off x="4751895" y="2475954"/>
              <a:ext cx="557228" cy="139204"/>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ctr">
              <a:spAutoFit/>
            </a:bodyPr>
            <a:lstStyle>
              <a:defPPr>
                <a:defRPr lang="en-US"/>
              </a:defPPr>
              <a:lvl1pPr marR="0" lvl="0" indent="0" algn="ctr" defTabSz="412750" fontAlgn="auto" hangingPunct="0">
                <a:lnSpc>
                  <a:spcPct val="100000"/>
                </a:lnSpc>
                <a:spcBef>
                  <a:spcPts val="0"/>
                </a:spcBef>
                <a:spcAft>
                  <a:spcPts val="0"/>
                </a:spcAft>
                <a:buClrTx/>
                <a:buSzTx/>
                <a:buFontTx/>
                <a:buNone/>
                <a:tabLst/>
                <a:defRPr kumimoji="0" sz="800" b="0" i="0" u="none" strike="noStrike" kern="0" cap="none" spc="0" normalizeH="0" baseline="0">
                  <a:ln>
                    <a:noFill/>
                  </a:ln>
                  <a:solidFill>
                    <a:srgbClr val="000000"/>
                  </a:solidFill>
                  <a:effectLst/>
                  <a:uLnTx/>
                  <a:uFillTx/>
                  <a:latin typeface="+mj-lt"/>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IL" sz="900" b="0" i="0" u="none" strike="noStrike" kern="0" cap="none" spc="0" normalizeH="0" baseline="0" noProof="0" dirty="0">
                  <a:ln>
                    <a:noFill/>
                  </a:ln>
                  <a:gradFill>
                    <a:gsLst>
                      <a:gs pos="0">
                        <a:srgbClr val="282828"/>
                      </a:gs>
                      <a:gs pos="100000">
                        <a:srgbClr val="282828"/>
                      </a:gs>
                    </a:gsLst>
                    <a:lin ang="16200000" scaled="1"/>
                  </a:gradFill>
                  <a:effectLst/>
                  <a:uLnTx/>
                  <a:uFillTx/>
                  <a:latin typeface="Segoe UI Semibold"/>
                  <a:ea typeface="+mn-ea"/>
                  <a:cs typeface="+mn-cs"/>
                  <a:sym typeface="Helvetica Neue Light"/>
                </a:rPr>
                <a:t>Device</a:t>
              </a:r>
            </a:p>
          </p:txBody>
        </p:sp>
        <p:sp>
          <p:nvSpPr>
            <p:cNvPr id="1102" name="TextBox 1101">
              <a:extLst>
                <a:ext uri="{FF2B5EF4-FFF2-40B4-BE49-F238E27FC236}">
                  <a16:creationId xmlns:a16="http://schemas.microsoft.com/office/drawing/2014/main" id="{E142F9F0-5EF6-91CF-FA3D-10C59F7B2057}"/>
                </a:ext>
              </a:extLst>
            </p:cNvPr>
            <p:cNvSpPr txBox="1"/>
            <p:nvPr/>
          </p:nvSpPr>
          <p:spPr>
            <a:xfrm>
              <a:off x="3688917" y="4173845"/>
              <a:ext cx="557228" cy="139204"/>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ctr">
              <a:spAutoFit/>
            </a:bodyPr>
            <a:lstStyle>
              <a:defPPr>
                <a:defRPr lang="en-US"/>
              </a:defPPr>
              <a:lvl1pPr marR="0" lvl="0" indent="0" algn="ctr" defTabSz="412750" fontAlgn="auto" hangingPunct="0">
                <a:lnSpc>
                  <a:spcPct val="100000"/>
                </a:lnSpc>
                <a:spcBef>
                  <a:spcPts val="0"/>
                </a:spcBef>
                <a:spcAft>
                  <a:spcPts val="0"/>
                </a:spcAft>
                <a:buClrTx/>
                <a:buSzTx/>
                <a:buFontTx/>
                <a:buNone/>
                <a:tabLst/>
                <a:defRPr kumimoji="0" sz="800" b="0" i="0" u="none" strike="noStrike" kern="0" cap="none" spc="0" normalizeH="0" baseline="0">
                  <a:ln>
                    <a:noFill/>
                  </a:ln>
                  <a:solidFill>
                    <a:srgbClr val="000000"/>
                  </a:solidFill>
                  <a:effectLst/>
                  <a:uLnTx/>
                  <a:uFillTx/>
                  <a:latin typeface="+mj-lt"/>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IL" sz="900" b="0" i="0" u="none" strike="noStrike" kern="0" cap="none" spc="0" normalizeH="0" baseline="0" noProof="0" dirty="0">
                  <a:ln>
                    <a:noFill/>
                  </a:ln>
                  <a:gradFill>
                    <a:gsLst>
                      <a:gs pos="0">
                        <a:srgbClr val="282828"/>
                      </a:gs>
                      <a:gs pos="100000">
                        <a:srgbClr val="282828"/>
                      </a:gs>
                    </a:gsLst>
                    <a:lin ang="16200000" scaled="1"/>
                  </a:gradFill>
                  <a:effectLst/>
                  <a:uLnTx/>
                  <a:uFillTx/>
                  <a:latin typeface="Segoe UI Semibold"/>
                  <a:ea typeface="+mn-ea"/>
                  <a:cs typeface="+mn-cs"/>
                  <a:sym typeface="Helvetica Neue Light"/>
                </a:rPr>
                <a:t>Device</a:t>
              </a:r>
            </a:p>
          </p:txBody>
        </p:sp>
        <p:sp>
          <p:nvSpPr>
            <p:cNvPr id="1103" name="TextBox 1102">
              <a:extLst>
                <a:ext uri="{FF2B5EF4-FFF2-40B4-BE49-F238E27FC236}">
                  <a16:creationId xmlns:a16="http://schemas.microsoft.com/office/drawing/2014/main" id="{2317DB0F-AC85-B108-E3ED-94FA6943D310}"/>
                </a:ext>
              </a:extLst>
            </p:cNvPr>
            <p:cNvSpPr txBox="1"/>
            <p:nvPr/>
          </p:nvSpPr>
          <p:spPr>
            <a:xfrm>
              <a:off x="4229469" y="5133013"/>
              <a:ext cx="557228" cy="139204"/>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ctr">
              <a:spAutoFit/>
            </a:bodyPr>
            <a:lstStyle>
              <a:defPPr>
                <a:defRPr lang="en-US"/>
              </a:defPPr>
              <a:lvl1pPr marR="0" lvl="0" indent="0" algn="ctr" defTabSz="412750" fontAlgn="auto" hangingPunct="0">
                <a:lnSpc>
                  <a:spcPct val="100000"/>
                </a:lnSpc>
                <a:spcBef>
                  <a:spcPts val="0"/>
                </a:spcBef>
                <a:spcAft>
                  <a:spcPts val="0"/>
                </a:spcAft>
                <a:buClrTx/>
                <a:buSzTx/>
                <a:buFontTx/>
                <a:buNone/>
                <a:tabLst/>
                <a:defRPr kumimoji="0" sz="800" b="0" i="0" u="none" strike="noStrike" kern="0" cap="none" spc="0" normalizeH="0" baseline="0">
                  <a:ln>
                    <a:noFill/>
                  </a:ln>
                  <a:solidFill>
                    <a:srgbClr val="000000"/>
                  </a:solidFill>
                  <a:effectLst/>
                  <a:uLnTx/>
                  <a:uFillTx/>
                  <a:latin typeface="+mj-lt"/>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0">
                        <a:srgbClr val="282828"/>
                      </a:gs>
                      <a:gs pos="100000">
                        <a:srgbClr val="282828"/>
                      </a:gs>
                    </a:gsLst>
                    <a:lin ang="16200000" scaled="1"/>
                  </a:gradFill>
                  <a:effectLst/>
                  <a:uLnTx/>
                  <a:uFillTx/>
                  <a:latin typeface="Segoe UI Semibold"/>
                  <a:ea typeface="+mn-ea"/>
                  <a:cs typeface="+mn-cs"/>
                  <a:sym typeface="Helvetica Neue Light"/>
                </a:rPr>
                <a:t>IOT</a:t>
              </a:r>
              <a:endParaRPr kumimoji="0" lang="en-IL" sz="900" b="0" i="0" u="none" strike="noStrike" kern="0" cap="none" spc="0" normalizeH="0" baseline="0" noProof="0" dirty="0">
                <a:ln>
                  <a:noFill/>
                </a:ln>
                <a:gradFill>
                  <a:gsLst>
                    <a:gs pos="0">
                      <a:srgbClr val="282828"/>
                    </a:gs>
                    <a:gs pos="100000">
                      <a:srgbClr val="282828"/>
                    </a:gs>
                  </a:gsLst>
                  <a:lin ang="16200000" scaled="1"/>
                </a:gradFill>
                <a:effectLst/>
                <a:uLnTx/>
                <a:uFillTx/>
                <a:latin typeface="Segoe UI Semibold"/>
                <a:ea typeface="+mn-ea"/>
                <a:cs typeface="+mn-cs"/>
                <a:sym typeface="Helvetica Neue Light"/>
              </a:endParaRPr>
            </a:p>
          </p:txBody>
        </p:sp>
        <p:sp>
          <p:nvSpPr>
            <p:cNvPr id="1104" name="TextBox 1103">
              <a:extLst>
                <a:ext uri="{FF2B5EF4-FFF2-40B4-BE49-F238E27FC236}">
                  <a16:creationId xmlns:a16="http://schemas.microsoft.com/office/drawing/2014/main" id="{E2178C8D-135B-2F81-CD3F-F264549F313C}"/>
                </a:ext>
              </a:extLst>
            </p:cNvPr>
            <p:cNvSpPr txBox="1"/>
            <p:nvPr/>
          </p:nvSpPr>
          <p:spPr>
            <a:xfrm>
              <a:off x="4141502" y="1998597"/>
              <a:ext cx="331532" cy="139204"/>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ctr">
              <a:spAutoFit/>
            </a:body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0">
                        <a:srgbClr val="282828"/>
                      </a:gs>
                      <a:gs pos="100000">
                        <a:srgbClr val="282828"/>
                      </a:gs>
                    </a:gsLst>
                    <a:lin ang="16200000" scaled="1"/>
                  </a:gradFill>
                  <a:effectLst/>
                  <a:uLnTx/>
                  <a:uFillTx/>
                  <a:latin typeface="Segoe UI Semibold"/>
                  <a:ea typeface="+mn-ea"/>
                  <a:cs typeface="+mn-cs"/>
                  <a:sym typeface="Helvetica Neue Light"/>
                </a:rPr>
                <a:t>User</a:t>
              </a:r>
              <a:endParaRPr kumimoji="0" lang="en-IL" sz="900" b="0" i="0" u="none" strike="noStrike" kern="0" cap="none" spc="0" normalizeH="0" baseline="0" noProof="0" dirty="0">
                <a:ln>
                  <a:noFill/>
                </a:ln>
                <a:gradFill>
                  <a:gsLst>
                    <a:gs pos="0">
                      <a:srgbClr val="282828"/>
                    </a:gs>
                    <a:gs pos="100000">
                      <a:srgbClr val="282828"/>
                    </a:gs>
                  </a:gsLst>
                  <a:lin ang="16200000" scaled="1"/>
                </a:gradFill>
                <a:effectLst/>
                <a:uLnTx/>
                <a:uFillTx/>
                <a:latin typeface="Segoe UI Semibold"/>
                <a:ea typeface="+mn-ea"/>
                <a:cs typeface="+mn-cs"/>
                <a:sym typeface="Helvetica Neue Light"/>
              </a:endParaRPr>
            </a:p>
          </p:txBody>
        </p:sp>
        <p:sp>
          <p:nvSpPr>
            <p:cNvPr id="1105" name="TextBox 1104">
              <a:extLst>
                <a:ext uri="{FF2B5EF4-FFF2-40B4-BE49-F238E27FC236}">
                  <a16:creationId xmlns:a16="http://schemas.microsoft.com/office/drawing/2014/main" id="{4F42A197-A2D7-180F-90CE-68CA3A412DCB}"/>
                </a:ext>
              </a:extLst>
            </p:cNvPr>
            <p:cNvSpPr txBox="1"/>
            <p:nvPr/>
          </p:nvSpPr>
          <p:spPr>
            <a:xfrm>
              <a:off x="6579590" y="2717367"/>
              <a:ext cx="557228" cy="139204"/>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ctr">
              <a:spAutoFit/>
            </a:bodyPr>
            <a:lstStyle>
              <a:defPPr>
                <a:defRPr lang="en-US"/>
              </a:defPPr>
              <a:lvl1pPr marR="0" lvl="0" indent="0" algn="ctr" defTabSz="412750" fontAlgn="auto" hangingPunct="0">
                <a:lnSpc>
                  <a:spcPct val="100000"/>
                </a:lnSpc>
                <a:spcBef>
                  <a:spcPts val="0"/>
                </a:spcBef>
                <a:spcAft>
                  <a:spcPts val="0"/>
                </a:spcAft>
                <a:buClrTx/>
                <a:buSzTx/>
                <a:buFontTx/>
                <a:buNone/>
                <a:tabLst/>
                <a:defRPr kumimoji="0" sz="800" b="0" i="0" u="none" strike="noStrike" kern="0" cap="none" spc="0" normalizeH="0" baseline="0">
                  <a:ln>
                    <a:noFill/>
                  </a:ln>
                  <a:solidFill>
                    <a:srgbClr val="000000"/>
                  </a:solidFill>
                  <a:effectLst/>
                  <a:uLnTx/>
                  <a:uFillTx/>
                  <a:latin typeface="+mj-lt"/>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0">
                        <a:srgbClr val="282828"/>
                      </a:gs>
                      <a:gs pos="100000">
                        <a:srgbClr val="282828"/>
                      </a:gs>
                    </a:gsLst>
                    <a:lin ang="16200000" scaled="1"/>
                  </a:gradFill>
                  <a:effectLst/>
                  <a:uLnTx/>
                  <a:uFillTx/>
                  <a:latin typeface="Segoe UI Semibold"/>
                  <a:ea typeface="+mn-ea"/>
                  <a:cs typeface="+mn-cs"/>
                  <a:sym typeface="Helvetica Neue Light"/>
                </a:rPr>
                <a:t>User</a:t>
              </a:r>
              <a:endParaRPr kumimoji="0" lang="en-IL" sz="900" b="0" i="0" u="none" strike="noStrike" kern="0" cap="none" spc="0" normalizeH="0" baseline="0" noProof="0" dirty="0">
                <a:ln>
                  <a:noFill/>
                </a:ln>
                <a:gradFill>
                  <a:gsLst>
                    <a:gs pos="0">
                      <a:srgbClr val="282828"/>
                    </a:gs>
                    <a:gs pos="100000">
                      <a:srgbClr val="282828"/>
                    </a:gs>
                  </a:gsLst>
                  <a:lin ang="16200000" scaled="1"/>
                </a:gradFill>
                <a:effectLst/>
                <a:uLnTx/>
                <a:uFillTx/>
                <a:latin typeface="Segoe UI Semibold"/>
                <a:ea typeface="+mn-ea"/>
                <a:cs typeface="+mn-cs"/>
                <a:sym typeface="Helvetica Neue Light"/>
              </a:endParaRPr>
            </a:p>
          </p:txBody>
        </p:sp>
        <p:sp>
          <p:nvSpPr>
            <p:cNvPr id="1106" name="TextBox 1105">
              <a:extLst>
                <a:ext uri="{FF2B5EF4-FFF2-40B4-BE49-F238E27FC236}">
                  <a16:creationId xmlns:a16="http://schemas.microsoft.com/office/drawing/2014/main" id="{0314B8AA-B355-7DE1-7A3B-3B9C833EA939}"/>
                </a:ext>
              </a:extLst>
            </p:cNvPr>
            <p:cNvSpPr txBox="1"/>
            <p:nvPr/>
          </p:nvSpPr>
          <p:spPr>
            <a:xfrm>
              <a:off x="7285433" y="1991712"/>
              <a:ext cx="841264" cy="138499"/>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ctr">
              <a:spAutoFit/>
            </a:bodyPr>
            <a:lstStyle>
              <a:defPPr>
                <a:defRPr lang="en-US"/>
              </a:defPPr>
              <a:lvl1pPr marR="0" lvl="0" indent="0" algn="ctr" defTabSz="412750" fontAlgn="auto" hangingPunct="0">
                <a:lnSpc>
                  <a:spcPct val="100000"/>
                </a:lnSpc>
                <a:spcBef>
                  <a:spcPts val="0"/>
                </a:spcBef>
                <a:spcAft>
                  <a:spcPts val="0"/>
                </a:spcAft>
                <a:buClrTx/>
                <a:buSzTx/>
                <a:buFontTx/>
                <a:buNone/>
                <a:tabLst/>
                <a:defRPr kumimoji="0" sz="800" b="0" i="0" u="none" strike="noStrike" kern="0" cap="none" spc="0" normalizeH="0" baseline="0">
                  <a:ln>
                    <a:noFill/>
                  </a:ln>
                  <a:solidFill>
                    <a:srgbClr val="000000"/>
                  </a:solidFill>
                  <a:effectLst/>
                  <a:uLnTx/>
                  <a:uFillTx/>
                  <a:latin typeface="+mj-lt"/>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0">
                        <a:srgbClr val="282828"/>
                      </a:gs>
                      <a:gs pos="100000">
                        <a:srgbClr val="282828"/>
                      </a:gs>
                    </a:gsLst>
                    <a:lin ang="16200000" scaled="1"/>
                  </a:gradFill>
                  <a:effectLst/>
                  <a:uLnTx/>
                  <a:uFillTx/>
                  <a:latin typeface="Segoe UI Semibold"/>
                  <a:ea typeface="+mn-ea"/>
                  <a:cs typeface="+mn-cs"/>
                  <a:sym typeface="Helvetica Neue Light"/>
                </a:rPr>
                <a:t>SaaS app</a:t>
              </a:r>
              <a:endParaRPr kumimoji="0" lang="en-IL" sz="900" b="0" i="0" u="none" strike="noStrike" kern="0" cap="none" spc="0" normalizeH="0" baseline="0" noProof="0" dirty="0">
                <a:ln>
                  <a:noFill/>
                </a:ln>
                <a:gradFill>
                  <a:gsLst>
                    <a:gs pos="0">
                      <a:srgbClr val="282828"/>
                    </a:gs>
                    <a:gs pos="100000">
                      <a:srgbClr val="282828"/>
                    </a:gs>
                  </a:gsLst>
                  <a:lin ang="16200000" scaled="1"/>
                </a:gradFill>
                <a:effectLst/>
                <a:uLnTx/>
                <a:uFillTx/>
                <a:latin typeface="Segoe UI Semibold"/>
                <a:ea typeface="+mn-ea"/>
                <a:cs typeface="+mn-cs"/>
                <a:sym typeface="Helvetica Neue Light"/>
              </a:endParaRPr>
            </a:p>
          </p:txBody>
        </p:sp>
        <p:sp>
          <p:nvSpPr>
            <p:cNvPr id="1107" name="TextBox 1106">
              <a:extLst>
                <a:ext uri="{FF2B5EF4-FFF2-40B4-BE49-F238E27FC236}">
                  <a16:creationId xmlns:a16="http://schemas.microsoft.com/office/drawing/2014/main" id="{61CA7D5B-3939-32F5-2749-BD26FA10C446}"/>
                </a:ext>
              </a:extLst>
            </p:cNvPr>
            <p:cNvSpPr txBox="1"/>
            <p:nvPr/>
          </p:nvSpPr>
          <p:spPr>
            <a:xfrm>
              <a:off x="7632103" y="3305367"/>
              <a:ext cx="557228" cy="139204"/>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ctr">
              <a:spAutoFit/>
            </a:bodyPr>
            <a:lstStyle>
              <a:defPPr>
                <a:defRPr lang="en-US"/>
              </a:defPPr>
              <a:lvl1pPr marR="0" lvl="0" indent="0" algn="ctr" defTabSz="412750" fontAlgn="auto" hangingPunct="0">
                <a:lnSpc>
                  <a:spcPct val="100000"/>
                </a:lnSpc>
                <a:spcBef>
                  <a:spcPts val="0"/>
                </a:spcBef>
                <a:spcAft>
                  <a:spcPts val="0"/>
                </a:spcAft>
                <a:buClrTx/>
                <a:buSzTx/>
                <a:buFontTx/>
                <a:buNone/>
                <a:tabLst/>
                <a:defRPr kumimoji="0" sz="800" b="0" i="0" u="none" strike="noStrike" kern="0" cap="none" spc="0" normalizeH="0" baseline="0">
                  <a:ln>
                    <a:noFill/>
                  </a:ln>
                  <a:solidFill>
                    <a:srgbClr val="000000"/>
                  </a:solidFill>
                  <a:effectLst/>
                  <a:uLnTx/>
                  <a:uFillTx/>
                  <a:latin typeface="+mj-lt"/>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0">
                        <a:srgbClr val="282828"/>
                      </a:gs>
                      <a:gs pos="100000">
                        <a:srgbClr val="282828"/>
                      </a:gs>
                    </a:gsLst>
                    <a:lin ang="16200000" scaled="1"/>
                  </a:gradFill>
                  <a:effectLst/>
                  <a:uLnTx/>
                  <a:uFillTx/>
                  <a:latin typeface="Segoe UI Semibold"/>
                  <a:ea typeface="+mn-ea"/>
                  <a:cs typeface="+mn-cs"/>
                  <a:sym typeface="Helvetica Neue Light"/>
                </a:rPr>
                <a:t>AWS S3</a:t>
              </a:r>
              <a:endParaRPr kumimoji="0" lang="en-IL" sz="900" b="0" i="0" u="none" strike="noStrike" kern="0" cap="none" spc="0" normalizeH="0" baseline="0" noProof="0" dirty="0">
                <a:ln>
                  <a:noFill/>
                </a:ln>
                <a:gradFill>
                  <a:gsLst>
                    <a:gs pos="0">
                      <a:srgbClr val="282828"/>
                    </a:gs>
                    <a:gs pos="100000">
                      <a:srgbClr val="282828"/>
                    </a:gs>
                  </a:gsLst>
                  <a:lin ang="16200000" scaled="1"/>
                </a:gradFill>
                <a:effectLst/>
                <a:uLnTx/>
                <a:uFillTx/>
                <a:latin typeface="Segoe UI Semibold"/>
                <a:ea typeface="+mn-ea"/>
                <a:cs typeface="+mn-cs"/>
                <a:sym typeface="Helvetica Neue Light"/>
              </a:endParaRPr>
            </a:p>
          </p:txBody>
        </p:sp>
        <p:sp>
          <p:nvSpPr>
            <p:cNvPr id="1108" name="TextBox 1107">
              <a:extLst>
                <a:ext uri="{FF2B5EF4-FFF2-40B4-BE49-F238E27FC236}">
                  <a16:creationId xmlns:a16="http://schemas.microsoft.com/office/drawing/2014/main" id="{C3C8D881-45BD-FAC7-4AEA-543D7C5B84F1}"/>
                </a:ext>
              </a:extLst>
            </p:cNvPr>
            <p:cNvSpPr txBox="1"/>
            <p:nvPr/>
          </p:nvSpPr>
          <p:spPr>
            <a:xfrm>
              <a:off x="5935603" y="4883148"/>
              <a:ext cx="837983" cy="139204"/>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ctr">
              <a:spAutoFit/>
            </a:bodyPr>
            <a:lstStyle>
              <a:defPPr>
                <a:defRPr lang="en-US"/>
              </a:defPPr>
              <a:lvl1pPr marR="0" lvl="0" indent="0" algn="ctr" defTabSz="412750" fontAlgn="auto" hangingPunct="0">
                <a:lnSpc>
                  <a:spcPct val="100000"/>
                </a:lnSpc>
                <a:spcBef>
                  <a:spcPts val="0"/>
                </a:spcBef>
                <a:spcAft>
                  <a:spcPts val="0"/>
                </a:spcAft>
                <a:buClrTx/>
                <a:buSzTx/>
                <a:buFontTx/>
                <a:buNone/>
                <a:tabLst/>
                <a:defRPr kumimoji="0" sz="800" b="0" i="0" u="none" strike="noStrike" kern="0" cap="none" spc="0" normalizeH="0" baseline="0">
                  <a:ln>
                    <a:noFill/>
                  </a:ln>
                  <a:solidFill>
                    <a:srgbClr val="000000"/>
                  </a:solidFill>
                  <a:effectLst/>
                  <a:uLnTx/>
                  <a:uFillTx/>
                  <a:latin typeface="+mj-lt"/>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0">
                        <a:srgbClr val="282828"/>
                      </a:gs>
                      <a:gs pos="100000">
                        <a:srgbClr val="282828"/>
                      </a:gs>
                    </a:gsLst>
                    <a:lin ang="16200000" scaled="1"/>
                  </a:gradFill>
                  <a:effectLst/>
                  <a:uLnTx/>
                  <a:uFillTx/>
                  <a:latin typeface="Segoe UI Semibold"/>
                  <a:ea typeface="+mn-ea"/>
                  <a:cs typeface="+mn-cs"/>
                  <a:sym typeface="Helvetica Neue Light"/>
                </a:rPr>
                <a:t>Container</a:t>
              </a:r>
              <a:endParaRPr kumimoji="0" lang="en-IL" sz="900" b="0" i="0" u="none" strike="noStrike" kern="0" cap="none" spc="0" normalizeH="0" baseline="0" noProof="0" dirty="0">
                <a:ln>
                  <a:noFill/>
                </a:ln>
                <a:gradFill>
                  <a:gsLst>
                    <a:gs pos="0">
                      <a:srgbClr val="282828"/>
                    </a:gs>
                    <a:gs pos="100000">
                      <a:srgbClr val="282828"/>
                    </a:gs>
                  </a:gsLst>
                  <a:lin ang="16200000" scaled="1"/>
                </a:gradFill>
                <a:effectLst/>
                <a:uLnTx/>
                <a:uFillTx/>
                <a:latin typeface="Segoe UI Semibold"/>
                <a:ea typeface="+mn-ea"/>
                <a:cs typeface="+mn-cs"/>
                <a:sym typeface="Helvetica Neue Light"/>
              </a:endParaRPr>
            </a:p>
          </p:txBody>
        </p:sp>
        <p:sp>
          <p:nvSpPr>
            <p:cNvPr id="1109" name="TextBox 1108">
              <a:extLst>
                <a:ext uri="{FF2B5EF4-FFF2-40B4-BE49-F238E27FC236}">
                  <a16:creationId xmlns:a16="http://schemas.microsoft.com/office/drawing/2014/main" id="{74FF3A89-9B75-49D7-2B84-30256E023709}"/>
                </a:ext>
              </a:extLst>
            </p:cNvPr>
            <p:cNvSpPr txBox="1"/>
            <p:nvPr/>
          </p:nvSpPr>
          <p:spPr>
            <a:xfrm>
              <a:off x="5037978" y="5028393"/>
              <a:ext cx="837983" cy="139204"/>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ctr">
              <a:spAutoFit/>
            </a:bodyPr>
            <a:lstStyle>
              <a:defPPr>
                <a:defRPr lang="en-US"/>
              </a:defPPr>
              <a:lvl1pPr marR="0" lvl="0" indent="0" algn="ctr" defTabSz="412750" fontAlgn="auto" hangingPunct="0">
                <a:lnSpc>
                  <a:spcPct val="100000"/>
                </a:lnSpc>
                <a:spcBef>
                  <a:spcPts val="0"/>
                </a:spcBef>
                <a:spcAft>
                  <a:spcPts val="0"/>
                </a:spcAft>
                <a:buClrTx/>
                <a:buSzTx/>
                <a:buFontTx/>
                <a:buNone/>
                <a:tabLst/>
                <a:defRPr kumimoji="0" sz="800" b="0" i="0" u="none" strike="noStrike" kern="0" cap="none" spc="0" normalizeH="0" baseline="0">
                  <a:ln>
                    <a:noFill/>
                  </a:ln>
                  <a:solidFill>
                    <a:srgbClr val="000000"/>
                  </a:solidFill>
                  <a:effectLst/>
                  <a:uLnTx/>
                  <a:uFillTx/>
                  <a:latin typeface="+mj-lt"/>
                </a:defRPr>
              </a:lvl1pPr>
            </a:lstStyle>
            <a:p>
              <a:pPr marL="0" marR="0" lvl="0" indent="0" algn="ctr" defTabSz="412750"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0">
                        <a:srgbClr val="282828"/>
                      </a:gs>
                      <a:gs pos="100000">
                        <a:srgbClr val="282828"/>
                      </a:gs>
                    </a:gsLst>
                    <a:lin ang="16200000" scaled="1"/>
                  </a:gradFill>
                  <a:effectLst/>
                  <a:uLnTx/>
                  <a:uFillTx/>
                  <a:latin typeface="Segoe UI Semibold"/>
                  <a:ea typeface="+mn-ea"/>
                  <a:cs typeface="+mn-cs"/>
                  <a:sym typeface="Helvetica Neue Light"/>
                </a:rPr>
                <a:t>Container</a:t>
              </a:r>
              <a:endParaRPr kumimoji="0" lang="en-IL" sz="900" b="0" i="0" u="none" strike="noStrike" kern="0" cap="none" spc="0" normalizeH="0" baseline="0" noProof="0" dirty="0">
                <a:ln>
                  <a:noFill/>
                </a:ln>
                <a:gradFill>
                  <a:gsLst>
                    <a:gs pos="0">
                      <a:srgbClr val="282828"/>
                    </a:gs>
                    <a:gs pos="100000">
                      <a:srgbClr val="282828"/>
                    </a:gs>
                  </a:gsLst>
                  <a:lin ang="16200000" scaled="1"/>
                </a:gradFill>
                <a:effectLst/>
                <a:uLnTx/>
                <a:uFillTx/>
                <a:latin typeface="Segoe UI Semibold"/>
                <a:ea typeface="+mn-ea"/>
                <a:cs typeface="+mn-cs"/>
                <a:sym typeface="Helvetica Neue Light"/>
              </a:endParaRPr>
            </a:p>
          </p:txBody>
        </p:sp>
        <p:sp>
          <p:nvSpPr>
            <p:cNvPr id="1112" name="Oval 1111">
              <a:extLst>
                <a:ext uri="{FF2B5EF4-FFF2-40B4-BE49-F238E27FC236}">
                  <a16:creationId xmlns:a16="http://schemas.microsoft.com/office/drawing/2014/main" id="{B62AE16D-3A5D-BDDE-21D8-B5A655BD0A3B}"/>
                </a:ext>
              </a:extLst>
            </p:cNvPr>
            <p:cNvSpPr/>
            <p:nvPr/>
          </p:nvSpPr>
          <p:spPr>
            <a:xfrm>
              <a:off x="4303836" y="4712413"/>
              <a:ext cx="382555" cy="377542"/>
            </a:xfrm>
            <a:prstGeom prst="ellipse">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2000" b="0" i="0" u="none" strike="noStrike" kern="0" cap="none" spc="0" normalizeH="0" baseline="0" noProof="0">
                <a:ln>
                  <a:noFill/>
                </a:ln>
                <a:gradFill>
                  <a:gsLst>
                    <a:gs pos="0">
                      <a:srgbClr val="000000"/>
                    </a:gs>
                    <a:gs pos="100000">
                      <a:srgbClr val="000000"/>
                    </a:gs>
                  </a:gsLst>
                  <a:lin ang="16200000" scaled="1"/>
                </a:gradFill>
                <a:effectLst/>
                <a:uLnTx/>
                <a:uFillTx/>
                <a:latin typeface="Calibri" panose="020F0502020204030204"/>
                <a:ea typeface="+mn-ea"/>
                <a:cs typeface="+mn-cs"/>
              </a:endParaRPr>
            </a:p>
          </p:txBody>
        </p:sp>
        <p:sp>
          <p:nvSpPr>
            <p:cNvPr id="1113" name="Graphic 29">
              <a:extLst>
                <a:ext uri="{FF2B5EF4-FFF2-40B4-BE49-F238E27FC236}">
                  <a16:creationId xmlns:a16="http://schemas.microsoft.com/office/drawing/2014/main" id="{4E88EAEE-A25C-05D0-5298-99E0CC2394A9}"/>
                </a:ext>
              </a:extLst>
            </p:cNvPr>
            <p:cNvSpPr/>
            <p:nvPr/>
          </p:nvSpPr>
          <p:spPr>
            <a:xfrm>
              <a:off x="5358847" y="5220276"/>
              <a:ext cx="218019" cy="218018"/>
            </a:xfrm>
            <a:custGeom>
              <a:avLst/>
              <a:gdLst>
                <a:gd name="connsiteX0" fmla="*/ -236 w 268605"/>
                <a:gd name="connsiteY0" fmla="*/ 268164 h 268604"/>
                <a:gd name="connsiteX1" fmla="*/ 134162 w 268605"/>
                <a:gd name="connsiteY1" fmla="*/ -441 h 268604"/>
                <a:gd name="connsiteX2" fmla="*/ 268369 w 268605"/>
                <a:gd name="connsiteY2" fmla="*/ 268164 h 268604"/>
                <a:gd name="connsiteX3" fmla="*/ -236 w 268605"/>
                <a:gd name="connsiteY3" fmla="*/ 268164 h 268604"/>
                <a:gd name="connsiteX4" fmla="*/ 134162 w 268605"/>
                <a:gd name="connsiteY4" fmla="*/ 77664 h 268604"/>
                <a:gd name="connsiteX5" fmla="*/ 134162 w 268605"/>
                <a:gd name="connsiteY5" fmla="*/ 178915 h 268604"/>
                <a:gd name="connsiteX6" fmla="*/ 134162 w 268605"/>
                <a:gd name="connsiteY6" fmla="*/ 217968 h 268604"/>
                <a:gd name="connsiteX7" fmla="*/ 134162 w 268605"/>
                <a:gd name="connsiteY7" fmla="*/ 238065 h 26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605" h="268604">
                  <a:moveTo>
                    <a:pt x="-236" y="268164"/>
                  </a:moveTo>
                  <a:lnTo>
                    <a:pt x="134162" y="-441"/>
                  </a:lnTo>
                  <a:lnTo>
                    <a:pt x="268369" y="268164"/>
                  </a:lnTo>
                  <a:lnTo>
                    <a:pt x="-236" y="268164"/>
                  </a:lnTo>
                  <a:moveTo>
                    <a:pt x="134162" y="77664"/>
                  </a:moveTo>
                  <a:lnTo>
                    <a:pt x="134162" y="178915"/>
                  </a:lnTo>
                  <a:moveTo>
                    <a:pt x="134162" y="217968"/>
                  </a:moveTo>
                  <a:lnTo>
                    <a:pt x="134162" y="238065"/>
                  </a:lnTo>
                </a:path>
              </a:pathLst>
            </a:custGeom>
            <a:solidFill>
              <a:srgbClr val="D83B01"/>
            </a:solidFill>
            <a:ln w="158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0000"/>
                    </a:gs>
                    <a:gs pos="100000">
                      <a:srgbClr val="000000"/>
                    </a:gs>
                  </a:gsLst>
                  <a:lin ang="16200000" scaled="1"/>
                </a:gradFill>
                <a:effectLst/>
                <a:uLnTx/>
                <a:uFillTx/>
                <a:latin typeface="Segoe UI"/>
                <a:ea typeface="+mn-ea"/>
                <a:cs typeface="+mn-cs"/>
              </a:endParaRPr>
            </a:p>
          </p:txBody>
        </p:sp>
        <p:sp>
          <p:nvSpPr>
            <p:cNvPr id="1114" name="people_4">
              <a:extLst>
                <a:ext uri="{FF2B5EF4-FFF2-40B4-BE49-F238E27FC236}">
                  <a16:creationId xmlns:a16="http://schemas.microsoft.com/office/drawing/2014/main" id="{D2D256AC-221F-875F-59D8-902D1A1739A0}"/>
                </a:ext>
              </a:extLst>
            </p:cNvPr>
            <p:cNvSpPr>
              <a:spLocks noChangeAspect="1" noEditPoints="1"/>
            </p:cNvSpPr>
            <p:nvPr/>
          </p:nvSpPr>
          <p:spPr bwMode="auto">
            <a:xfrm>
              <a:off x="5615596" y="5249881"/>
              <a:ext cx="159151" cy="17792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0000"/>
                    </a:gs>
                    <a:gs pos="100000">
                      <a:srgbClr val="000000"/>
                    </a:gs>
                  </a:gsLst>
                  <a:lin ang="16200000" scaled="1"/>
                </a:gradFill>
                <a:effectLst/>
                <a:uLnTx/>
                <a:uFillTx/>
                <a:latin typeface="Segoe UI"/>
                <a:ea typeface="+mn-ea"/>
                <a:cs typeface="+mn-cs"/>
              </a:endParaRPr>
            </a:p>
          </p:txBody>
        </p:sp>
        <p:sp>
          <p:nvSpPr>
            <p:cNvPr id="1115" name="Graphic 29">
              <a:extLst>
                <a:ext uri="{FF2B5EF4-FFF2-40B4-BE49-F238E27FC236}">
                  <a16:creationId xmlns:a16="http://schemas.microsoft.com/office/drawing/2014/main" id="{4FE374F3-9205-E311-5873-16642133A76B}"/>
                </a:ext>
              </a:extLst>
            </p:cNvPr>
            <p:cNvSpPr/>
            <p:nvPr/>
          </p:nvSpPr>
          <p:spPr>
            <a:xfrm>
              <a:off x="7713801" y="3039359"/>
              <a:ext cx="218019" cy="218018"/>
            </a:xfrm>
            <a:custGeom>
              <a:avLst/>
              <a:gdLst>
                <a:gd name="connsiteX0" fmla="*/ -236 w 268605"/>
                <a:gd name="connsiteY0" fmla="*/ 268164 h 268604"/>
                <a:gd name="connsiteX1" fmla="*/ 134162 w 268605"/>
                <a:gd name="connsiteY1" fmla="*/ -441 h 268604"/>
                <a:gd name="connsiteX2" fmla="*/ 268369 w 268605"/>
                <a:gd name="connsiteY2" fmla="*/ 268164 h 268604"/>
                <a:gd name="connsiteX3" fmla="*/ -236 w 268605"/>
                <a:gd name="connsiteY3" fmla="*/ 268164 h 268604"/>
                <a:gd name="connsiteX4" fmla="*/ 134162 w 268605"/>
                <a:gd name="connsiteY4" fmla="*/ 77664 h 268604"/>
                <a:gd name="connsiteX5" fmla="*/ 134162 w 268605"/>
                <a:gd name="connsiteY5" fmla="*/ 178915 h 268604"/>
                <a:gd name="connsiteX6" fmla="*/ 134162 w 268605"/>
                <a:gd name="connsiteY6" fmla="*/ 217968 h 268604"/>
                <a:gd name="connsiteX7" fmla="*/ 134162 w 268605"/>
                <a:gd name="connsiteY7" fmla="*/ 238065 h 26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605" h="268604">
                  <a:moveTo>
                    <a:pt x="-236" y="268164"/>
                  </a:moveTo>
                  <a:lnTo>
                    <a:pt x="134162" y="-441"/>
                  </a:lnTo>
                  <a:lnTo>
                    <a:pt x="268369" y="268164"/>
                  </a:lnTo>
                  <a:lnTo>
                    <a:pt x="-236" y="268164"/>
                  </a:lnTo>
                  <a:moveTo>
                    <a:pt x="134162" y="77664"/>
                  </a:moveTo>
                  <a:lnTo>
                    <a:pt x="134162" y="178915"/>
                  </a:lnTo>
                  <a:moveTo>
                    <a:pt x="134162" y="217968"/>
                  </a:moveTo>
                  <a:lnTo>
                    <a:pt x="134162" y="238065"/>
                  </a:lnTo>
                </a:path>
              </a:pathLst>
            </a:custGeom>
            <a:solidFill>
              <a:srgbClr val="D83B01"/>
            </a:solidFill>
            <a:ln w="158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000000"/>
                      </a:gs>
                      <a:gs pos="100000">
                        <a:srgbClr val="000000"/>
                      </a:gs>
                    </a:gsLst>
                    <a:lin ang="16200000" scaled="1"/>
                  </a:gradFill>
                  <a:effectLst/>
                  <a:uLnTx/>
                  <a:uFillTx/>
                  <a:latin typeface="Segoe UI"/>
                  <a:ea typeface="+mn-ea"/>
                  <a:cs typeface="+mn-cs"/>
                </a:rPr>
                <a:t>   </a:t>
              </a:r>
            </a:p>
          </p:txBody>
        </p:sp>
        <p:sp>
          <p:nvSpPr>
            <p:cNvPr id="1116" name="people_4">
              <a:extLst>
                <a:ext uri="{FF2B5EF4-FFF2-40B4-BE49-F238E27FC236}">
                  <a16:creationId xmlns:a16="http://schemas.microsoft.com/office/drawing/2014/main" id="{096FEE68-DB1E-0BB5-07E0-6708D975EF5D}"/>
                </a:ext>
              </a:extLst>
            </p:cNvPr>
            <p:cNvSpPr>
              <a:spLocks noChangeAspect="1" noEditPoints="1"/>
            </p:cNvSpPr>
            <p:nvPr/>
          </p:nvSpPr>
          <p:spPr bwMode="auto">
            <a:xfrm>
              <a:off x="7973960" y="3074547"/>
              <a:ext cx="159151" cy="17792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000000"/>
                      </a:gs>
                      <a:gs pos="100000">
                        <a:srgbClr val="000000"/>
                      </a:gs>
                    </a:gsLst>
                    <a:lin ang="16200000" scaled="1"/>
                  </a:gradFill>
                  <a:effectLst/>
                  <a:uLnTx/>
                  <a:uFillTx/>
                  <a:latin typeface="Segoe UI"/>
                  <a:ea typeface="+mn-ea"/>
                  <a:cs typeface="+mn-cs"/>
                </a:rPr>
                <a:t>      </a:t>
              </a:r>
            </a:p>
          </p:txBody>
        </p:sp>
        <p:sp>
          <p:nvSpPr>
            <p:cNvPr id="1117" name="Graphic 29">
              <a:extLst>
                <a:ext uri="{FF2B5EF4-FFF2-40B4-BE49-F238E27FC236}">
                  <a16:creationId xmlns:a16="http://schemas.microsoft.com/office/drawing/2014/main" id="{27BA64AB-A61F-3903-F293-52047BB54809}"/>
                </a:ext>
              </a:extLst>
            </p:cNvPr>
            <p:cNvSpPr/>
            <p:nvPr/>
          </p:nvSpPr>
          <p:spPr>
            <a:xfrm>
              <a:off x="4927309" y="2238762"/>
              <a:ext cx="218019" cy="218018"/>
            </a:xfrm>
            <a:custGeom>
              <a:avLst/>
              <a:gdLst>
                <a:gd name="connsiteX0" fmla="*/ -236 w 268605"/>
                <a:gd name="connsiteY0" fmla="*/ 268164 h 268604"/>
                <a:gd name="connsiteX1" fmla="*/ 134162 w 268605"/>
                <a:gd name="connsiteY1" fmla="*/ -441 h 268604"/>
                <a:gd name="connsiteX2" fmla="*/ 268369 w 268605"/>
                <a:gd name="connsiteY2" fmla="*/ 268164 h 268604"/>
                <a:gd name="connsiteX3" fmla="*/ -236 w 268605"/>
                <a:gd name="connsiteY3" fmla="*/ 268164 h 268604"/>
                <a:gd name="connsiteX4" fmla="*/ 134162 w 268605"/>
                <a:gd name="connsiteY4" fmla="*/ 77664 h 268604"/>
                <a:gd name="connsiteX5" fmla="*/ 134162 w 268605"/>
                <a:gd name="connsiteY5" fmla="*/ 178915 h 268604"/>
                <a:gd name="connsiteX6" fmla="*/ 134162 w 268605"/>
                <a:gd name="connsiteY6" fmla="*/ 217968 h 268604"/>
                <a:gd name="connsiteX7" fmla="*/ 134162 w 268605"/>
                <a:gd name="connsiteY7" fmla="*/ 238065 h 26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605" h="268604">
                  <a:moveTo>
                    <a:pt x="-236" y="268164"/>
                  </a:moveTo>
                  <a:lnTo>
                    <a:pt x="134162" y="-441"/>
                  </a:lnTo>
                  <a:lnTo>
                    <a:pt x="268369" y="268164"/>
                  </a:lnTo>
                  <a:lnTo>
                    <a:pt x="-236" y="268164"/>
                  </a:lnTo>
                  <a:moveTo>
                    <a:pt x="134162" y="77664"/>
                  </a:moveTo>
                  <a:lnTo>
                    <a:pt x="134162" y="178915"/>
                  </a:lnTo>
                  <a:moveTo>
                    <a:pt x="134162" y="217968"/>
                  </a:moveTo>
                  <a:lnTo>
                    <a:pt x="134162" y="238065"/>
                  </a:lnTo>
                </a:path>
              </a:pathLst>
            </a:custGeom>
            <a:solidFill>
              <a:srgbClr val="D83B01"/>
            </a:solidFill>
            <a:ln w="158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0000"/>
                    </a:gs>
                    <a:gs pos="100000">
                      <a:srgbClr val="000000"/>
                    </a:gs>
                  </a:gsLst>
                  <a:lin ang="16200000" scaled="1"/>
                </a:gradFill>
                <a:effectLst/>
                <a:uLnTx/>
                <a:uFillTx/>
                <a:latin typeface="Segoe UI"/>
                <a:ea typeface="+mn-ea"/>
                <a:cs typeface="+mn-cs"/>
              </a:endParaRPr>
            </a:p>
          </p:txBody>
        </p:sp>
        <p:sp>
          <p:nvSpPr>
            <p:cNvPr id="1118" name="people_4">
              <a:extLst>
                <a:ext uri="{FF2B5EF4-FFF2-40B4-BE49-F238E27FC236}">
                  <a16:creationId xmlns:a16="http://schemas.microsoft.com/office/drawing/2014/main" id="{3A182384-4738-40E1-7796-E0B806807BB0}"/>
                </a:ext>
              </a:extLst>
            </p:cNvPr>
            <p:cNvSpPr>
              <a:spLocks noChangeAspect="1" noEditPoints="1"/>
            </p:cNvSpPr>
            <p:nvPr/>
          </p:nvSpPr>
          <p:spPr bwMode="auto">
            <a:xfrm>
              <a:off x="5828884" y="2282156"/>
              <a:ext cx="159151" cy="17792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0000"/>
                    </a:gs>
                    <a:gs pos="100000">
                      <a:srgbClr val="000000"/>
                    </a:gs>
                  </a:gsLst>
                  <a:lin ang="16200000" scaled="1"/>
                </a:gradFill>
                <a:effectLst/>
                <a:uLnTx/>
                <a:uFillTx/>
                <a:latin typeface="Segoe UI"/>
                <a:ea typeface="+mn-ea"/>
                <a:cs typeface="+mn-cs"/>
              </a:endParaRPr>
            </a:p>
          </p:txBody>
        </p:sp>
        <p:sp>
          <p:nvSpPr>
            <p:cNvPr id="1119" name="people_4">
              <a:extLst>
                <a:ext uri="{FF2B5EF4-FFF2-40B4-BE49-F238E27FC236}">
                  <a16:creationId xmlns:a16="http://schemas.microsoft.com/office/drawing/2014/main" id="{FA409ABA-966E-E798-CEC6-0B0573F4D30E}"/>
                </a:ext>
              </a:extLst>
            </p:cNvPr>
            <p:cNvSpPr>
              <a:spLocks noChangeAspect="1" noEditPoints="1"/>
            </p:cNvSpPr>
            <p:nvPr/>
          </p:nvSpPr>
          <p:spPr bwMode="auto">
            <a:xfrm>
              <a:off x="6798889" y="2953079"/>
              <a:ext cx="104984" cy="1173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0000"/>
                    </a:gs>
                    <a:gs pos="100000">
                      <a:srgbClr val="000000"/>
                    </a:gs>
                  </a:gsLst>
                  <a:lin ang="16200000" scaled="1"/>
                </a:gradFill>
                <a:effectLst/>
                <a:uLnTx/>
                <a:uFillTx/>
                <a:latin typeface="Segoe UI"/>
                <a:ea typeface="+mn-ea"/>
                <a:cs typeface="+mn-cs"/>
              </a:endParaRPr>
            </a:p>
          </p:txBody>
        </p:sp>
        <p:grpSp>
          <p:nvGrpSpPr>
            <p:cNvPr id="1120" name="Group 1119" descr="Cloud apps">
              <a:extLst>
                <a:ext uri="{FF2B5EF4-FFF2-40B4-BE49-F238E27FC236}">
                  <a16:creationId xmlns:a16="http://schemas.microsoft.com/office/drawing/2014/main" id="{034B3B80-ED83-1D1E-09F8-3AA3A35A8AED}"/>
                </a:ext>
              </a:extLst>
            </p:cNvPr>
            <p:cNvGrpSpPr/>
            <p:nvPr/>
          </p:nvGrpSpPr>
          <p:grpSpPr>
            <a:xfrm>
              <a:off x="7570833" y="2272128"/>
              <a:ext cx="216239" cy="167670"/>
              <a:chOff x="10998554" y="1498303"/>
              <a:chExt cx="645015" cy="500140"/>
            </a:xfrm>
          </p:grpSpPr>
          <p:sp>
            <p:nvSpPr>
              <p:cNvPr id="1135" name="Freeform 13">
                <a:extLst>
                  <a:ext uri="{FF2B5EF4-FFF2-40B4-BE49-F238E27FC236}">
                    <a16:creationId xmlns:a16="http://schemas.microsoft.com/office/drawing/2014/main" id="{23551D5D-5A49-C9D8-E85B-35121EE93CB9}"/>
                  </a:ext>
                </a:extLst>
              </p:cNvPr>
              <p:cNvSpPr>
                <a:spLocks noChangeAspect="1"/>
              </p:cNvSpPr>
              <p:nvPr/>
            </p:nvSpPr>
            <p:spPr bwMode="auto">
              <a:xfrm>
                <a:off x="10998554" y="1498303"/>
                <a:ext cx="534714" cy="293323"/>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0000"/>
                      </a:gs>
                      <a:gs pos="100000">
                        <a:srgbClr val="000000"/>
                      </a:gs>
                    </a:gsLst>
                    <a:lin ang="16200000" scaled="1"/>
                  </a:gradFill>
                  <a:effectLst/>
                  <a:uLnTx/>
                  <a:uFillTx/>
                  <a:latin typeface="Segoe UI"/>
                  <a:ea typeface="+mn-ea"/>
                  <a:cs typeface="+mn-cs"/>
                </a:endParaRPr>
              </a:p>
            </p:txBody>
          </p:sp>
          <p:grpSp>
            <p:nvGrpSpPr>
              <p:cNvPr id="1136" name="Group 1135">
                <a:extLst>
                  <a:ext uri="{FF2B5EF4-FFF2-40B4-BE49-F238E27FC236}">
                    <a16:creationId xmlns:a16="http://schemas.microsoft.com/office/drawing/2014/main" id="{D3E7523A-A0A5-7643-1E42-8F77D796C3A9}"/>
                  </a:ext>
                </a:extLst>
              </p:cNvPr>
              <p:cNvGrpSpPr/>
              <p:nvPr/>
            </p:nvGrpSpPr>
            <p:grpSpPr>
              <a:xfrm>
                <a:off x="11298911" y="1676086"/>
                <a:ext cx="344658" cy="322357"/>
                <a:chOff x="10230715" y="2998364"/>
                <a:chExt cx="520963" cy="487260"/>
              </a:xfrm>
            </p:grpSpPr>
            <p:sp>
              <p:nvSpPr>
                <p:cNvPr id="1137" name="Graphic 25">
                  <a:extLst>
                    <a:ext uri="{FF2B5EF4-FFF2-40B4-BE49-F238E27FC236}">
                      <a16:creationId xmlns:a16="http://schemas.microsoft.com/office/drawing/2014/main" id="{7DD0DD28-DA43-BB76-4AFB-3AA067AAE11C}"/>
                    </a:ext>
                  </a:extLst>
                </p:cNvPr>
                <p:cNvSpPr/>
                <p:nvPr/>
              </p:nvSpPr>
              <p:spPr>
                <a:xfrm flipH="1">
                  <a:off x="10230715" y="2998364"/>
                  <a:ext cx="437439" cy="349979"/>
                </a:xfrm>
                <a:custGeom>
                  <a:avLst/>
                  <a:gdLst>
                    <a:gd name="connsiteX0" fmla="*/ 446211 w 446210"/>
                    <a:gd name="connsiteY0" fmla="*/ 356997 h 356997"/>
                    <a:gd name="connsiteX1" fmla="*/ 0 w 446210"/>
                    <a:gd name="connsiteY1" fmla="*/ 356997 h 356997"/>
                    <a:gd name="connsiteX2" fmla="*/ 0 w 446210"/>
                    <a:gd name="connsiteY2" fmla="*/ 0 h 356997"/>
                    <a:gd name="connsiteX3" fmla="*/ 446211 w 446210"/>
                    <a:gd name="connsiteY3" fmla="*/ 0 h 356997"/>
                    <a:gd name="connsiteX4" fmla="*/ 446211 w 446210"/>
                    <a:gd name="connsiteY4" fmla="*/ 356997 h 356997"/>
                    <a:gd name="connsiteX5" fmla="*/ 446211 w 446210"/>
                    <a:gd name="connsiteY5" fmla="*/ 356997 h 356997"/>
                    <a:gd name="connsiteX6" fmla="*/ 446211 w 446210"/>
                    <a:gd name="connsiteY6" fmla="*/ 356997 h 356997"/>
                    <a:gd name="connsiteX7" fmla="*/ 0 w 446210"/>
                    <a:gd name="connsiteY7" fmla="*/ 89358 h 356997"/>
                    <a:gd name="connsiteX8" fmla="*/ 446211 w 446210"/>
                    <a:gd name="connsiteY8" fmla="*/ 89358 h 356997"/>
                    <a:gd name="connsiteX9" fmla="*/ 396905 w 446210"/>
                    <a:gd name="connsiteY9" fmla="*/ 44679 h 356997"/>
                    <a:gd name="connsiteX10" fmla="*/ 401676 w 446210"/>
                    <a:gd name="connsiteY10" fmla="*/ 49450 h 356997"/>
                    <a:gd name="connsiteX11" fmla="*/ 406303 w 446210"/>
                    <a:gd name="connsiteY11" fmla="*/ 44679 h 356997"/>
                    <a:gd name="connsiteX12" fmla="*/ 401676 w 446210"/>
                    <a:gd name="connsiteY12" fmla="*/ 40052 h 356997"/>
                    <a:gd name="connsiteX13" fmla="*/ 396905 w 446210"/>
                    <a:gd name="connsiteY13" fmla="*/ 44679 h 356997"/>
                    <a:gd name="connsiteX14" fmla="*/ 396905 w 446210"/>
                    <a:gd name="connsiteY14" fmla="*/ 44679 h 356997"/>
                    <a:gd name="connsiteX15" fmla="*/ 343406 w 446210"/>
                    <a:gd name="connsiteY15" fmla="*/ 44679 h 356997"/>
                    <a:gd name="connsiteX16" fmla="*/ 348033 w 446210"/>
                    <a:gd name="connsiteY16" fmla="*/ 49450 h 356997"/>
                    <a:gd name="connsiteX17" fmla="*/ 352804 w 446210"/>
                    <a:gd name="connsiteY17" fmla="*/ 44679 h 356997"/>
                    <a:gd name="connsiteX18" fmla="*/ 348033 w 446210"/>
                    <a:gd name="connsiteY18" fmla="*/ 40052 h 356997"/>
                    <a:gd name="connsiteX19" fmla="*/ 343406 w 446210"/>
                    <a:gd name="connsiteY19" fmla="*/ 44679 h 356997"/>
                    <a:gd name="connsiteX20" fmla="*/ 343406 w 446210"/>
                    <a:gd name="connsiteY20" fmla="*/ 44679 h 356997"/>
                    <a:gd name="connsiteX21" fmla="*/ 290051 w 446210"/>
                    <a:gd name="connsiteY21" fmla="*/ 44679 h 356997"/>
                    <a:gd name="connsiteX22" fmla="*/ 294678 w 446210"/>
                    <a:gd name="connsiteY22" fmla="*/ 49450 h 356997"/>
                    <a:gd name="connsiteX23" fmla="*/ 299450 w 446210"/>
                    <a:gd name="connsiteY23" fmla="*/ 44679 h 356997"/>
                    <a:gd name="connsiteX24" fmla="*/ 294678 w 446210"/>
                    <a:gd name="connsiteY24" fmla="*/ 40052 h 356997"/>
                    <a:gd name="connsiteX25" fmla="*/ 290051 w 446210"/>
                    <a:gd name="connsiteY25" fmla="*/ 44679 h 356997"/>
                    <a:gd name="connsiteX26" fmla="*/ 290051 w 446210"/>
                    <a:gd name="connsiteY26" fmla="*/ 44679 h 356997"/>
                    <a:gd name="connsiteX0" fmla="*/ 446211 w 446211"/>
                    <a:gd name="connsiteY0" fmla="*/ 356997 h 356997"/>
                    <a:gd name="connsiteX1" fmla="*/ 0 w 446211"/>
                    <a:gd name="connsiteY1" fmla="*/ 356997 h 356997"/>
                    <a:gd name="connsiteX2" fmla="*/ 0 w 446211"/>
                    <a:gd name="connsiteY2" fmla="*/ 0 h 356997"/>
                    <a:gd name="connsiteX3" fmla="*/ 446211 w 446211"/>
                    <a:gd name="connsiteY3" fmla="*/ 0 h 356997"/>
                    <a:gd name="connsiteX4" fmla="*/ 446211 w 446211"/>
                    <a:gd name="connsiteY4" fmla="*/ 356997 h 356997"/>
                    <a:gd name="connsiteX5" fmla="*/ 446211 w 446211"/>
                    <a:gd name="connsiteY5" fmla="*/ 356997 h 356997"/>
                    <a:gd name="connsiteX6" fmla="*/ 446211 w 446211"/>
                    <a:gd name="connsiteY6" fmla="*/ 356997 h 356997"/>
                    <a:gd name="connsiteX7" fmla="*/ 0 w 446211"/>
                    <a:gd name="connsiteY7" fmla="*/ 89358 h 356997"/>
                    <a:gd name="connsiteX8" fmla="*/ 446211 w 446211"/>
                    <a:gd name="connsiteY8" fmla="*/ 89358 h 356997"/>
                    <a:gd name="connsiteX9" fmla="*/ 396905 w 446211"/>
                    <a:gd name="connsiteY9" fmla="*/ 44679 h 356997"/>
                    <a:gd name="connsiteX10" fmla="*/ 401676 w 446211"/>
                    <a:gd name="connsiteY10" fmla="*/ 49450 h 356997"/>
                    <a:gd name="connsiteX11" fmla="*/ 406303 w 446211"/>
                    <a:gd name="connsiteY11" fmla="*/ 44679 h 356997"/>
                    <a:gd name="connsiteX12" fmla="*/ 401676 w 446211"/>
                    <a:gd name="connsiteY12" fmla="*/ 40052 h 356997"/>
                    <a:gd name="connsiteX13" fmla="*/ 396905 w 446211"/>
                    <a:gd name="connsiteY13" fmla="*/ 44679 h 356997"/>
                    <a:gd name="connsiteX14" fmla="*/ 396905 w 446211"/>
                    <a:gd name="connsiteY14" fmla="*/ 44679 h 356997"/>
                    <a:gd name="connsiteX15" fmla="*/ 343406 w 446211"/>
                    <a:gd name="connsiteY15" fmla="*/ 44679 h 356997"/>
                    <a:gd name="connsiteX16" fmla="*/ 348033 w 446211"/>
                    <a:gd name="connsiteY16" fmla="*/ 49450 h 356997"/>
                    <a:gd name="connsiteX17" fmla="*/ 352804 w 446211"/>
                    <a:gd name="connsiteY17" fmla="*/ 44679 h 356997"/>
                    <a:gd name="connsiteX18" fmla="*/ 348033 w 446211"/>
                    <a:gd name="connsiteY18" fmla="*/ 40052 h 356997"/>
                    <a:gd name="connsiteX19" fmla="*/ 343406 w 446211"/>
                    <a:gd name="connsiteY19" fmla="*/ 44679 h 356997"/>
                    <a:gd name="connsiteX20" fmla="*/ 343406 w 446211"/>
                    <a:gd name="connsiteY20" fmla="*/ 44679 h 356997"/>
                    <a:gd name="connsiteX21" fmla="*/ 290051 w 446211"/>
                    <a:gd name="connsiteY21" fmla="*/ 44679 h 356997"/>
                    <a:gd name="connsiteX22" fmla="*/ 294678 w 446211"/>
                    <a:gd name="connsiteY22" fmla="*/ 49450 h 356997"/>
                    <a:gd name="connsiteX23" fmla="*/ 299450 w 446211"/>
                    <a:gd name="connsiteY23" fmla="*/ 44679 h 356997"/>
                    <a:gd name="connsiteX24" fmla="*/ 294678 w 446211"/>
                    <a:gd name="connsiteY24" fmla="*/ 40052 h 356997"/>
                    <a:gd name="connsiteX25" fmla="*/ 290051 w 446211"/>
                    <a:gd name="connsiteY25" fmla="*/ 44679 h 356997"/>
                    <a:gd name="connsiteX26" fmla="*/ 290051 w 446211"/>
                    <a:gd name="connsiteY26" fmla="*/ 44679 h 3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6211" h="356997">
                      <a:moveTo>
                        <a:pt x="446211" y="356997"/>
                      </a:moveTo>
                      <a:lnTo>
                        <a:pt x="0" y="356997"/>
                      </a:lnTo>
                      <a:lnTo>
                        <a:pt x="0" y="0"/>
                      </a:lnTo>
                      <a:lnTo>
                        <a:pt x="446211" y="0"/>
                      </a:lnTo>
                      <a:lnTo>
                        <a:pt x="446211" y="356997"/>
                      </a:lnTo>
                      <a:lnTo>
                        <a:pt x="446211" y="356997"/>
                      </a:lnTo>
                      <a:lnTo>
                        <a:pt x="446211" y="356997"/>
                      </a:lnTo>
                      <a:close/>
                      <a:moveTo>
                        <a:pt x="0" y="89358"/>
                      </a:moveTo>
                      <a:lnTo>
                        <a:pt x="446211" y="89358"/>
                      </a:lnTo>
                      <a:moveTo>
                        <a:pt x="396905" y="44679"/>
                      </a:moveTo>
                      <a:cubicBezTo>
                        <a:pt x="396905" y="47282"/>
                        <a:pt x="399074" y="49450"/>
                        <a:pt x="401676" y="49450"/>
                      </a:cubicBezTo>
                      <a:cubicBezTo>
                        <a:pt x="404279" y="49450"/>
                        <a:pt x="406303" y="47282"/>
                        <a:pt x="406303" y="44679"/>
                      </a:cubicBezTo>
                      <a:cubicBezTo>
                        <a:pt x="406303" y="42076"/>
                        <a:pt x="404279" y="40052"/>
                        <a:pt x="401676" y="40052"/>
                      </a:cubicBezTo>
                      <a:cubicBezTo>
                        <a:pt x="398929" y="40052"/>
                        <a:pt x="396905" y="42076"/>
                        <a:pt x="396905" y="44679"/>
                      </a:cubicBezTo>
                      <a:lnTo>
                        <a:pt x="396905" y="44679"/>
                      </a:lnTo>
                      <a:close/>
                      <a:moveTo>
                        <a:pt x="343406" y="44679"/>
                      </a:moveTo>
                      <a:cubicBezTo>
                        <a:pt x="343406" y="47282"/>
                        <a:pt x="345575" y="49450"/>
                        <a:pt x="348033" y="49450"/>
                      </a:cubicBezTo>
                      <a:cubicBezTo>
                        <a:pt x="350635" y="49450"/>
                        <a:pt x="352804" y="47282"/>
                        <a:pt x="352804" y="44679"/>
                      </a:cubicBezTo>
                      <a:cubicBezTo>
                        <a:pt x="352804" y="42076"/>
                        <a:pt x="350635" y="40052"/>
                        <a:pt x="348033" y="40052"/>
                      </a:cubicBezTo>
                      <a:cubicBezTo>
                        <a:pt x="345575" y="40052"/>
                        <a:pt x="343406" y="42076"/>
                        <a:pt x="343406" y="44679"/>
                      </a:cubicBezTo>
                      <a:lnTo>
                        <a:pt x="343406" y="44679"/>
                      </a:lnTo>
                      <a:close/>
                      <a:moveTo>
                        <a:pt x="290051" y="44679"/>
                      </a:moveTo>
                      <a:cubicBezTo>
                        <a:pt x="290051" y="47282"/>
                        <a:pt x="292076" y="49450"/>
                        <a:pt x="294678" y="49450"/>
                      </a:cubicBezTo>
                      <a:cubicBezTo>
                        <a:pt x="297281" y="49450"/>
                        <a:pt x="299450" y="47282"/>
                        <a:pt x="299450" y="44679"/>
                      </a:cubicBezTo>
                      <a:cubicBezTo>
                        <a:pt x="299450" y="42076"/>
                        <a:pt x="297281" y="40052"/>
                        <a:pt x="294678" y="40052"/>
                      </a:cubicBezTo>
                      <a:cubicBezTo>
                        <a:pt x="292076" y="40052"/>
                        <a:pt x="290051" y="42076"/>
                        <a:pt x="290051" y="44679"/>
                      </a:cubicBezTo>
                      <a:lnTo>
                        <a:pt x="290051" y="44679"/>
                      </a:lnTo>
                      <a:close/>
                    </a:path>
                  </a:pathLst>
                </a:custGeom>
                <a:solidFill>
                  <a:schemeClr val="accent1"/>
                </a:solidFill>
                <a:ln w="635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0000"/>
                        </a:gs>
                        <a:gs pos="100000">
                          <a:srgbClr val="000000"/>
                        </a:gs>
                      </a:gsLst>
                      <a:lin ang="16200000" scaled="1"/>
                    </a:gradFill>
                    <a:effectLst/>
                    <a:uLnTx/>
                    <a:uFillTx/>
                    <a:latin typeface="Segoe UI"/>
                    <a:ea typeface="+mn-ea"/>
                    <a:cs typeface="+mn-cs"/>
                  </a:endParaRPr>
                </a:p>
              </p:txBody>
            </p:sp>
            <p:sp>
              <p:nvSpPr>
                <p:cNvPr id="1138" name="Rectangle 1137">
                  <a:extLst>
                    <a:ext uri="{FF2B5EF4-FFF2-40B4-BE49-F238E27FC236}">
                      <a16:creationId xmlns:a16="http://schemas.microsoft.com/office/drawing/2014/main" id="{7D3690C0-99E7-D316-2C47-DB39B041F85E}"/>
                    </a:ext>
                  </a:extLst>
                </p:cNvPr>
                <p:cNvSpPr/>
                <p:nvPr/>
              </p:nvSpPr>
              <p:spPr bwMode="auto">
                <a:xfrm>
                  <a:off x="10314239" y="3135645"/>
                  <a:ext cx="376971" cy="249506"/>
                </a:xfrm>
                <a:prstGeom prst="rect">
                  <a:avLst/>
                </a:prstGeom>
                <a:solidFill>
                  <a:schemeClr val="accent1"/>
                </a:solidFill>
                <a:ln w="6350" cap="sq">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0000"/>
                        </a:gs>
                        <a:gs pos="100000">
                          <a:srgbClr val="000000"/>
                        </a:gs>
                      </a:gsLst>
                      <a:lin ang="16200000" scaled="1"/>
                    </a:gradFill>
                    <a:effectLst/>
                    <a:uLnTx/>
                    <a:uFillTx/>
                    <a:latin typeface="Segoe UI"/>
                    <a:ea typeface="+mn-ea"/>
                    <a:cs typeface="+mn-cs"/>
                  </a:endParaRPr>
                </a:p>
              </p:txBody>
            </p:sp>
            <p:grpSp>
              <p:nvGrpSpPr>
                <p:cNvPr id="1139" name="Group 1138">
                  <a:extLst>
                    <a:ext uri="{FF2B5EF4-FFF2-40B4-BE49-F238E27FC236}">
                      <a16:creationId xmlns:a16="http://schemas.microsoft.com/office/drawing/2014/main" id="{1821FE76-8935-2F80-FE34-2C09D44B1853}"/>
                    </a:ext>
                  </a:extLst>
                </p:cNvPr>
                <p:cNvGrpSpPr/>
                <p:nvPr/>
              </p:nvGrpSpPr>
              <p:grpSpPr>
                <a:xfrm>
                  <a:off x="10314239" y="3135645"/>
                  <a:ext cx="437439" cy="349979"/>
                  <a:chOff x="9971998" y="2762984"/>
                  <a:chExt cx="437439" cy="349979"/>
                </a:xfrm>
              </p:grpSpPr>
              <p:sp>
                <p:nvSpPr>
                  <p:cNvPr id="1140" name="Freeform: Shape 1139">
                    <a:extLst>
                      <a:ext uri="{FF2B5EF4-FFF2-40B4-BE49-F238E27FC236}">
                        <a16:creationId xmlns:a16="http://schemas.microsoft.com/office/drawing/2014/main" id="{A53F64D0-FCDF-1E8F-AB8B-7378EF75216C}"/>
                      </a:ext>
                    </a:extLst>
                  </p:cNvPr>
                  <p:cNvSpPr/>
                  <p:nvPr/>
                </p:nvSpPr>
                <p:spPr>
                  <a:xfrm>
                    <a:off x="10136513" y="2916542"/>
                    <a:ext cx="108409" cy="134426"/>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0000"/>
                          </a:gs>
                          <a:gs pos="100000">
                            <a:srgbClr val="000000"/>
                          </a:gs>
                        </a:gsLst>
                        <a:lin ang="16200000" scaled="1"/>
                      </a:gradFill>
                      <a:effectLst/>
                      <a:uLnTx/>
                      <a:uFillTx/>
                      <a:latin typeface="Segoe UI"/>
                      <a:ea typeface="+mn-ea"/>
                      <a:cs typeface="+mn-cs"/>
                    </a:endParaRPr>
                  </a:p>
                </p:txBody>
              </p:sp>
              <p:sp>
                <p:nvSpPr>
                  <p:cNvPr id="1143" name="Graphic 25">
                    <a:extLst>
                      <a:ext uri="{FF2B5EF4-FFF2-40B4-BE49-F238E27FC236}">
                        <a16:creationId xmlns:a16="http://schemas.microsoft.com/office/drawing/2014/main" id="{DA29F271-2E05-51CF-9BB9-D47F43387946}"/>
                      </a:ext>
                    </a:extLst>
                  </p:cNvPr>
                  <p:cNvSpPr/>
                  <p:nvPr/>
                </p:nvSpPr>
                <p:spPr>
                  <a:xfrm flipH="1">
                    <a:off x="9971998" y="2762984"/>
                    <a:ext cx="437439" cy="349979"/>
                  </a:xfrm>
                  <a:custGeom>
                    <a:avLst/>
                    <a:gdLst>
                      <a:gd name="connsiteX0" fmla="*/ 446211 w 446210"/>
                      <a:gd name="connsiteY0" fmla="*/ 356997 h 356997"/>
                      <a:gd name="connsiteX1" fmla="*/ 0 w 446210"/>
                      <a:gd name="connsiteY1" fmla="*/ 356997 h 356997"/>
                      <a:gd name="connsiteX2" fmla="*/ 0 w 446210"/>
                      <a:gd name="connsiteY2" fmla="*/ 0 h 356997"/>
                      <a:gd name="connsiteX3" fmla="*/ 446211 w 446210"/>
                      <a:gd name="connsiteY3" fmla="*/ 0 h 356997"/>
                      <a:gd name="connsiteX4" fmla="*/ 446211 w 446210"/>
                      <a:gd name="connsiteY4" fmla="*/ 356997 h 356997"/>
                      <a:gd name="connsiteX5" fmla="*/ 446211 w 446210"/>
                      <a:gd name="connsiteY5" fmla="*/ 356997 h 356997"/>
                      <a:gd name="connsiteX6" fmla="*/ 446211 w 446210"/>
                      <a:gd name="connsiteY6" fmla="*/ 356997 h 356997"/>
                      <a:gd name="connsiteX7" fmla="*/ 0 w 446210"/>
                      <a:gd name="connsiteY7" fmla="*/ 89358 h 356997"/>
                      <a:gd name="connsiteX8" fmla="*/ 446211 w 446210"/>
                      <a:gd name="connsiteY8" fmla="*/ 89358 h 356997"/>
                      <a:gd name="connsiteX9" fmla="*/ 396905 w 446210"/>
                      <a:gd name="connsiteY9" fmla="*/ 44679 h 356997"/>
                      <a:gd name="connsiteX10" fmla="*/ 401676 w 446210"/>
                      <a:gd name="connsiteY10" fmla="*/ 49450 h 356997"/>
                      <a:gd name="connsiteX11" fmla="*/ 406303 w 446210"/>
                      <a:gd name="connsiteY11" fmla="*/ 44679 h 356997"/>
                      <a:gd name="connsiteX12" fmla="*/ 401676 w 446210"/>
                      <a:gd name="connsiteY12" fmla="*/ 40052 h 356997"/>
                      <a:gd name="connsiteX13" fmla="*/ 396905 w 446210"/>
                      <a:gd name="connsiteY13" fmla="*/ 44679 h 356997"/>
                      <a:gd name="connsiteX14" fmla="*/ 396905 w 446210"/>
                      <a:gd name="connsiteY14" fmla="*/ 44679 h 356997"/>
                      <a:gd name="connsiteX15" fmla="*/ 343406 w 446210"/>
                      <a:gd name="connsiteY15" fmla="*/ 44679 h 356997"/>
                      <a:gd name="connsiteX16" fmla="*/ 348033 w 446210"/>
                      <a:gd name="connsiteY16" fmla="*/ 49450 h 356997"/>
                      <a:gd name="connsiteX17" fmla="*/ 352804 w 446210"/>
                      <a:gd name="connsiteY17" fmla="*/ 44679 h 356997"/>
                      <a:gd name="connsiteX18" fmla="*/ 348033 w 446210"/>
                      <a:gd name="connsiteY18" fmla="*/ 40052 h 356997"/>
                      <a:gd name="connsiteX19" fmla="*/ 343406 w 446210"/>
                      <a:gd name="connsiteY19" fmla="*/ 44679 h 356997"/>
                      <a:gd name="connsiteX20" fmla="*/ 343406 w 446210"/>
                      <a:gd name="connsiteY20" fmla="*/ 44679 h 356997"/>
                      <a:gd name="connsiteX21" fmla="*/ 290051 w 446210"/>
                      <a:gd name="connsiteY21" fmla="*/ 44679 h 356997"/>
                      <a:gd name="connsiteX22" fmla="*/ 294678 w 446210"/>
                      <a:gd name="connsiteY22" fmla="*/ 49450 h 356997"/>
                      <a:gd name="connsiteX23" fmla="*/ 299450 w 446210"/>
                      <a:gd name="connsiteY23" fmla="*/ 44679 h 356997"/>
                      <a:gd name="connsiteX24" fmla="*/ 294678 w 446210"/>
                      <a:gd name="connsiteY24" fmla="*/ 40052 h 356997"/>
                      <a:gd name="connsiteX25" fmla="*/ 290051 w 446210"/>
                      <a:gd name="connsiteY25" fmla="*/ 44679 h 356997"/>
                      <a:gd name="connsiteX26" fmla="*/ 290051 w 446210"/>
                      <a:gd name="connsiteY26" fmla="*/ 44679 h 356997"/>
                      <a:gd name="connsiteX0" fmla="*/ 446211 w 446211"/>
                      <a:gd name="connsiteY0" fmla="*/ 356997 h 356997"/>
                      <a:gd name="connsiteX1" fmla="*/ 0 w 446211"/>
                      <a:gd name="connsiteY1" fmla="*/ 356997 h 356997"/>
                      <a:gd name="connsiteX2" fmla="*/ 0 w 446211"/>
                      <a:gd name="connsiteY2" fmla="*/ 0 h 356997"/>
                      <a:gd name="connsiteX3" fmla="*/ 446211 w 446211"/>
                      <a:gd name="connsiteY3" fmla="*/ 0 h 356997"/>
                      <a:gd name="connsiteX4" fmla="*/ 446211 w 446211"/>
                      <a:gd name="connsiteY4" fmla="*/ 356997 h 356997"/>
                      <a:gd name="connsiteX5" fmla="*/ 446211 w 446211"/>
                      <a:gd name="connsiteY5" fmla="*/ 356997 h 356997"/>
                      <a:gd name="connsiteX6" fmla="*/ 446211 w 446211"/>
                      <a:gd name="connsiteY6" fmla="*/ 356997 h 356997"/>
                      <a:gd name="connsiteX7" fmla="*/ 0 w 446211"/>
                      <a:gd name="connsiteY7" fmla="*/ 89358 h 356997"/>
                      <a:gd name="connsiteX8" fmla="*/ 446211 w 446211"/>
                      <a:gd name="connsiteY8" fmla="*/ 89358 h 356997"/>
                      <a:gd name="connsiteX9" fmla="*/ 396905 w 446211"/>
                      <a:gd name="connsiteY9" fmla="*/ 44679 h 356997"/>
                      <a:gd name="connsiteX10" fmla="*/ 401676 w 446211"/>
                      <a:gd name="connsiteY10" fmla="*/ 49450 h 356997"/>
                      <a:gd name="connsiteX11" fmla="*/ 406303 w 446211"/>
                      <a:gd name="connsiteY11" fmla="*/ 44679 h 356997"/>
                      <a:gd name="connsiteX12" fmla="*/ 401676 w 446211"/>
                      <a:gd name="connsiteY12" fmla="*/ 40052 h 356997"/>
                      <a:gd name="connsiteX13" fmla="*/ 396905 w 446211"/>
                      <a:gd name="connsiteY13" fmla="*/ 44679 h 356997"/>
                      <a:gd name="connsiteX14" fmla="*/ 396905 w 446211"/>
                      <a:gd name="connsiteY14" fmla="*/ 44679 h 356997"/>
                      <a:gd name="connsiteX15" fmla="*/ 343406 w 446211"/>
                      <a:gd name="connsiteY15" fmla="*/ 44679 h 356997"/>
                      <a:gd name="connsiteX16" fmla="*/ 348033 w 446211"/>
                      <a:gd name="connsiteY16" fmla="*/ 49450 h 356997"/>
                      <a:gd name="connsiteX17" fmla="*/ 352804 w 446211"/>
                      <a:gd name="connsiteY17" fmla="*/ 44679 h 356997"/>
                      <a:gd name="connsiteX18" fmla="*/ 348033 w 446211"/>
                      <a:gd name="connsiteY18" fmla="*/ 40052 h 356997"/>
                      <a:gd name="connsiteX19" fmla="*/ 343406 w 446211"/>
                      <a:gd name="connsiteY19" fmla="*/ 44679 h 356997"/>
                      <a:gd name="connsiteX20" fmla="*/ 343406 w 446211"/>
                      <a:gd name="connsiteY20" fmla="*/ 44679 h 356997"/>
                      <a:gd name="connsiteX21" fmla="*/ 290051 w 446211"/>
                      <a:gd name="connsiteY21" fmla="*/ 44679 h 356997"/>
                      <a:gd name="connsiteX22" fmla="*/ 294678 w 446211"/>
                      <a:gd name="connsiteY22" fmla="*/ 49450 h 356997"/>
                      <a:gd name="connsiteX23" fmla="*/ 299450 w 446211"/>
                      <a:gd name="connsiteY23" fmla="*/ 44679 h 356997"/>
                      <a:gd name="connsiteX24" fmla="*/ 294678 w 446211"/>
                      <a:gd name="connsiteY24" fmla="*/ 40052 h 356997"/>
                      <a:gd name="connsiteX25" fmla="*/ 290051 w 446211"/>
                      <a:gd name="connsiteY25" fmla="*/ 44679 h 356997"/>
                      <a:gd name="connsiteX26" fmla="*/ 290051 w 446211"/>
                      <a:gd name="connsiteY26" fmla="*/ 44679 h 3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6211" h="356997">
                        <a:moveTo>
                          <a:pt x="446211" y="356997"/>
                        </a:moveTo>
                        <a:lnTo>
                          <a:pt x="0" y="356997"/>
                        </a:lnTo>
                        <a:lnTo>
                          <a:pt x="0" y="0"/>
                        </a:lnTo>
                        <a:lnTo>
                          <a:pt x="446211" y="0"/>
                        </a:lnTo>
                        <a:lnTo>
                          <a:pt x="446211" y="356997"/>
                        </a:lnTo>
                        <a:lnTo>
                          <a:pt x="446211" y="356997"/>
                        </a:lnTo>
                        <a:lnTo>
                          <a:pt x="446211" y="356997"/>
                        </a:lnTo>
                        <a:close/>
                        <a:moveTo>
                          <a:pt x="0" y="89358"/>
                        </a:moveTo>
                        <a:lnTo>
                          <a:pt x="446211" y="89358"/>
                        </a:lnTo>
                        <a:moveTo>
                          <a:pt x="396905" y="44679"/>
                        </a:moveTo>
                        <a:cubicBezTo>
                          <a:pt x="396905" y="47282"/>
                          <a:pt x="399074" y="49450"/>
                          <a:pt x="401676" y="49450"/>
                        </a:cubicBezTo>
                        <a:cubicBezTo>
                          <a:pt x="404279" y="49450"/>
                          <a:pt x="406303" y="47282"/>
                          <a:pt x="406303" y="44679"/>
                        </a:cubicBezTo>
                        <a:cubicBezTo>
                          <a:pt x="406303" y="42076"/>
                          <a:pt x="404279" y="40052"/>
                          <a:pt x="401676" y="40052"/>
                        </a:cubicBezTo>
                        <a:cubicBezTo>
                          <a:pt x="398929" y="40052"/>
                          <a:pt x="396905" y="42076"/>
                          <a:pt x="396905" y="44679"/>
                        </a:cubicBezTo>
                        <a:lnTo>
                          <a:pt x="396905" y="44679"/>
                        </a:lnTo>
                        <a:close/>
                        <a:moveTo>
                          <a:pt x="343406" y="44679"/>
                        </a:moveTo>
                        <a:cubicBezTo>
                          <a:pt x="343406" y="47282"/>
                          <a:pt x="345575" y="49450"/>
                          <a:pt x="348033" y="49450"/>
                        </a:cubicBezTo>
                        <a:cubicBezTo>
                          <a:pt x="350635" y="49450"/>
                          <a:pt x="352804" y="47282"/>
                          <a:pt x="352804" y="44679"/>
                        </a:cubicBezTo>
                        <a:cubicBezTo>
                          <a:pt x="352804" y="42076"/>
                          <a:pt x="350635" y="40052"/>
                          <a:pt x="348033" y="40052"/>
                        </a:cubicBezTo>
                        <a:cubicBezTo>
                          <a:pt x="345575" y="40052"/>
                          <a:pt x="343406" y="42076"/>
                          <a:pt x="343406" y="44679"/>
                        </a:cubicBezTo>
                        <a:lnTo>
                          <a:pt x="343406" y="44679"/>
                        </a:lnTo>
                        <a:close/>
                        <a:moveTo>
                          <a:pt x="290051" y="44679"/>
                        </a:moveTo>
                        <a:cubicBezTo>
                          <a:pt x="290051" y="47282"/>
                          <a:pt x="292076" y="49450"/>
                          <a:pt x="294678" y="49450"/>
                        </a:cubicBezTo>
                        <a:cubicBezTo>
                          <a:pt x="297281" y="49450"/>
                          <a:pt x="299450" y="47282"/>
                          <a:pt x="299450" y="44679"/>
                        </a:cubicBezTo>
                        <a:cubicBezTo>
                          <a:pt x="299450" y="42076"/>
                          <a:pt x="297281" y="40052"/>
                          <a:pt x="294678" y="40052"/>
                        </a:cubicBezTo>
                        <a:cubicBezTo>
                          <a:pt x="292076" y="40052"/>
                          <a:pt x="290051" y="42076"/>
                          <a:pt x="290051" y="44679"/>
                        </a:cubicBezTo>
                        <a:lnTo>
                          <a:pt x="290051" y="44679"/>
                        </a:lnTo>
                        <a:close/>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0000"/>
                          </a:gs>
                          <a:gs pos="100000">
                            <a:srgbClr val="000000"/>
                          </a:gs>
                        </a:gsLst>
                        <a:lin ang="16200000" scaled="1"/>
                      </a:gradFill>
                      <a:effectLst/>
                      <a:uLnTx/>
                      <a:uFillTx/>
                      <a:latin typeface="Segoe UI"/>
                      <a:ea typeface="+mn-ea"/>
                      <a:cs typeface="+mn-cs"/>
                    </a:endParaRPr>
                  </a:p>
                </p:txBody>
              </p:sp>
            </p:grpSp>
          </p:grpSp>
        </p:grpSp>
        <p:pic>
          <p:nvPicPr>
            <p:cNvPr id="1121" name="Picture 1120">
              <a:extLst>
                <a:ext uri="{FF2B5EF4-FFF2-40B4-BE49-F238E27FC236}">
                  <a16:creationId xmlns:a16="http://schemas.microsoft.com/office/drawing/2014/main" id="{3E58204C-BB9D-8E2A-1B64-08C4B165DAF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7398601" y="3261122"/>
              <a:ext cx="233765" cy="233765"/>
            </a:xfrm>
            <a:prstGeom prst="rect">
              <a:avLst/>
            </a:prstGeom>
          </p:spPr>
        </p:pic>
        <p:grpSp>
          <p:nvGrpSpPr>
            <p:cNvPr id="1122" name="Group 1121">
              <a:extLst>
                <a:ext uri="{FF2B5EF4-FFF2-40B4-BE49-F238E27FC236}">
                  <a16:creationId xmlns:a16="http://schemas.microsoft.com/office/drawing/2014/main" id="{C1E42BE8-DA19-DB23-2DEF-6A07E7D99918}"/>
                </a:ext>
              </a:extLst>
            </p:cNvPr>
            <p:cNvGrpSpPr/>
            <p:nvPr/>
          </p:nvGrpSpPr>
          <p:grpSpPr>
            <a:xfrm>
              <a:off x="7922428" y="4013146"/>
              <a:ext cx="167906" cy="96409"/>
              <a:chOff x="9207716" y="2652119"/>
              <a:chExt cx="509711" cy="292667"/>
            </a:xfrm>
            <a:noFill/>
          </p:grpSpPr>
          <p:sp>
            <p:nvSpPr>
              <p:cNvPr id="1133" name="Graphic 154" descr="Protect cloud workloads">
                <a:extLst>
                  <a:ext uri="{FF2B5EF4-FFF2-40B4-BE49-F238E27FC236}">
                    <a16:creationId xmlns:a16="http://schemas.microsoft.com/office/drawing/2014/main" id="{B1A7C48C-1EC3-039A-7126-7B91D0793BE2}"/>
                  </a:ext>
                </a:extLst>
              </p:cNvPr>
              <p:cNvSpPr/>
              <p:nvPr/>
            </p:nvSpPr>
            <p:spPr>
              <a:xfrm>
                <a:off x="9207716" y="2711694"/>
                <a:ext cx="385288" cy="233092"/>
              </a:xfrm>
              <a:custGeom>
                <a:avLst/>
                <a:gdLst>
                  <a:gd name="connsiteX0" fmla="*/ 204296 w 227862"/>
                  <a:gd name="connsiteY0" fmla="*/ 77385 h 137852"/>
                  <a:gd name="connsiteX1" fmla="*/ 206487 w 227862"/>
                  <a:gd name="connsiteY1" fmla="*/ 89196 h 137852"/>
                  <a:gd name="connsiteX2" fmla="*/ 205915 w 227862"/>
                  <a:gd name="connsiteY2" fmla="*/ 95673 h 137852"/>
                  <a:gd name="connsiteX3" fmla="*/ 210297 w 227862"/>
                  <a:gd name="connsiteY3" fmla="*/ 95673 h 137852"/>
                  <a:gd name="connsiteX4" fmla="*/ 217536 w 227862"/>
                  <a:gd name="connsiteY4" fmla="*/ 97768 h 137852"/>
                  <a:gd name="connsiteX5" fmla="*/ 222965 w 227862"/>
                  <a:gd name="connsiteY5" fmla="*/ 102626 h 137852"/>
                  <a:gd name="connsiteX6" fmla="*/ 226775 w 227862"/>
                  <a:gd name="connsiteY6" fmla="*/ 109103 h 137852"/>
                  <a:gd name="connsiteX7" fmla="*/ 226775 w 227862"/>
                  <a:gd name="connsiteY7" fmla="*/ 124153 h 137852"/>
                  <a:gd name="connsiteX8" fmla="*/ 222393 w 227862"/>
                  <a:gd name="connsiteY8" fmla="*/ 131201 h 137852"/>
                  <a:gd name="connsiteX9" fmla="*/ 216393 w 227862"/>
                  <a:gd name="connsiteY9" fmla="*/ 136059 h 137852"/>
                  <a:gd name="connsiteX10" fmla="*/ 209535 w 227862"/>
                  <a:gd name="connsiteY10" fmla="*/ 137392 h 137852"/>
                  <a:gd name="connsiteX11" fmla="*/ 86376 w 227862"/>
                  <a:gd name="connsiteY11" fmla="*/ 137392 h 137852"/>
                  <a:gd name="connsiteX12" fmla="*/ 73899 w 227862"/>
                  <a:gd name="connsiteY12" fmla="*/ 135297 h 137852"/>
                  <a:gd name="connsiteX13" fmla="*/ 65136 w 227862"/>
                  <a:gd name="connsiteY13" fmla="*/ 129868 h 137852"/>
                  <a:gd name="connsiteX14" fmla="*/ 59802 w 227862"/>
                  <a:gd name="connsiteY14" fmla="*/ 120343 h 137852"/>
                  <a:gd name="connsiteX15" fmla="*/ 57135 w 227862"/>
                  <a:gd name="connsiteY15" fmla="*/ 108817 h 137852"/>
                  <a:gd name="connsiteX16" fmla="*/ 59421 w 227862"/>
                  <a:gd name="connsiteY16" fmla="*/ 98626 h 137852"/>
                  <a:gd name="connsiteX17" fmla="*/ 74089 w 227862"/>
                  <a:gd name="connsiteY17" fmla="*/ 85672 h 137852"/>
                  <a:gd name="connsiteX18" fmla="*/ 84852 w 227862"/>
                  <a:gd name="connsiteY18" fmla="*/ 84052 h 137852"/>
                  <a:gd name="connsiteX19" fmla="*/ 88662 w 227862"/>
                  <a:gd name="connsiteY19" fmla="*/ 83481 h 137852"/>
                  <a:gd name="connsiteX20" fmla="*/ 88662 w 227862"/>
                  <a:gd name="connsiteY20" fmla="*/ 80242 h 137852"/>
                  <a:gd name="connsiteX21" fmla="*/ 91425 w 227862"/>
                  <a:gd name="connsiteY21" fmla="*/ 68908 h 137852"/>
                  <a:gd name="connsiteX22" fmla="*/ 97425 w 227862"/>
                  <a:gd name="connsiteY22" fmla="*/ 58716 h 137852"/>
                  <a:gd name="connsiteX23" fmla="*/ 105617 w 227862"/>
                  <a:gd name="connsiteY23" fmla="*/ 51191 h 137852"/>
                  <a:gd name="connsiteX24" fmla="*/ 115904 w 227862"/>
                  <a:gd name="connsiteY24" fmla="*/ 46810 h 137852"/>
                  <a:gd name="connsiteX25" fmla="*/ 126191 w 227862"/>
                  <a:gd name="connsiteY25" fmla="*/ 45191 h 137852"/>
                  <a:gd name="connsiteX26" fmla="*/ 143622 w 227862"/>
                  <a:gd name="connsiteY26" fmla="*/ 49572 h 137852"/>
                  <a:gd name="connsiteX27" fmla="*/ 156671 w 227862"/>
                  <a:gd name="connsiteY27" fmla="*/ 61859 h 137852"/>
                  <a:gd name="connsiteX28" fmla="*/ 158862 w 227862"/>
                  <a:gd name="connsiteY28" fmla="*/ 65098 h 137852"/>
                  <a:gd name="connsiteX29" fmla="*/ 162100 w 227862"/>
                  <a:gd name="connsiteY29" fmla="*/ 63478 h 137852"/>
                  <a:gd name="connsiteX30" fmla="*/ 169720 w 227862"/>
                  <a:gd name="connsiteY30" fmla="*/ 60811 h 137852"/>
                  <a:gd name="connsiteX31" fmla="*/ 198295 w 227862"/>
                  <a:gd name="connsiteY31" fmla="*/ 68336 h 137852"/>
                  <a:gd name="connsiteX32" fmla="*/ 203724 w 227862"/>
                  <a:gd name="connsiteY32" fmla="*/ 77861 h 137852"/>
                  <a:gd name="connsiteX33" fmla="*/ 203724 w 227862"/>
                  <a:gd name="connsiteY33" fmla="*/ 77861 h 137852"/>
                  <a:gd name="connsiteX34" fmla="*/ 178674 w 227862"/>
                  <a:gd name="connsiteY34" fmla="*/ 44048 h 137852"/>
                  <a:gd name="connsiteX35" fmla="*/ 173244 w 227862"/>
                  <a:gd name="connsiteY35" fmla="*/ 26617 h 137852"/>
                  <a:gd name="connsiteX36" fmla="*/ 161910 w 227862"/>
                  <a:gd name="connsiteY36" fmla="*/ 12425 h 137852"/>
                  <a:gd name="connsiteX37" fmla="*/ 146193 w 227862"/>
                  <a:gd name="connsiteY37" fmla="*/ 2900 h 137852"/>
                  <a:gd name="connsiteX38" fmla="*/ 127810 w 227862"/>
                  <a:gd name="connsiteY38" fmla="*/ -434 h 137852"/>
                  <a:gd name="connsiteX39" fmla="*/ 114856 w 227862"/>
                  <a:gd name="connsiteY39" fmla="*/ 1185 h 137852"/>
                  <a:gd name="connsiteX40" fmla="*/ 103426 w 227862"/>
                  <a:gd name="connsiteY40" fmla="*/ 6614 h 137852"/>
                  <a:gd name="connsiteX41" fmla="*/ 93139 w 227862"/>
                  <a:gd name="connsiteY41" fmla="*/ 14806 h 137852"/>
                  <a:gd name="connsiteX42" fmla="*/ 85614 w 227862"/>
                  <a:gd name="connsiteY42" fmla="*/ 25093 h 137852"/>
                  <a:gd name="connsiteX43" fmla="*/ 81328 w 227862"/>
                  <a:gd name="connsiteY43" fmla="*/ 23474 h 137852"/>
                  <a:gd name="connsiteX44" fmla="*/ 76470 w 227862"/>
                  <a:gd name="connsiteY44" fmla="*/ 21759 h 137852"/>
                  <a:gd name="connsiteX45" fmla="*/ 71613 w 227862"/>
                  <a:gd name="connsiteY45" fmla="*/ 20711 h 137852"/>
                  <a:gd name="connsiteX46" fmla="*/ 67231 w 227862"/>
                  <a:gd name="connsiteY46" fmla="*/ 20235 h 137852"/>
                  <a:gd name="connsiteX47" fmla="*/ 52086 w 227862"/>
                  <a:gd name="connsiteY47" fmla="*/ 23474 h 137852"/>
                  <a:gd name="connsiteX48" fmla="*/ 39609 w 227862"/>
                  <a:gd name="connsiteY48" fmla="*/ 32141 h 137852"/>
                  <a:gd name="connsiteX49" fmla="*/ 31512 w 227862"/>
                  <a:gd name="connsiteY49" fmla="*/ 45095 h 137852"/>
                  <a:gd name="connsiteX50" fmla="*/ 28845 w 227862"/>
                  <a:gd name="connsiteY50" fmla="*/ 60335 h 137852"/>
                  <a:gd name="connsiteX51" fmla="*/ 28845 w 227862"/>
                  <a:gd name="connsiteY51" fmla="*/ 64621 h 137852"/>
                  <a:gd name="connsiteX52" fmla="*/ 23892 w 227862"/>
                  <a:gd name="connsiteY52" fmla="*/ 65193 h 137852"/>
                  <a:gd name="connsiteX53" fmla="*/ 19606 w 227862"/>
                  <a:gd name="connsiteY53" fmla="*/ 66812 h 137852"/>
                  <a:gd name="connsiteX54" fmla="*/ 19606 w 227862"/>
                  <a:gd name="connsiteY54" fmla="*/ 66812 h 137852"/>
                  <a:gd name="connsiteX55" fmla="*/ 5223 w 227862"/>
                  <a:gd name="connsiteY55" fmla="*/ 78718 h 137852"/>
                  <a:gd name="connsiteX56" fmla="*/ -15 w 227862"/>
                  <a:gd name="connsiteY56" fmla="*/ 96435 h 137852"/>
                  <a:gd name="connsiteX57" fmla="*/ 2747 w 227862"/>
                  <a:gd name="connsiteY57" fmla="*/ 108341 h 137852"/>
                  <a:gd name="connsiteX58" fmla="*/ 9224 w 227862"/>
                  <a:gd name="connsiteY58" fmla="*/ 117866 h 137852"/>
                  <a:gd name="connsiteX59" fmla="*/ 19511 w 227862"/>
                  <a:gd name="connsiteY59" fmla="*/ 125010 h 137852"/>
                  <a:gd name="connsiteX60" fmla="*/ 30941 w 227862"/>
                  <a:gd name="connsiteY60" fmla="*/ 127106 h 137852"/>
                  <a:gd name="connsiteX61" fmla="*/ 46086 w 227862"/>
                  <a:gd name="connsiteY61" fmla="*/ 127106 h 137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27862" h="137852">
                    <a:moveTo>
                      <a:pt x="204296" y="77385"/>
                    </a:moveTo>
                    <a:cubicBezTo>
                      <a:pt x="205881" y="81119"/>
                      <a:pt x="206628" y="85148"/>
                      <a:pt x="206487" y="89196"/>
                    </a:cubicBezTo>
                    <a:lnTo>
                      <a:pt x="205915" y="95673"/>
                    </a:lnTo>
                    <a:lnTo>
                      <a:pt x="210297" y="95673"/>
                    </a:lnTo>
                    <a:cubicBezTo>
                      <a:pt x="212804" y="95987"/>
                      <a:pt x="215247" y="96702"/>
                      <a:pt x="217536" y="97768"/>
                    </a:cubicBezTo>
                    <a:cubicBezTo>
                      <a:pt x="219782" y="98826"/>
                      <a:pt x="221669" y="100512"/>
                      <a:pt x="222965" y="102626"/>
                    </a:cubicBezTo>
                    <a:cubicBezTo>
                      <a:pt x="224612" y="104541"/>
                      <a:pt x="225901" y="106732"/>
                      <a:pt x="226775" y="109103"/>
                    </a:cubicBezTo>
                    <a:cubicBezTo>
                      <a:pt x="228204" y="114018"/>
                      <a:pt x="228204" y="119238"/>
                      <a:pt x="226775" y="124153"/>
                    </a:cubicBezTo>
                    <a:cubicBezTo>
                      <a:pt x="225589" y="126658"/>
                      <a:pt x="224119" y="129030"/>
                      <a:pt x="222393" y="131201"/>
                    </a:cubicBezTo>
                    <a:cubicBezTo>
                      <a:pt x="220638" y="133097"/>
                      <a:pt x="218617" y="134735"/>
                      <a:pt x="216393" y="136059"/>
                    </a:cubicBezTo>
                    <a:cubicBezTo>
                      <a:pt x="214239" y="137021"/>
                      <a:pt x="211892" y="137478"/>
                      <a:pt x="209535" y="137392"/>
                    </a:cubicBezTo>
                    <a:lnTo>
                      <a:pt x="86376" y="137392"/>
                    </a:lnTo>
                    <a:cubicBezTo>
                      <a:pt x="82117" y="137564"/>
                      <a:pt x="77868" y="136849"/>
                      <a:pt x="73899" y="135297"/>
                    </a:cubicBezTo>
                    <a:cubicBezTo>
                      <a:pt x="70646" y="134087"/>
                      <a:pt x="67666" y="132240"/>
                      <a:pt x="65136" y="129868"/>
                    </a:cubicBezTo>
                    <a:cubicBezTo>
                      <a:pt x="62817" y="127029"/>
                      <a:pt x="61012" y="123800"/>
                      <a:pt x="59802" y="120343"/>
                    </a:cubicBezTo>
                    <a:cubicBezTo>
                      <a:pt x="58379" y="116647"/>
                      <a:pt x="57481" y="112761"/>
                      <a:pt x="57135" y="108817"/>
                    </a:cubicBezTo>
                    <a:cubicBezTo>
                      <a:pt x="57225" y="105303"/>
                      <a:pt x="58001" y="101845"/>
                      <a:pt x="59421" y="98626"/>
                    </a:cubicBezTo>
                    <a:cubicBezTo>
                      <a:pt x="62551" y="92654"/>
                      <a:pt x="67773" y="88043"/>
                      <a:pt x="74089" y="85672"/>
                    </a:cubicBezTo>
                    <a:cubicBezTo>
                      <a:pt x="77568" y="84567"/>
                      <a:pt x="81201" y="84014"/>
                      <a:pt x="84852" y="84052"/>
                    </a:cubicBezTo>
                    <a:lnTo>
                      <a:pt x="88662" y="83481"/>
                    </a:lnTo>
                    <a:lnTo>
                      <a:pt x="88662" y="80242"/>
                    </a:lnTo>
                    <a:cubicBezTo>
                      <a:pt x="88959" y="76337"/>
                      <a:pt x="89892" y="72508"/>
                      <a:pt x="91425" y="68908"/>
                    </a:cubicBezTo>
                    <a:cubicBezTo>
                      <a:pt x="92841" y="65202"/>
                      <a:pt x="94870" y="61754"/>
                      <a:pt x="97425" y="58716"/>
                    </a:cubicBezTo>
                    <a:cubicBezTo>
                      <a:pt x="99702" y="55754"/>
                      <a:pt x="102473" y="53210"/>
                      <a:pt x="105617" y="51191"/>
                    </a:cubicBezTo>
                    <a:cubicBezTo>
                      <a:pt x="108602" y="48857"/>
                      <a:pt x="112150" y="47343"/>
                      <a:pt x="115904" y="46810"/>
                    </a:cubicBezTo>
                    <a:cubicBezTo>
                      <a:pt x="119232" y="45752"/>
                      <a:pt x="122700" y="45209"/>
                      <a:pt x="126191" y="45191"/>
                    </a:cubicBezTo>
                    <a:cubicBezTo>
                      <a:pt x="132278" y="45152"/>
                      <a:pt x="138277" y="46657"/>
                      <a:pt x="143622" y="49572"/>
                    </a:cubicBezTo>
                    <a:cubicBezTo>
                      <a:pt x="148778" y="52715"/>
                      <a:pt x="153223" y="56897"/>
                      <a:pt x="156671" y="61859"/>
                    </a:cubicBezTo>
                    <a:lnTo>
                      <a:pt x="158862" y="65098"/>
                    </a:lnTo>
                    <a:lnTo>
                      <a:pt x="162100" y="63478"/>
                    </a:lnTo>
                    <a:cubicBezTo>
                      <a:pt x="164491" y="62212"/>
                      <a:pt x="167060" y="61307"/>
                      <a:pt x="169720" y="60811"/>
                    </a:cubicBezTo>
                    <a:cubicBezTo>
                      <a:pt x="179903" y="57821"/>
                      <a:pt x="190907" y="60716"/>
                      <a:pt x="198295" y="68336"/>
                    </a:cubicBezTo>
                    <a:cubicBezTo>
                      <a:pt x="200883" y="71003"/>
                      <a:pt x="202751" y="74280"/>
                      <a:pt x="203724" y="77861"/>
                    </a:cubicBezTo>
                    <a:lnTo>
                      <a:pt x="203724" y="77861"/>
                    </a:lnTo>
                    <a:close/>
                    <a:moveTo>
                      <a:pt x="178674" y="44048"/>
                    </a:moveTo>
                    <a:cubicBezTo>
                      <a:pt x="177973" y="37951"/>
                      <a:pt x="176131" y="32036"/>
                      <a:pt x="173244" y="26617"/>
                    </a:cubicBezTo>
                    <a:cubicBezTo>
                      <a:pt x="170202" y="21340"/>
                      <a:pt x="166381" y="16558"/>
                      <a:pt x="161910" y="12425"/>
                    </a:cubicBezTo>
                    <a:cubicBezTo>
                      <a:pt x="157339" y="8262"/>
                      <a:pt x="152001" y="5024"/>
                      <a:pt x="146193" y="2900"/>
                    </a:cubicBezTo>
                    <a:cubicBezTo>
                      <a:pt x="140325" y="661"/>
                      <a:pt x="134092" y="-472"/>
                      <a:pt x="127810" y="-434"/>
                    </a:cubicBezTo>
                    <a:cubicBezTo>
                      <a:pt x="123442" y="-425"/>
                      <a:pt x="119092" y="118"/>
                      <a:pt x="114856" y="1185"/>
                    </a:cubicBezTo>
                    <a:cubicBezTo>
                      <a:pt x="110825" y="2490"/>
                      <a:pt x="106983" y="4309"/>
                      <a:pt x="103426" y="6614"/>
                    </a:cubicBezTo>
                    <a:cubicBezTo>
                      <a:pt x="99671" y="8910"/>
                      <a:pt x="96217" y="11662"/>
                      <a:pt x="93139" y="14806"/>
                    </a:cubicBezTo>
                    <a:cubicBezTo>
                      <a:pt x="90336" y="18006"/>
                      <a:pt x="87818" y="21454"/>
                      <a:pt x="85614" y="25093"/>
                    </a:cubicBezTo>
                    <a:cubicBezTo>
                      <a:pt x="84236" y="24426"/>
                      <a:pt x="82802" y="23883"/>
                      <a:pt x="81328" y="23474"/>
                    </a:cubicBezTo>
                    <a:cubicBezTo>
                      <a:pt x="79897" y="22464"/>
                      <a:pt x="78216" y="21873"/>
                      <a:pt x="76470" y="21759"/>
                    </a:cubicBezTo>
                    <a:cubicBezTo>
                      <a:pt x="74908" y="21187"/>
                      <a:pt x="73273" y="20835"/>
                      <a:pt x="71613" y="20711"/>
                    </a:cubicBezTo>
                    <a:cubicBezTo>
                      <a:pt x="69898" y="20711"/>
                      <a:pt x="68279" y="20235"/>
                      <a:pt x="67231" y="20235"/>
                    </a:cubicBezTo>
                    <a:cubicBezTo>
                      <a:pt x="61998" y="20102"/>
                      <a:pt x="56808" y="21216"/>
                      <a:pt x="52086" y="23474"/>
                    </a:cubicBezTo>
                    <a:cubicBezTo>
                      <a:pt x="47501" y="25693"/>
                      <a:pt x="43290" y="28617"/>
                      <a:pt x="39609" y="32141"/>
                    </a:cubicBezTo>
                    <a:cubicBezTo>
                      <a:pt x="36307" y="36056"/>
                      <a:pt x="33581" y="40418"/>
                      <a:pt x="31512" y="45095"/>
                    </a:cubicBezTo>
                    <a:cubicBezTo>
                      <a:pt x="29782" y="49991"/>
                      <a:pt x="28881" y="55144"/>
                      <a:pt x="28845" y="60335"/>
                    </a:cubicBezTo>
                    <a:lnTo>
                      <a:pt x="28845" y="64621"/>
                    </a:lnTo>
                    <a:cubicBezTo>
                      <a:pt x="27174" y="64526"/>
                      <a:pt x="25497" y="64717"/>
                      <a:pt x="23892" y="65193"/>
                    </a:cubicBezTo>
                    <a:lnTo>
                      <a:pt x="19606" y="66812"/>
                    </a:lnTo>
                    <a:lnTo>
                      <a:pt x="19606" y="66812"/>
                    </a:lnTo>
                    <a:cubicBezTo>
                      <a:pt x="13529" y="68908"/>
                      <a:pt x="8420" y="73137"/>
                      <a:pt x="5223" y="78718"/>
                    </a:cubicBezTo>
                    <a:cubicBezTo>
                      <a:pt x="1779" y="83986"/>
                      <a:pt x="-43" y="90139"/>
                      <a:pt x="-15" y="96435"/>
                    </a:cubicBezTo>
                    <a:cubicBezTo>
                      <a:pt x="189" y="100540"/>
                      <a:pt x="1125" y="104569"/>
                      <a:pt x="2747" y="108341"/>
                    </a:cubicBezTo>
                    <a:cubicBezTo>
                      <a:pt x="4400" y="111827"/>
                      <a:pt x="6585" y="115047"/>
                      <a:pt x="9224" y="117866"/>
                    </a:cubicBezTo>
                    <a:cubicBezTo>
                      <a:pt x="12451" y="120524"/>
                      <a:pt x="15891" y="122915"/>
                      <a:pt x="19511" y="125010"/>
                    </a:cubicBezTo>
                    <a:cubicBezTo>
                      <a:pt x="23143" y="126467"/>
                      <a:pt x="27029" y="127172"/>
                      <a:pt x="30941" y="127106"/>
                    </a:cubicBezTo>
                    <a:lnTo>
                      <a:pt x="46086" y="127106"/>
                    </a:ln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000000"/>
                        </a:gs>
                        <a:gs pos="100000">
                          <a:srgbClr val="000000"/>
                        </a:gs>
                      </a:gsLst>
                      <a:lin ang="16200000" scaled="1"/>
                    </a:gradFill>
                    <a:effectLst/>
                    <a:uLnTx/>
                    <a:uFillTx/>
                    <a:latin typeface="Segoe UI"/>
                    <a:ea typeface="+mn-ea"/>
                    <a:cs typeface="+mn-cs"/>
                  </a:rPr>
                  <a:t>            </a:t>
                </a:r>
              </a:p>
            </p:txBody>
          </p:sp>
          <p:sp>
            <p:nvSpPr>
              <p:cNvPr id="1134" name="Processing_E9F5" descr="Engine, automation">
                <a:extLst>
                  <a:ext uri="{FF2B5EF4-FFF2-40B4-BE49-F238E27FC236}">
                    <a16:creationId xmlns:a16="http://schemas.microsoft.com/office/drawing/2014/main" id="{CD7CC87E-D885-C3E8-2A96-03FB008A8366}"/>
                  </a:ext>
                </a:extLst>
              </p:cNvPr>
              <p:cNvSpPr>
                <a:spLocks noChangeAspect="1" noEditPoints="1"/>
              </p:cNvSpPr>
              <p:nvPr/>
            </p:nvSpPr>
            <p:spPr bwMode="auto">
              <a:xfrm rot="862282">
                <a:off x="9499842" y="2652119"/>
                <a:ext cx="217585" cy="18950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0000"/>
                      </a:gs>
                      <a:gs pos="100000">
                        <a:srgbClr val="000000"/>
                      </a:gs>
                    </a:gsLst>
                    <a:lin ang="16200000" scaled="1"/>
                  </a:gradFill>
                  <a:effectLst/>
                  <a:uLnTx/>
                  <a:uFillTx/>
                  <a:latin typeface="Segoe UI"/>
                  <a:ea typeface="+mn-ea"/>
                  <a:cs typeface="+mn-cs"/>
                </a:endParaRPr>
              </a:p>
            </p:txBody>
          </p:sp>
        </p:grpSp>
        <p:sp>
          <p:nvSpPr>
            <p:cNvPr id="1123" name="Graphic 3">
              <a:extLst>
                <a:ext uri="{FF2B5EF4-FFF2-40B4-BE49-F238E27FC236}">
                  <a16:creationId xmlns:a16="http://schemas.microsoft.com/office/drawing/2014/main" id="{F94B8FC0-C8E1-4243-2871-783FDA76292C}"/>
                </a:ext>
              </a:extLst>
            </p:cNvPr>
            <p:cNvSpPr/>
            <p:nvPr/>
          </p:nvSpPr>
          <p:spPr>
            <a:xfrm>
              <a:off x="3900801" y="3965343"/>
              <a:ext cx="140722" cy="95453"/>
            </a:xfrm>
            <a:custGeom>
              <a:avLst/>
              <a:gdLst>
                <a:gd name="connsiteX0" fmla="*/ 392524 w 452820"/>
                <a:gd name="connsiteY0" fmla="*/ 214918 h 307153"/>
                <a:gd name="connsiteX1" fmla="*/ 60446 w 452820"/>
                <a:gd name="connsiteY1" fmla="*/ 214918 h 307153"/>
                <a:gd name="connsiteX2" fmla="*/ 60446 w 452820"/>
                <a:gd name="connsiteY2" fmla="*/ 0 h 307153"/>
                <a:gd name="connsiteX3" fmla="*/ 392524 w 452820"/>
                <a:gd name="connsiteY3" fmla="*/ 0 h 307153"/>
                <a:gd name="connsiteX4" fmla="*/ 392524 w 452820"/>
                <a:gd name="connsiteY4" fmla="*/ 214918 h 307153"/>
                <a:gd name="connsiteX5" fmla="*/ 392524 w 452820"/>
                <a:gd name="connsiteY5" fmla="*/ 214918 h 307153"/>
                <a:gd name="connsiteX6" fmla="*/ 392524 w 452820"/>
                <a:gd name="connsiteY6" fmla="*/ 214918 h 307153"/>
                <a:gd name="connsiteX7" fmla="*/ 0 w 452820"/>
                <a:gd name="connsiteY7" fmla="*/ 291781 h 307153"/>
                <a:gd name="connsiteX8" fmla="*/ 15074 w 452820"/>
                <a:gd name="connsiteY8" fmla="*/ 307154 h 307153"/>
                <a:gd name="connsiteX9" fmla="*/ 437746 w 452820"/>
                <a:gd name="connsiteY9" fmla="*/ 307154 h 307153"/>
                <a:gd name="connsiteX10" fmla="*/ 452821 w 452820"/>
                <a:gd name="connsiteY10" fmla="*/ 291781 h 307153"/>
                <a:gd name="connsiteX11" fmla="*/ 445358 w 452820"/>
                <a:gd name="connsiteY11" fmla="*/ 268648 h 307153"/>
                <a:gd name="connsiteX12" fmla="*/ 392524 w 452820"/>
                <a:gd name="connsiteY12" fmla="*/ 214918 h 307153"/>
                <a:gd name="connsiteX13" fmla="*/ 60446 w 452820"/>
                <a:gd name="connsiteY13" fmla="*/ 214918 h 307153"/>
                <a:gd name="connsiteX14" fmla="*/ 7612 w 452820"/>
                <a:gd name="connsiteY14" fmla="*/ 268648 h 307153"/>
                <a:gd name="connsiteX15" fmla="*/ 0 w 452820"/>
                <a:gd name="connsiteY15" fmla="*/ 291781 h 307153"/>
                <a:gd name="connsiteX16" fmla="*/ 0 w 452820"/>
                <a:gd name="connsiteY16" fmla="*/ 291781 h 307153"/>
                <a:gd name="connsiteX0" fmla="*/ 392524 w 452821"/>
                <a:gd name="connsiteY0" fmla="*/ 214918 h 307154"/>
                <a:gd name="connsiteX1" fmla="*/ 60446 w 452821"/>
                <a:gd name="connsiteY1" fmla="*/ 214918 h 307154"/>
                <a:gd name="connsiteX2" fmla="*/ 60446 w 452821"/>
                <a:gd name="connsiteY2" fmla="*/ 0 h 307154"/>
                <a:gd name="connsiteX3" fmla="*/ 392524 w 452821"/>
                <a:gd name="connsiteY3" fmla="*/ 0 h 307154"/>
                <a:gd name="connsiteX4" fmla="*/ 392524 w 452821"/>
                <a:gd name="connsiteY4" fmla="*/ 214918 h 307154"/>
                <a:gd name="connsiteX5" fmla="*/ 392524 w 452821"/>
                <a:gd name="connsiteY5" fmla="*/ 214918 h 307154"/>
                <a:gd name="connsiteX6" fmla="*/ 392524 w 452821"/>
                <a:gd name="connsiteY6" fmla="*/ 214918 h 307154"/>
                <a:gd name="connsiteX7" fmla="*/ 0 w 452821"/>
                <a:gd name="connsiteY7" fmla="*/ 291781 h 307154"/>
                <a:gd name="connsiteX8" fmla="*/ 15074 w 452821"/>
                <a:gd name="connsiteY8" fmla="*/ 307154 h 307154"/>
                <a:gd name="connsiteX9" fmla="*/ 437746 w 452821"/>
                <a:gd name="connsiteY9" fmla="*/ 307154 h 307154"/>
                <a:gd name="connsiteX10" fmla="*/ 452821 w 452821"/>
                <a:gd name="connsiteY10" fmla="*/ 291781 h 307154"/>
                <a:gd name="connsiteX11" fmla="*/ 445358 w 452821"/>
                <a:gd name="connsiteY11" fmla="*/ 268648 h 307154"/>
                <a:gd name="connsiteX12" fmla="*/ 392524 w 452821"/>
                <a:gd name="connsiteY12" fmla="*/ 214918 h 307154"/>
                <a:gd name="connsiteX13" fmla="*/ 60446 w 452821"/>
                <a:gd name="connsiteY13" fmla="*/ 214918 h 307154"/>
                <a:gd name="connsiteX14" fmla="*/ 7612 w 452821"/>
                <a:gd name="connsiteY14" fmla="*/ 268648 h 307154"/>
                <a:gd name="connsiteX15" fmla="*/ 0 w 452821"/>
                <a:gd name="connsiteY15" fmla="*/ 291781 h 307154"/>
                <a:gd name="connsiteX16" fmla="*/ 0 w 452821"/>
                <a:gd name="connsiteY16" fmla="*/ 291781 h 30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2821" h="307154">
                  <a:moveTo>
                    <a:pt x="392524" y="214918"/>
                  </a:moveTo>
                  <a:lnTo>
                    <a:pt x="60446" y="214918"/>
                  </a:lnTo>
                  <a:lnTo>
                    <a:pt x="60446" y="0"/>
                  </a:lnTo>
                  <a:lnTo>
                    <a:pt x="392524" y="0"/>
                  </a:lnTo>
                  <a:lnTo>
                    <a:pt x="392524" y="214918"/>
                  </a:lnTo>
                  <a:lnTo>
                    <a:pt x="392524" y="214918"/>
                  </a:lnTo>
                  <a:lnTo>
                    <a:pt x="392524" y="214918"/>
                  </a:lnTo>
                  <a:close/>
                  <a:moveTo>
                    <a:pt x="0" y="291781"/>
                  </a:moveTo>
                  <a:cubicBezTo>
                    <a:pt x="0" y="300288"/>
                    <a:pt x="6716" y="307154"/>
                    <a:pt x="15074" y="307154"/>
                  </a:cubicBezTo>
                  <a:lnTo>
                    <a:pt x="437746" y="307154"/>
                  </a:lnTo>
                  <a:cubicBezTo>
                    <a:pt x="446104" y="307154"/>
                    <a:pt x="452821" y="300288"/>
                    <a:pt x="452821" y="291781"/>
                  </a:cubicBezTo>
                  <a:cubicBezTo>
                    <a:pt x="452821" y="282826"/>
                    <a:pt x="449985" y="274618"/>
                    <a:pt x="445358" y="268648"/>
                  </a:cubicBezTo>
                  <a:lnTo>
                    <a:pt x="392524" y="214918"/>
                  </a:lnTo>
                  <a:lnTo>
                    <a:pt x="60446" y="214918"/>
                  </a:lnTo>
                  <a:lnTo>
                    <a:pt x="7612" y="268648"/>
                  </a:lnTo>
                  <a:cubicBezTo>
                    <a:pt x="2985" y="274618"/>
                    <a:pt x="0" y="282826"/>
                    <a:pt x="0" y="291781"/>
                  </a:cubicBezTo>
                  <a:lnTo>
                    <a:pt x="0" y="291781"/>
                  </a:lnTo>
                  <a:close/>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0000"/>
                    </a:gs>
                    <a:gs pos="100000">
                      <a:srgbClr val="000000"/>
                    </a:gs>
                  </a:gsLst>
                  <a:lin ang="16200000" scaled="1"/>
                </a:gradFill>
                <a:effectLst/>
                <a:uLnTx/>
                <a:uFillTx/>
                <a:latin typeface="Segoe UI"/>
                <a:ea typeface="+mn-ea"/>
                <a:cs typeface="+mn-cs"/>
              </a:endParaRPr>
            </a:p>
          </p:txBody>
        </p:sp>
        <p:sp>
          <p:nvSpPr>
            <p:cNvPr id="1124" name="Database_EFC7">
              <a:extLst>
                <a:ext uri="{FF2B5EF4-FFF2-40B4-BE49-F238E27FC236}">
                  <a16:creationId xmlns:a16="http://schemas.microsoft.com/office/drawing/2014/main" id="{9110237B-83D5-746F-A7F4-D305A077F843}"/>
                </a:ext>
              </a:extLst>
            </p:cNvPr>
            <p:cNvSpPr>
              <a:spLocks noChangeAspect="1" noEditPoints="1"/>
            </p:cNvSpPr>
            <p:nvPr/>
          </p:nvSpPr>
          <p:spPr bwMode="auto">
            <a:xfrm>
              <a:off x="6313753" y="4675689"/>
              <a:ext cx="96249" cy="12510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0000"/>
                    </a:gs>
                    <a:gs pos="100000">
                      <a:srgbClr val="000000"/>
                    </a:gs>
                  </a:gsLst>
                  <a:lin ang="16200000" scaled="1"/>
                </a:gradFill>
                <a:effectLst/>
                <a:uLnTx/>
                <a:uFillTx/>
                <a:latin typeface="Segoe UI"/>
                <a:ea typeface="+mn-ea"/>
                <a:cs typeface="+mn-cs"/>
              </a:endParaRPr>
            </a:p>
          </p:txBody>
        </p:sp>
        <p:sp>
          <p:nvSpPr>
            <p:cNvPr id="1125" name="Database_EFC7">
              <a:extLst>
                <a:ext uri="{FF2B5EF4-FFF2-40B4-BE49-F238E27FC236}">
                  <a16:creationId xmlns:a16="http://schemas.microsoft.com/office/drawing/2014/main" id="{D1BFABB2-4A8A-87A1-25A6-CC126E3B5C49}"/>
                </a:ext>
              </a:extLst>
            </p:cNvPr>
            <p:cNvSpPr>
              <a:spLocks noChangeAspect="1" noEditPoints="1"/>
            </p:cNvSpPr>
            <p:nvPr/>
          </p:nvSpPr>
          <p:spPr bwMode="auto">
            <a:xfrm>
              <a:off x="5418791" y="4776583"/>
              <a:ext cx="119925" cy="15588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0000"/>
                    </a:gs>
                    <a:gs pos="100000">
                      <a:srgbClr val="000000"/>
                    </a:gs>
                  </a:gsLst>
                  <a:lin ang="16200000" scaled="1"/>
                </a:gradFill>
                <a:effectLst/>
                <a:uLnTx/>
                <a:uFillTx/>
                <a:latin typeface="Segoe UI"/>
                <a:ea typeface="+mn-ea"/>
                <a:cs typeface="+mn-cs"/>
              </a:endParaRPr>
            </a:p>
          </p:txBody>
        </p:sp>
        <p:sp>
          <p:nvSpPr>
            <p:cNvPr id="1126" name="Graphic 56">
              <a:extLst>
                <a:ext uri="{FF2B5EF4-FFF2-40B4-BE49-F238E27FC236}">
                  <a16:creationId xmlns:a16="http://schemas.microsoft.com/office/drawing/2014/main" id="{6EEDE3A0-8690-CD7F-AEB7-84FAAE9EE165}"/>
                </a:ext>
              </a:extLst>
            </p:cNvPr>
            <p:cNvSpPr/>
            <p:nvPr/>
          </p:nvSpPr>
          <p:spPr>
            <a:xfrm>
              <a:off x="4383817" y="4788192"/>
              <a:ext cx="222593" cy="225985"/>
            </a:xfrm>
            <a:custGeom>
              <a:avLst/>
              <a:gdLst>
                <a:gd name="connsiteX0" fmla="*/ 59627 w 368808"/>
                <a:gd name="connsiteY0" fmla="*/ 287756 h 374429"/>
                <a:gd name="connsiteX1" fmla="*/ 36385 w 368808"/>
                <a:gd name="connsiteY1" fmla="*/ 310615 h 374429"/>
                <a:gd name="connsiteX2" fmla="*/ 59245 w 368808"/>
                <a:gd name="connsiteY2" fmla="*/ 333857 h 374429"/>
                <a:gd name="connsiteX3" fmla="*/ 82486 w 368808"/>
                <a:gd name="connsiteY3" fmla="*/ 310996 h 374429"/>
                <a:gd name="connsiteX4" fmla="*/ 82486 w 368808"/>
                <a:gd name="connsiteY4" fmla="*/ 310901 h 374429"/>
                <a:gd name="connsiteX5" fmla="*/ 82486 w 368808"/>
                <a:gd name="connsiteY5" fmla="*/ 310901 h 374429"/>
                <a:gd name="connsiteX6" fmla="*/ 60398 w 368808"/>
                <a:gd name="connsiteY6" fmla="*/ 287851 h 374429"/>
                <a:gd name="connsiteX7" fmla="*/ 60293 w 368808"/>
                <a:gd name="connsiteY7" fmla="*/ 287851 h 374429"/>
                <a:gd name="connsiteX8" fmla="*/ 59627 w 368808"/>
                <a:gd name="connsiteY8" fmla="*/ 287851 h 374429"/>
                <a:gd name="connsiteX9" fmla="*/ 59627 w 368808"/>
                <a:gd name="connsiteY9" fmla="*/ 37724 h 374429"/>
                <a:gd name="connsiteX10" fmla="*/ 36385 w 368808"/>
                <a:gd name="connsiteY10" fmla="*/ 60584 h 374429"/>
                <a:gd name="connsiteX11" fmla="*/ 59245 w 368808"/>
                <a:gd name="connsiteY11" fmla="*/ 83825 h 374429"/>
                <a:gd name="connsiteX12" fmla="*/ 82486 w 368808"/>
                <a:gd name="connsiteY12" fmla="*/ 60965 h 374429"/>
                <a:gd name="connsiteX13" fmla="*/ 82486 w 368808"/>
                <a:gd name="connsiteY13" fmla="*/ 60775 h 374429"/>
                <a:gd name="connsiteX14" fmla="*/ 82486 w 368808"/>
                <a:gd name="connsiteY14" fmla="*/ 60775 h 374429"/>
                <a:gd name="connsiteX15" fmla="*/ 60398 w 368808"/>
                <a:gd name="connsiteY15" fmla="*/ 37724 h 374429"/>
                <a:gd name="connsiteX16" fmla="*/ 60293 w 368808"/>
                <a:gd name="connsiteY16" fmla="*/ 37724 h 374429"/>
                <a:gd name="connsiteX17" fmla="*/ 59627 w 368808"/>
                <a:gd name="connsiteY17" fmla="*/ 37724 h 374429"/>
                <a:gd name="connsiteX18" fmla="*/ 185261 w 368808"/>
                <a:gd name="connsiteY18" fmla="*/ -376 h 374429"/>
                <a:gd name="connsiteX19" fmla="*/ 162020 w 368808"/>
                <a:gd name="connsiteY19" fmla="*/ 22484 h 374429"/>
                <a:gd name="connsiteX20" fmla="*/ 184880 w 368808"/>
                <a:gd name="connsiteY20" fmla="*/ 45725 h 374429"/>
                <a:gd name="connsiteX21" fmla="*/ 208121 w 368808"/>
                <a:gd name="connsiteY21" fmla="*/ 22865 h 374429"/>
                <a:gd name="connsiteX22" fmla="*/ 208121 w 368808"/>
                <a:gd name="connsiteY22" fmla="*/ 22675 h 374429"/>
                <a:gd name="connsiteX23" fmla="*/ 208121 w 368808"/>
                <a:gd name="connsiteY23" fmla="*/ 22675 h 374429"/>
                <a:gd name="connsiteX24" fmla="*/ 185842 w 368808"/>
                <a:gd name="connsiteY24" fmla="*/ -376 h 374429"/>
                <a:gd name="connsiteX25" fmla="*/ 185833 w 368808"/>
                <a:gd name="connsiteY25" fmla="*/ -376 h 374429"/>
                <a:gd name="connsiteX26" fmla="*/ 185261 w 368808"/>
                <a:gd name="connsiteY26" fmla="*/ -376 h 374429"/>
                <a:gd name="connsiteX27" fmla="*/ 185261 w 368808"/>
                <a:gd name="connsiteY27" fmla="*/ 162121 h 374429"/>
                <a:gd name="connsiteX28" fmla="*/ 162020 w 368808"/>
                <a:gd name="connsiteY28" fmla="*/ 184981 h 374429"/>
                <a:gd name="connsiteX29" fmla="*/ 184880 w 368808"/>
                <a:gd name="connsiteY29" fmla="*/ 208222 h 374429"/>
                <a:gd name="connsiteX30" fmla="*/ 208121 w 368808"/>
                <a:gd name="connsiteY30" fmla="*/ 185362 h 374429"/>
                <a:gd name="connsiteX31" fmla="*/ 208121 w 368808"/>
                <a:gd name="connsiteY31" fmla="*/ 185266 h 374429"/>
                <a:gd name="connsiteX32" fmla="*/ 208121 w 368808"/>
                <a:gd name="connsiteY32" fmla="*/ 185266 h 374429"/>
                <a:gd name="connsiteX33" fmla="*/ 186023 w 368808"/>
                <a:gd name="connsiteY33" fmla="*/ 162216 h 374429"/>
                <a:gd name="connsiteX34" fmla="*/ 185261 w 368808"/>
                <a:gd name="connsiteY34" fmla="*/ 162216 h 374429"/>
                <a:gd name="connsiteX35" fmla="*/ 185261 w 368808"/>
                <a:gd name="connsiteY35" fmla="*/ 327951 h 374429"/>
                <a:gd name="connsiteX36" fmla="*/ 162020 w 368808"/>
                <a:gd name="connsiteY36" fmla="*/ 350811 h 374429"/>
                <a:gd name="connsiteX37" fmla="*/ 184880 w 368808"/>
                <a:gd name="connsiteY37" fmla="*/ 374052 h 374429"/>
                <a:gd name="connsiteX38" fmla="*/ 208121 w 368808"/>
                <a:gd name="connsiteY38" fmla="*/ 351192 h 374429"/>
                <a:gd name="connsiteX39" fmla="*/ 208121 w 368808"/>
                <a:gd name="connsiteY39" fmla="*/ 351001 h 374429"/>
                <a:gd name="connsiteX40" fmla="*/ 208121 w 368808"/>
                <a:gd name="connsiteY40" fmla="*/ 351001 h 374429"/>
                <a:gd name="connsiteX41" fmla="*/ 185937 w 368808"/>
                <a:gd name="connsiteY41" fmla="*/ 328046 h 374429"/>
                <a:gd name="connsiteX42" fmla="*/ 185928 w 368808"/>
                <a:gd name="connsiteY42" fmla="*/ 328046 h 374429"/>
                <a:gd name="connsiteX43" fmla="*/ 185261 w 368808"/>
                <a:gd name="connsiteY43" fmla="*/ 328046 h 374429"/>
                <a:gd name="connsiteX44" fmla="*/ 185261 w 368808"/>
                <a:gd name="connsiteY44" fmla="*/ 207841 h 374429"/>
                <a:gd name="connsiteX45" fmla="*/ 185928 w 368808"/>
                <a:gd name="connsiteY45" fmla="*/ 327951 h 374429"/>
                <a:gd name="connsiteX46" fmla="*/ 185261 w 368808"/>
                <a:gd name="connsiteY46" fmla="*/ 161835 h 374429"/>
                <a:gd name="connsiteX47" fmla="*/ 185261 w 368808"/>
                <a:gd name="connsiteY47" fmla="*/ 45440 h 374429"/>
                <a:gd name="connsiteX48" fmla="*/ 169926 w 368808"/>
                <a:gd name="connsiteY48" fmla="*/ 167836 h 374429"/>
                <a:gd name="connsiteX49" fmla="*/ 75533 w 368808"/>
                <a:gd name="connsiteY49" fmla="*/ 74776 h 374429"/>
                <a:gd name="connsiteX50" fmla="*/ 168116 w 368808"/>
                <a:gd name="connsiteY50" fmla="*/ 200697 h 374429"/>
                <a:gd name="connsiteX51" fmla="*/ 75343 w 368808"/>
                <a:gd name="connsiteY51" fmla="*/ 294328 h 374429"/>
                <a:gd name="connsiteX52" fmla="*/ 23051 w 368808"/>
                <a:gd name="connsiteY52" fmla="*/ 162216 h 374429"/>
                <a:gd name="connsiteX53" fmla="*/ -286 w 368808"/>
                <a:gd name="connsiteY53" fmla="*/ 185171 h 374429"/>
                <a:gd name="connsiteX54" fmla="*/ 22669 w 368808"/>
                <a:gd name="connsiteY54" fmla="*/ 208507 h 374429"/>
                <a:gd name="connsiteX55" fmla="*/ 46006 w 368808"/>
                <a:gd name="connsiteY55" fmla="*/ 185552 h 374429"/>
                <a:gd name="connsiteX56" fmla="*/ 46006 w 368808"/>
                <a:gd name="connsiteY56" fmla="*/ 185362 h 374429"/>
                <a:gd name="connsiteX57" fmla="*/ 46006 w 368808"/>
                <a:gd name="connsiteY57" fmla="*/ 185362 h 374429"/>
                <a:gd name="connsiteX58" fmla="*/ 23727 w 368808"/>
                <a:gd name="connsiteY58" fmla="*/ 162311 h 374429"/>
                <a:gd name="connsiteX59" fmla="*/ 23717 w 368808"/>
                <a:gd name="connsiteY59" fmla="*/ 162311 h 374429"/>
                <a:gd name="connsiteX60" fmla="*/ 23051 w 368808"/>
                <a:gd name="connsiteY60" fmla="*/ 162311 h 374429"/>
                <a:gd name="connsiteX61" fmla="*/ 46006 w 368808"/>
                <a:gd name="connsiteY61" fmla="*/ 185266 h 374429"/>
                <a:gd name="connsiteX62" fmla="*/ 162211 w 368808"/>
                <a:gd name="connsiteY62" fmla="*/ 185266 h 374429"/>
                <a:gd name="connsiteX63" fmla="*/ 308515 w 368808"/>
                <a:gd name="connsiteY63" fmla="*/ 288232 h 374429"/>
                <a:gd name="connsiteX64" fmla="*/ 308515 w 368808"/>
                <a:gd name="connsiteY64" fmla="*/ 288232 h 374429"/>
                <a:gd name="connsiteX65" fmla="*/ 286226 w 368808"/>
                <a:gd name="connsiteY65" fmla="*/ 311273 h 374429"/>
                <a:gd name="connsiteX66" fmla="*/ 286226 w 368808"/>
                <a:gd name="connsiteY66" fmla="*/ 311282 h 374429"/>
                <a:gd name="connsiteX67" fmla="*/ 286226 w 368808"/>
                <a:gd name="connsiteY67" fmla="*/ 311282 h 374429"/>
                <a:gd name="connsiteX68" fmla="*/ 309372 w 368808"/>
                <a:gd name="connsiteY68" fmla="*/ 334047 h 374429"/>
                <a:gd name="connsiteX69" fmla="*/ 332137 w 368808"/>
                <a:gd name="connsiteY69" fmla="*/ 310901 h 374429"/>
                <a:gd name="connsiteX70" fmla="*/ 309181 w 368808"/>
                <a:gd name="connsiteY70" fmla="*/ 288136 h 374429"/>
                <a:gd name="connsiteX71" fmla="*/ 308515 w 368808"/>
                <a:gd name="connsiteY71" fmla="*/ 38200 h 374429"/>
                <a:gd name="connsiteX72" fmla="*/ 308515 w 368808"/>
                <a:gd name="connsiteY72" fmla="*/ 38200 h 374429"/>
                <a:gd name="connsiteX73" fmla="*/ 286226 w 368808"/>
                <a:gd name="connsiteY73" fmla="*/ 61241 h 374429"/>
                <a:gd name="connsiteX74" fmla="*/ 286226 w 368808"/>
                <a:gd name="connsiteY74" fmla="*/ 61251 h 374429"/>
                <a:gd name="connsiteX75" fmla="*/ 286226 w 368808"/>
                <a:gd name="connsiteY75" fmla="*/ 61251 h 374429"/>
                <a:gd name="connsiteX76" fmla="*/ 309277 w 368808"/>
                <a:gd name="connsiteY76" fmla="*/ 84111 h 374429"/>
                <a:gd name="connsiteX77" fmla="*/ 332137 w 368808"/>
                <a:gd name="connsiteY77" fmla="*/ 61060 h 374429"/>
                <a:gd name="connsiteX78" fmla="*/ 309181 w 368808"/>
                <a:gd name="connsiteY78" fmla="*/ 38200 h 374429"/>
                <a:gd name="connsiteX79" fmla="*/ 293465 w 368808"/>
                <a:gd name="connsiteY79" fmla="*/ 75253 h 374429"/>
                <a:gd name="connsiteX80" fmla="*/ 199072 w 368808"/>
                <a:gd name="connsiteY80" fmla="*/ 168312 h 374429"/>
                <a:gd name="connsiteX81" fmla="*/ 293465 w 368808"/>
                <a:gd name="connsiteY81" fmla="*/ 294328 h 374429"/>
                <a:gd name="connsiteX82" fmla="*/ 200311 w 368808"/>
                <a:gd name="connsiteY82" fmla="*/ 200697 h 374429"/>
                <a:gd name="connsiteX83" fmla="*/ 344710 w 368808"/>
                <a:gd name="connsiteY83" fmla="*/ 162597 h 374429"/>
                <a:gd name="connsiteX84" fmla="*/ 344710 w 368808"/>
                <a:gd name="connsiteY84" fmla="*/ 162597 h 374429"/>
                <a:gd name="connsiteX85" fmla="*/ 322421 w 368808"/>
                <a:gd name="connsiteY85" fmla="*/ 185638 h 374429"/>
                <a:gd name="connsiteX86" fmla="*/ 322421 w 368808"/>
                <a:gd name="connsiteY86" fmla="*/ 185648 h 374429"/>
                <a:gd name="connsiteX87" fmla="*/ 322421 w 368808"/>
                <a:gd name="connsiteY87" fmla="*/ 185648 h 374429"/>
                <a:gd name="connsiteX88" fmla="*/ 345567 w 368808"/>
                <a:gd name="connsiteY88" fmla="*/ 208603 h 374429"/>
                <a:gd name="connsiteX89" fmla="*/ 368522 w 368808"/>
                <a:gd name="connsiteY89" fmla="*/ 185457 h 374429"/>
                <a:gd name="connsiteX90" fmla="*/ 345377 w 368808"/>
                <a:gd name="connsiteY90" fmla="*/ 162502 h 374429"/>
                <a:gd name="connsiteX91" fmla="*/ 322421 w 368808"/>
                <a:gd name="connsiteY91" fmla="*/ 185648 h 374429"/>
                <a:gd name="connsiteX92" fmla="*/ 206216 w 368808"/>
                <a:gd name="connsiteY92" fmla="*/ 185648 h 374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68808" h="374429">
                  <a:moveTo>
                    <a:pt x="59627" y="287756"/>
                  </a:moveTo>
                  <a:cubicBezTo>
                    <a:pt x="46901" y="287651"/>
                    <a:pt x="36490" y="297881"/>
                    <a:pt x="36385" y="310615"/>
                  </a:cubicBezTo>
                  <a:cubicBezTo>
                    <a:pt x="36281" y="323341"/>
                    <a:pt x="46520" y="333752"/>
                    <a:pt x="59245" y="333857"/>
                  </a:cubicBezTo>
                  <a:cubicBezTo>
                    <a:pt x="71980" y="333961"/>
                    <a:pt x="82382" y="323722"/>
                    <a:pt x="82486" y="310996"/>
                  </a:cubicBezTo>
                  <a:cubicBezTo>
                    <a:pt x="82486" y="310968"/>
                    <a:pt x="82486" y="310930"/>
                    <a:pt x="82486" y="310901"/>
                  </a:cubicBezTo>
                  <a:lnTo>
                    <a:pt x="82486" y="310901"/>
                  </a:lnTo>
                  <a:cubicBezTo>
                    <a:pt x="82753" y="298433"/>
                    <a:pt x="72857" y="288117"/>
                    <a:pt x="60398" y="287851"/>
                  </a:cubicBezTo>
                  <a:cubicBezTo>
                    <a:pt x="60360" y="287851"/>
                    <a:pt x="60331" y="287851"/>
                    <a:pt x="60293" y="287851"/>
                  </a:cubicBezTo>
                  <a:lnTo>
                    <a:pt x="59627" y="287851"/>
                  </a:lnTo>
                  <a:close/>
                  <a:moveTo>
                    <a:pt x="59627" y="37724"/>
                  </a:moveTo>
                  <a:cubicBezTo>
                    <a:pt x="46901" y="37619"/>
                    <a:pt x="36490" y="47849"/>
                    <a:pt x="36385" y="60584"/>
                  </a:cubicBezTo>
                  <a:cubicBezTo>
                    <a:pt x="36281" y="73310"/>
                    <a:pt x="46520" y="83720"/>
                    <a:pt x="59245" y="83825"/>
                  </a:cubicBezTo>
                  <a:cubicBezTo>
                    <a:pt x="71971" y="83930"/>
                    <a:pt x="82382" y="73690"/>
                    <a:pt x="82486" y="60965"/>
                  </a:cubicBezTo>
                  <a:cubicBezTo>
                    <a:pt x="82486" y="60898"/>
                    <a:pt x="82486" y="60841"/>
                    <a:pt x="82486" y="60775"/>
                  </a:cubicBezTo>
                  <a:lnTo>
                    <a:pt x="82486" y="60775"/>
                  </a:lnTo>
                  <a:cubicBezTo>
                    <a:pt x="82753" y="48306"/>
                    <a:pt x="72857" y="37991"/>
                    <a:pt x="60398" y="37724"/>
                  </a:cubicBezTo>
                  <a:cubicBezTo>
                    <a:pt x="60360" y="37724"/>
                    <a:pt x="60331" y="37724"/>
                    <a:pt x="60293" y="37724"/>
                  </a:cubicBezTo>
                  <a:lnTo>
                    <a:pt x="59627" y="37724"/>
                  </a:lnTo>
                  <a:close/>
                  <a:moveTo>
                    <a:pt x="185261" y="-376"/>
                  </a:moveTo>
                  <a:cubicBezTo>
                    <a:pt x="172536" y="-481"/>
                    <a:pt x="162125" y="9749"/>
                    <a:pt x="162020" y="22484"/>
                  </a:cubicBezTo>
                  <a:cubicBezTo>
                    <a:pt x="161915" y="35210"/>
                    <a:pt x="172155" y="45620"/>
                    <a:pt x="184880" y="45725"/>
                  </a:cubicBezTo>
                  <a:cubicBezTo>
                    <a:pt x="197606" y="45830"/>
                    <a:pt x="208016" y="35590"/>
                    <a:pt x="208121" y="22865"/>
                  </a:cubicBezTo>
                  <a:cubicBezTo>
                    <a:pt x="208121" y="22798"/>
                    <a:pt x="208121" y="22741"/>
                    <a:pt x="208121" y="22675"/>
                  </a:cubicBezTo>
                  <a:lnTo>
                    <a:pt x="208121" y="22675"/>
                  </a:lnTo>
                  <a:cubicBezTo>
                    <a:pt x="208331" y="10159"/>
                    <a:pt x="198358" y="-166"/>
                    <a:pt x="185842" y="-376"/>
                  </a:cubicBezTo>
                  <a:cubicBezTo>
                    <a:pt x="185833" y="-376"/>
                    <a:pt x="185833" y="-376"/>
                    <a:pt x="185833" y="-376"/>
                  </a:cubicBezTo>
                  <a:lnTo>
                    <a:pt x="185261" y="-376"/>
                  </a:lnTo>
                  <a:close/>
                  <a:moveTo>
                    <a:pt x="185261" y="162121"/>
                  </a:moveTo>
                  <a:cubicBezTo>
                    <a:pt x="172536" y="162016"/>
                    <a:pt x="162125" y="172246"/>
                    <a:pt x="162020" y="184981"/>
                  </a:cubicBezTo>
                  <a:cubicBezTo>
                    <a:pt x="161915" y="197706"/>
                    <a:pt x="172155" y="208117"/>
                    <a:pt x="184880" y="208222"/>
                  </a:cubicBezTo>
                  <a:cubicBezTo>
                    <a:pt x="197615" y="208326"/>
                    <a:pt x="208016" y="198087"/>
                    <a:pt x="208121" y="185362"/>
                  </a:cubicBezTo>
                  <a:cubicBezTo>
                    <a:pt x="208121" y="185333"/>
                    <a:pt x="208121" y="185295"/>
                    <a:pt x="208121" y="185266"/>
                  </a:cubicBezTo>
                  <a:lnTo>
                    <a:pt x="208121" y="185266"/>
                  </a:lnTo>
                  <a:cubicBezTo>
                    <a:pt x="208331" y="172817"/>
                    <a:pt x="198472" y="162530"/>
                    <a:pt x="186023" y="162216"/>
                  </a:cubicBezTo>
                  <a:lnTo>
                    <a:pt x="185261" y="162216"/>
                  </a:lnTo>
                  <a:close/>
                  <a:moveTo>
                    <a:pt x="185261" y="327951"/>
                  </a:moveTo>
                  <a:cubicBezTo>
                    <a:pt x="172536" y="327846"/>
                    <a:pt x="162125" y="338076"/>
                    <a:pt x="162020" y="350811"/>
                  </a:cubicBezTo>
                  <a:cubicBezTo>
                    <a:pt x="161915" y="363536"/>
                    <a:pt x="172155" y="373947"/>
                    <a:pt x="184880" y="374052"/>
                  </a:cubicBezTo>
                  <a:cubicBezTo>
                    <a:pt x="197606" y="374157"/>
                    <a:pt x="208016" y="363917"/>
                    <a:pt x="208121" y="351192"/>
                  </a:cubicBezTo>
                  <a:cubicBezTo>
                    <a:pt x="208121" y="351125"/>
                    <a:pt x="208121" y="351068"/>
                    <a:pt x="208121" y="351001"/>
                  </a:cubicBezTo>
                  <a:lnTo>
                    <a:pt x="208121" y="351001"/>
                  </a:lnTo>
                  <a:cubicBezTo>
                    <a:pt x="208331" y="338533"/>
                    <a:pt x="198396" y="328256"/>
                    <a:pt x="185937" y="328046"/>
                  </a:cubicBezTo>
                  <a:cubicBezTo>
                    <a:pt x="185928" y="328046"/>
                    <a:pt x="185928" y="328046"/>
                    <a:pt x="185928" y="328046"/>
                  </a:cubicBezTo>
                  <a:lnTo>
                    <a:pt x="185261" y="328046"/>
                  </a:lnTo>
                  <a:close/>
                  <a:moveTo>
                    <a:pt x="185261" y="207841"/>
                  </a:moveTo>
                  <a:lnTo>
                    <a:pt x="185928" y="327951"/>
                  </a:lnTo>
                  <a:moveTo>
                    <a:pt x="185261" y="161835"/>
                  </a:moveTo>
                  <a:lnTo>
                    <a:pt x="185261" y="45440"/>
                  </a:lnTo>
                  <a:moveTo>
                    <a:pt x="169926" y="167836"/>
                  </a:moveTo>
                  <a:lnTo>
                    <a:pt x="75533" y="74776"/>
                  </a:lnTo>
                  <a:moveTo>
                    <a:pt x="168116" y="200697"/>
                  </a:moveTo>
                  <a:lnTo>
                    <a:pt x="75343" y="294328"/>
                  </a:lnTo>
                  <a:moveTo>
                    <a:pt x="23051" y="162216"/>
                  </a:moveTo>
                  <a:cubicBezTo>
                    <a:pt x="10268" y="162111"/>
                    <a:pt x="-181" y="172389"/>
                    <a:pt x="-286" y="185171"/>
                  </a:cubicBezTo>
                  <a:cubicBezTo>
                    <a:pt x="-391" y="197954"/>
                    <a:pt x="9887" y="208403"/>
                    <a:pt x="22669" y="208507"/>
                  </a:cubicBezTo>
                  <a:cubicBezTo>
                    <a:pt x="35452" y="208612"/>
                    <a:pt x="45901" y="198335"/>
                    <a:pt x="46006" y="185552"/>
                  </a:cubicBezTo>
                  <a:cubicBezTo>
                    <a:pt x="46006" y="185486"/>
                    <a:pt x="46006" y="185428"/>
                    <a:pt x="46006" y="185362"/>
                  </a:cubicBezTo>
                  <a:lnTo>
                    <a:pt x="46006" y="185362"/>
                  </a:lnTo>
                  <a:cubicBezTo>
                    <a:pt x="46215" y="172846"/>
                    <a:pt x="36242" y="162521"/>
                    <a:pt x="23727" y="162311"/>
                  </a:cubicBezTo>
                  <a:cubicBezTo>
                    <a:pt x="23717" y="162311"/>
                    <a:pt x="23717" y="162311"/>
                    <a:pt x="23717" y="162311"/>
                  </a:cubicBezTo>
                  <a:lnTo>
                    <a:pt x="23051" y="162311"/>
                  </a:lnTo>
                  <a:close/>
                  <a:moveTo>
                    <a:pt x="46006" y="185266"/>
                  </a:moveTo>
                  <a:lnTo>
                    <a:pt x="162211" y="185266"/>
                  </a:lnTo>
                  <a:moveTo>
                    <a:pt x="308515" y="288232"/>
                  </a:moveTo>
                  <a:lnTo>
                    <a:pt x="308515" y="288232"/>
                  </a:lnTo>
                  <a:cubicBezTo>
                    <a:pt x="295999" y="288441"/>
                    <a:pt x="286016" y="298757"/>
                    <a:pt x="286226" y="311273"/>
                  </a:cubicBezTo>
                  <a:cubicBezTo>
                    <a:pt x="286226" y="311282"/>
                    <a:pt x="286226" y="311282"/>
                    <a:pt x="286226" y="311282"/>
                  </a:cubicBezTo>
                  <a:lnTo>
                    <a:pt x="286226" y="311282"/>
                  </a:lnTo>
                  <a:cubicBezTo>
                    <a:pt x="286331" y="323960"/>
                    <a:pt x="296694" y="334152"/>
                    <a:pt x="309372" y="334047"/>
                  </a:cubicBezTo>
                  <a:cubicBezTo>
                    <a:pt x="322050" y="333942"/>
                    <a:pt x="332242" y="323579"/>
                    <a:pt x="332137" y="310901"/>
                  </a:cubicBezTo>
                  <a:cubicBezTo>
                    <a:pt x="332032" y="298300"/>
                    <a:pt x="321783" y="288136"/>
                    <a:pt x="309181" y="288136"/>
                  </a:cubicBezTo>
                  <a:close/>
                  <a:moveTo>
                    <a:pt x="308515" y="38200"/>
                  </a:moveTo>
                  <a:lnTo>
                    <a:pt x="308515" y="38200"/>
                  </a:lnTo>
                  <a:cubicBezTo>
                    <a:pt x="295999" y="38410"/>
                    <a:pt x="286016" y="48726"/>
                    <a:pt x="286226" y="61241"/>
                  </a:cubicBezTo>
                  <a:cubicBezTo>
                    <a:pt x="286226" y="61251"/>
                    <a:pt x="286226" y="61251"/>
                    <a:pt x="286226" y="61251"/>
                  </a:cubicBezTo>
                  <a:lnTo>
                    <a:pt x="286226" y="61251"/>
                  </a:lnTo>
                  <a:cubicBezTo>
                    <a:pt x="286283" y="73929"/>
                    <a:pt x="296599" y="84159"/>
                    <a:pt x="309277" y="84111"/>
                  </a:cubicBezTo>
                  <a:cubicBezTo>
                    <a:pt x="321954" y="84054"/>
                    <a:pt x="332184" y="73738"/>
                    <a:pt x="332137" y="61060"/>
                  </a:cubicBezTo>
                  <a:cubicBezTo>
                    <a:pt x="332080" y="48421"/>
                    <a:pt x="321821" y="38200"/>
                    <a:pt x="309181" y="38200"/>
                  </a:cubicBezTo>
                  <a:close/>
                  <a:moveTo>
                    <a:pt x="293465" y="75253"/>
                  </a:moveTo>
                  <a:lnTo>
                    <a:pt x="199072" y="168312"/>
                  </a:lnTo>
                  <a:moveTo>
                    <a:pt x="293465" y="294328"/>
                  </a:moveTo>
                  <a:lnTo>
                    <a:pt x="200311" y="200697"/>
                  </a:lnTo>
                  <a:moveTo>
                    <a:pt x="344710" y="162597"/>
                  </a:moveTo>
                  <a:lnTo>
                    <a:pt x="344710" y="162597"/>
                  </a:lnTo>
                  <a:cubicBezTo>
                    <a:pt x="332194" y="162806"/>
                    <a:pt x="322212" y="173122"/>
                    <a:pt x="322421" y="185638"/>
                  </a:cubicBezTo>
                  <a:cubicBezTo>
                    <a:pt x="322421" y="185648"/>
                    <a:pt x="322421" y="185648"/>
                    <a:pt x="322421" y="185648"/>
                  </a:cubicBezTo>
                  <a:lnTo>
                    <a:pt x="322421" y="185648"/>
                  </a:lnTo>
                  <a:cubicBezTo>
                    <a:pt x="322478" y="198382"/>
                    <a:pt x="332832" y="208660"/>
                    <a:pt x="345567" y="208603"/>
                  </a:cubicBezTo>
                  <a:cubicBezTo>
                    <a:pt x="358302" y="208546"/>
                    <a:pt x="368570" y="198192"/>
                    <a:pt x="368522" y="185457"/>
                  </a:cubicBezTo>
                  <a:cubicBezTo>
                    <a:pt x="368465" y="172731"/>
                    <a:pt x="358111" y="162454"/>
                    <a:pt x="345377" y="162502"/>
                  </a:cubicBezTo>
                  <a:close/>
                  <a:moveTo>
                    <a:pt x="322421" y="185648"/>
                  </a:moveTo>
                  <a:lnTo>
                    <a:pt x="206216" y="185648"/>
                  </a:ln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0000"/>
                    </a:gs>
                    <a:gs pos="100000">
                      <a:srgbClr val="000000"/>
                    </a:gs>
                  </a:gsLst>
                  <a:lin ang="16200000" scaled="1"/>
                </a:gradFill>
                <a:effectLst/>
                <a:uLnTx/>
                <a:uFillTx/>
                <a:latin typeface="Segoe UI"/>
                <a:ea typeface="+mn-ea"/>
                <a:cs typeface="+mn-cs"/>
              </a:endParaRPr>
            </a:p>
          </p:txBody>
        </p:sp>
        <p:grpSp>
          <p:nvGrpSpPr>
            <p:cNvPr id="1127" name="Group 1126">
              <a:extLst>
                <a:ext uri="{FF2B5EF4-FFF2-40B4-BE49-F238E27FC236}">
                  <a16:creationId xmlns:a16="http://schemas.microsoft.com/office/drawing/2014/main" id="{09FFBA87-583B-6399-04C9-8B918FF93F17}"/>
                </a:ext>
              </a:extLst>
            </p:cNvPr>
            <p:cNvGrpSpPr/>
            <p:nvPr/>
          </p:nvGrpSpPr>
          <p:grpSpPr>
            <a:xfrm>
              <a:off x="4143855" y="2191060"/>
              <a:ext cx="331532" cy="331533"/>
              <a:chOff x="4399020" y="2432840"/>
              <a:chExt cx="293204" cy="293205"/>
            </a:xfrm>
          </p:grpSpPr>
          <p:sp>
            <p:nvSpPr>
              <p:cNvPr id="1131" name="Oval 1130">
                <a:extLst>
                  <a:ext uri="{FF2B5EF4-FFF2-40B4-BE49-F238E27FC236}">
                    <a16:creationId xmlns:a16="http://schemas.microsoft.com/office/drawing/2014/main" id="{0B5CA062-C98A-99A2-C12D-EA4B46BB2633}"/>
                  </a:ext>
                </a:extLst>
              </p:cNvPr>
              <p:cNvSpPr/>
              <p:nvPr/>
            </p:nvSpPr>
            <p:spPr>
              <a:xfrm>
                <a:off x="4399020" y="2432840"/>
                <a:ext cx="293204" cy="293205"/>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2000" b="0" i="0" u="none" strike="noStrike" kern="0" cap="none" spc="0" normalizeH="0" baseline="0" noProof="0">
                  <a:ln>
                    <a:noFill/>
                  </a:ln>
                  <a:gradFill>
                    <a:gsLst>
                      <a:gs pos="0">
                        <a:srgbClr val="000000"/>
                      </a:gs>
                      <a:gs pos="100000">
                        <a:srgbClr val="000000"/>
                      </a:gs>
                    </a:gsLst>
                    <a:lin ang="16200000" scaled="1"/>
                  </a:gradFill>
                  <a:effectLst/>
                  <a:uLnTx/>
                  <a:uFillTx/>
                  <a:latin typeface="Calibri" panose="020F0502020204030204"/>
                  <a:ea typeface="+mn-ea"/>
                  <a:cs typeface="+mn-cs"/>
                </a:endParaRPr>
              </a:p>
            </p:txBody>
          </p:sp>
          <p:sp>
            <p:nvSpPr>
              <p:cNvPr id="1132" name="people_4">
                <a:extLst>
                  <a:ext uri="{FF2B5EF4-FFF2-40B4-BE49-F238E27FC236}">
                    <a16:creationId xmlns:a16="http://schemas.microsoft.com/office/drawing/2014/main" id="{DFAE264D-D5AF-4000-4A28-DDDAAE0B0990}"/>
                  </a:ext>
                </a:extLst>
              </p:cNvPr>
              <p:cNvSpPr>
                <a:spLocks noChangeAspect="1" noEditPoints="1"/>
              </p:cNvSpPr>
              <p:nvPr/>
            </p:nvSpPr>
            <p:spPr bwMode="auto">
              <a:xfrm>
                <a:off x="4475246" y="2500763"/>
                <a:ext cx="140752" cy="15735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0000"/>
                      </a:gs>
                      <a:gs pos="100000">
                        <a:srgbClr val="000000"/>
                      </a:gs>
                    </a:gsLst>
                    <a:lin ang="16200000" scaled="1"/>
                  </a:gradFill>
                  <a:effectLst/>
                  <a:uLnTx/>
                  <a:uFillTx/>
                  <a:latin typeface="Segoe UI"/>
                  <a:ea typeface="+mn-ea"/>
                  <a:cs typeface="+mn-cs"/>
                </a:endParaRPr>
              </a:p>
            </p:txBody>
          </p:sp>
        </p:grpSp>
        <p:sp>
          <p:nvSpPr>
            <p:cNvPr id="1128" name="Oval 1127">
              <a:extLst>
                <a:ext uri="{FF2B5EF4-FFF2-40B4-BE49-F238E27FC236}">
                  <a16:creationId xmlns:a16="http://schemas.microsoft.com/office/drawing/2014/main" id="{56791FE7-59A4-1726-E112-BA0340C7DF0E}"/>
                </a:ext>
              </a:extLst>
            </p:cNvPr>
            <p:cNvSpPr/>
            <p:nvPr/>
          </p:nvSpPr>
          <p:spPr>
            <a:xfrm>
              <a:off x="4942124" y="2749900"/>
              <a:ext cx="258483" cy="261865"/>
            </a:xfrm>
            <a:prstGeom prst="ellipse">
              <a:avLst/>
            </a:pr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2000" b="0" i="0" u="none" strike="noStrike" kern="0" cap="none" spc="0" normalizeH="0" baseline="0" noProof="0">
                <a:ln>
                  <a:noFill/>
                </a:ln>
                <a:gradFill>
                  <a:gsLst>
                    <a:gs pos="0">
                      <a:srgbClr val="000000"/>
                    </a:gs>
                    <a:gs pos="100000">
                      <a:srgbClr val="000000"/>
                    </a:gs>
                  </a:gsLst>
                  <a:lin ang="16200000" scaled="1"/>
                </a:gradFill>
                <a:effectLst/>
                <a:uLnTx/>
                <a:uFillTx/>
                <a:latin typeface="Calibri" panose="020F0502020204030204"/>
                <a:ea typeface="+mn-ea"/>
                <a:cs typeface="+mn-cs"/>
              </a:endParaRPr>
            </a:p>
          </p:txBody>
        </p:sp>
        <p:sp>
          <p:nvSpPr>
            <p:cNvPr id="1129" name="Oval 1128">
              <a:extLst>
                <a:ext uri="{FF2B5EF4-FFF2-40B4-BE49-F238E27FC236}">
                  <a16:creationId xmlns:a16="http://schemas.microsoft.com/office/drawing/2014/main" id="{70119A02-5AF5-3922-0491-53CC5AE421F6}"/>
                </a:ext>
              </a:extLst>
            </p:cNvPr>
            <p:cNvSpPr/>
            <p:nvPr/>
          </p:nvSpPr>
          <p:spPr>
            <a:xfrm>
              <a:off x="5284453" y="3272379"/>
              <a:ext cx="299840" cy="301865"/>
            </a:xfrm>
            <a:prstGeom prst="ellipse">
              <a:avLst/>
            </a:prstGeom>
            <a:solidFill>
              <a:schemeClr val="accent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2000" b="0" i="0" u="none" strike="noStrike" kern="0" cap="none" spc="0" normalizeH="0" baseline="0" noProof="0">
                <a:ln>
                  <a:noFill/>
                </a:ln>
                <a:gradFill>
                  <a:gsLst>
                    <a:gs pos="0">
                      <a:srgbClr val="000000"/>
                    </a:gs>
                    <a:gs pos="100000">
                      <a:srgbClr val="000000"/>
                    </a:gs>
                  </a:gsLst>
                  <a:lin ang="16200000" scaled="1"/>
                </a:gradFill>
                <a:effectLst/>
                <a:uLnTx/>
                <a:uFillTx/>
                <a:latin typeface="Calibri" panose="020F0502020204030204"/>
                <a:ea typeface="+mn-ea"/>
                <a:cs typeface="+mn-cs"/>
              </a:endParaRPr>
            </a:p>
          </p:txBody>
        </p:sp>
        <p:sp>
          <p:nvSpPr>
            <p:cNvPr id="1130" name="Oval 1129">
              <a:extLst>
                <a:ext uri="{FF2B5EF4-FFF2-40B4-BE49-F238E27FC236}">
                  <a16:creationId xmlns:a16="http://schemas.microsoft.com/office/drawing/2014/main" id="{1E4F327C-6CF8-44A3-D4D1-3FA01BA689B7}"/>
                </a:ext>
              </a:extLst>
            </p:cNvPr>
            <p:cNvSpPr/>
            <p:nvPr/>
          </p:nvSpPr>
          <p:spPr>
            <a:xfrm>
              <a:off x="5688474" y="2503022"/>
              <a:ext cx="465269" cy="466208"/>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L" sz="2000" b="0" i="0" u="none" strike="noStrike" kern="0" cap="none" spc="0" normalizeH="0" baseline="0" noProof="0">
                <a:ln>
                  <a:noFill/>
                </a:ln>
                <a:gradFill>
                  <a:gsLst>
                    <a:gs pos="0">
                      <a:srgbClr val="000000"/>
                    </a:gs>
                    <a:gs pos="100000">
                      <a:srgbClr val="000000"/>
                    </a:gs>
                  </a:gsLst>
                  <a:lin ang="16200000" scaled="1"/>
                </a:gra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8CFBDDE0-B793-FDB2-A2E3-EF43F868285D}"/>
              </a:ext>
              <a:ext uri="{C183D7F6-B498-43B3-948B-1728B52AA6E4}">
                <adec:decorative xmlns:adec="http://schemas.microsoft.com/office/drawing/2017/decorative" val="1"/>
              </a:ext>
            </a:extLst>
          </p:cNvPr>
          <p:cNvGrpSpPr/>
          <p:nvPr/>
        </p:nvGrpSpPr>
        <p:grpSpPr>
          <a:xfrm>
            <a:off x="8726427" y="1302556"/>
            <a:ext cx="2744949" cy="1229269"/>
            <a:chOff x="9897090" y="1443383"/>
            <a:chExt cx="2744949" cy="1229269"/>
          </a:xfrm>
        </p:grpSpPr>
        <p:sp>
          <p:nvSpPr>
            <p:cNvPr id="1220" name="TextBox 1219">
              <a:extLst>
                <a:ext uri="{FF2B5EF4-FFF2-40B4-BE49-F238E27FC236}">
                  <a16:creationId xmlns:a16="http://schemas.microsoft.com/office/drawing/2014/main" id="{CE3C10AD-12D1-5F5C-57E3-18A1F5D303B4}"/>
                </a:ext>
              </a:extLst>
            </p:cNvPr>
            <p:cNvSpPr txBox="1"/>
            <p:nvPr/>
          </p:nvSpPr>
          <p:spPr>
            <a:xfrm>
              <a:off x="9897090" y="2003238"/>
              <a:ext cx="2744949" cy="669414"/>
            </a:xfrm>
            <a:prstGeom prst="rect">
              <a:avLst/>
            </a:prstGeom>
            <a:noFill/>
          </p:spPr>
          <p:txBody>
            <a:bodyPr wrap="square" lIns="0" tIns="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w="3175">
                    <a:noFill/>
                  </a:ln>
                  <a:gradFill>
                    <a:gsLst>
                      <a:gs pos="0">
                        <a:srgbClr val="054B16"/>
                      </a:gs>
                      <a:gs pos="97701">
                        <a:srgbClr val="107C10"/>
                      </a:gs>
                      <a:gs pos="60000">
                        <a:srgbClr val="107C10"/>
                      </a:gs>
                    </a:gsLst>
                    <a:lin ang="2700000" scaled="1"/>
                  </a:gradFill>
                  <a:effectLst/>
                  <a:uLnTx/>
                  <a:uFillTx/>
                  <a:latin typeface="Segoe UI" panose="020B0502040204020203" pitchFamily="34" charset="0"/>
                  <a:ea typeface="+mn-ea"/>
                  <a:cs typeface="Segoe UI" panose="020B0502040204020203" pitchFamily="34" charset="0"/>
                </a:rPr>
                <a:t>Attack surface management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0">
                        <a:srgbClr val="282828"/>
                      </a:gs>
                      <a:gs pos="100000">
                        <a:srgbClr val="282828"/>
                      </a:gs>
                    </a:gsLst>
                    <a:lin ang="16200000" scaled="1"/>
                  </a:gradFill>
                  <a:effectLst/>
                  <a:uLnTx/>
                  <a:uFillTx/>
                  <a:latin typeface="Segoe UI Semibold"/>
                  <a:ea typeface="+mn-ea"/>
                  <a:cs typeface="+mn-cs"/>
                </a:rPr>
                <a:t>Continuously discover, contextualize and manage an organization’s assets to provide defenders with an attacker perspective</a:t>
              </a:r>
            </a:p>
          </p:txBody>
        </p:sp>
        <p:grpSp>
          <p:nvGrpSpPr>
            <p:cNvPr id="43" name="Group 42">
              <a:extLst>
                <a:ext uri="{FF2B5EF4-FFF2-40B4-BE49-F238E27FC236}">
                  <a16:creationId xmlns:a16="http://schemas.microsoft.com/office/drawing/2014/main" id="{543835E4-4A43-7586-080E-62E0F657142B}"/>
                </a:ext>
              </a:extLst>
            </p:cNvPr>
            <p:cNvGrpSpPr/>
            <p:nvPr/>
          </p:nvGrpSpPr>
          <p:grpSpPr>
            <a:xfrm>
              <a:off x="11021937" y="1443383"/>
              <a:ext cx="495252" cy="495252"/>
              <a:chOff x="11188765" y="769055"/>
              <a:chExt cx="595030" cy="595030"/>
            </a:xfrm>
          </p:grpSpPr>
          <p:sp>
            <p:nvSpPr>
              <p:cNvPr id="26" name="Oval 25">
                <a:extLst>
                  <a:ext uri="{FF2B5EF4-FFF2-40B4-BE49-F238E27FC236}">
                    <a16:creationId xmlns:a16="http://schemas.microsoft.com/office/drawing/2014/main" id="{2A809BED-AA33-7209-475C-94C3E713CCD0}"/>
                  </a:ext>
                </a:extLst>
              </p:cNvPr>
              <p:cNvSpPr/>
              <p:nvPr/>
            </p:nvSpPr>
            <p:spPr bwMode="auto">
              <a:xfrm>
                <a:off x="11188765" y="769055"/>
                <a:ext cx="595030" cy="595030"/>
              </a:xfrm>
              <a:prstGeom prst="ellipse">
                <a:avLst/>
              </a:prstGeom>
              <a:gradFill flip="none" rotWithShape="1">
                <a:gsLst>
                  <a:gs pos="0">
                    <a:srgbClr val="054B16"/>
                  </a:gs>
                  <a:gs pos="97701">
                    <a:schemeClr val="accent3"/>
                  </a:gs>
                  <a:gs pos="60000">
                    <a:schemeClr val="accent3"/>
                  </a:gs>
                </a:gsLst>
                <a:lin ang="2700000" scaled="1"/>
                <a:tileRect/>
              </a:gradFill>
              <a:ln w="19050" cap="flat" cmpd="sng" algn="ctr">
                <a:noFill/>
                <a:prstDash val="solid"/>
                <a:headEnd type="none" w="med" len="med"/>
                <a:tailEnd type="none" w="med" len="med"/>
              </a:ln>
              <a:effectLst>
                <a:outerShdw blurRad="254000" dist="190500" dir="5400000" algn="ctr" rotWithShape="0">
                  <a:schemeClr val="tx1">
                    <a:alpha val="10000"/>
                  </a:scheme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err="1">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6" name="MiniContract_E93B">
                <a:extLst>
                  <a:ext uri="{FF2B5EF4-FFF2-40B4-BE49-F238E27FC236}">
                    <a16:creationId xmlns:a16="http://schemas.microsoft.com/office/drawing/2014/main" id="{FBFCDA72-1BF9-E497-5EAB-63CAB54BD74E}"/>
                  </a:ext>
                </a:extLst>
              </p:cNvPr>
              <p:cNvSpPr>
                <a:spLocks noChangeAspect="1" noEditPoints="1"/>
              </p:cNvSpPr>
              <p:nvPr/>
            </p:nvSpPr>
            <p:spPr bwMode="auto">
              <a:xfrm>
                <a:off x="11349121" y="950307"/>
                <a:ext cx="274319" cy="232524"/>
              </a:xfrm>
              <a:custGeom>
                <a:avLst/>
                <a:gdLst>
                  <a:gd name="T0" fmla="*/ 4778 w 4778"/>
                  <a:gd name="T1" fmla="*/ 1104 h 4050"/>
                  <a:gd name="T2" fmla="*/ 4778 w 4778"/>
                  <a:gd name="T3" fmla="*/ 4050 h 4050"/>
                  <a:gd name="T4" fmla="*/ 0 w 4778"/>
                  <a:gd name="T5" fmla="*/ 4050 h 4050"/>
                  <a:gd name="T6" fmla="*/ 0 w 4778"/>
                  <a:gd name="T7" fmla="*/ 0 h 4050"/>
                  <a:gd name="T8" fmla="*/ 3674 w 4778"/>
                  <a:gd name="T9" fmla="*/ 0 h 4050"/>
                  <a:gd name="T10" fmla="*/ 2213 w 4778"/>
                  <a:gd name="T11" fmla="*/ 2578 h 4050"/>
                  <a:gd name="T12" fmla="*/ 0 w 4778"/>
                  <a:gd name="T13" fmla="*/ 2578 h 4050"/>
                  <a:gd name="T14" fmla="*/ 0 w 4778"/>
                  <a:gd name="T15" fmla="*/ 4050 h 4050"/>
                  <a:gd name="T16" fmla="*/ 2213 w 4778"/>
                  <a:gd name="T17" fmla="*/ 4050 h 4050"/>
                  <a:gd name="T18" fmla="*/ 2213 w 4778"/>
                  <a:gd name="T19" fmla="*/ 2578 h 4050"/>
                  <a:gd name="T20" fmla="*/ 2942 w 4778"/>
                  <a:gd name="T21" fmla="*/ 550 h 4050"/>
                  <a:gd name="T22" fmla="*/ 2942 w 4778"/>
                  <a:gd name="T23" fmla="*/ 1843 h 4050"/>
                  <a:gd name="T24" fmla="*/ 4233 w 4778"/>
                  <a:gd name="T25" fmla="*/ 1843 h 4050"/>
                  <a:gd name="T26" fmla="*/ 4778 w 4778"/>
                  <a:gd name="T27" fmla="*/ 0 h 4050"/>
                  <a:gd name="T28" fmla="*/ 2939 w 4778"/>
                  <a:gd name="T29" fmla="*/ 1840 h 4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78" h="4050">
                    <a:moveTo>
                      <a:pt x="4778" y="1104"/>
                    </a:moveTo>
                    <a:lnTo>
                      <a:pt x="4778" y="4050"/>
                    </a:lnTo>
                    <a:lnTo>
                      <a:pt x="0" y="4050"/>
                    </a:lnTo>
                    <a:lnTo>
                      <a:pt x="0" y="0"/>
                    </a:lnTo>
                    <a:lnTo>
                      <a:pt x="3674" y="0"/>
                    </a:lnTo>
                    <a:moveTo>
                      <a:pt x="2213" y="2578"/>
                    </a:moveTo>
                    <a:lnTo>
                      <a:pt x="0" y="2578"/>
                    </a:lnTo>
                    <a:lnTo>
                      <a:pt x="0" y="4050"/>
                    </a:lnTo>
                    <a:lnTo>
                      <a:pt x="2213" y="4050"/>
                    </a:lnTo>
                    <a:lnTo>
                      <a:pt x="2213" y="2578"/>
                    </a:lnTo>
                    <a:moveTo>
                      <a:pt x="2942" y="550"/>
                    </a:moveTo>
                    <a:lnTo>
                      <a:pt x="2942" y="1843"/>
                    </a:lnTo>
                    <a:lnTo>
                      <a:pt x="4233" y="1843"/>
                    </a:lnTo>
                    <a:moveTo>
                      <a:pt x="4778" y="0"/>
                    </a:moveTo>
                    <a:lnTo>
                      <a:pt x="2939" y="1840"/>
                    </a:lnTo>
                  </a:path>
                </a:pathLst>
              </a:custGeom>
              <a:noFill/>
              <a:ln w="158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10" name="Rectangle: Rounded Corners 9">
            <a:extLst>
              <a:ext uri="{FF2B5EF4-FFF2-40B4-BE49-F238E27FC236}">
                <a16:creationId xmlns:a16="http://schemas.microsoft.com/office/drawing/2014/main" id="{42C2DAA1-08AD-D8C5-E9D5-03E681479D35}"/>
              </a:ext>
              <a:ext uri="{C183D7F6-B498-43B3-948B-1728B52AA6E4}">
                <adec:decorative xmlns:adec="http://schemas.microsoft.com/office/drawing/2017/decorative" val="1"/>
              </a:ext>
            </a:extLst>
          </p:cNvPr>
          <p:cNvSpPr/>
          <p:nvPr/>
        </p:nvSpPr>
        <p:spPr bwMode="auto">
          <a:xfrm>
            <a:off x="718879" y="1344933"/>
            <a:ext cx="2351365" cy="320225"/>
          </a:xfrm>
          <a:prstGeom prst="roundRect">
            <a:avLst>
              <a:gd name="adj" fmla="val 50000"/>
            </a:avLst>
          </a:prstGeom>
          <a:solidFill>
            <a:schemeClr val="bg1"/>
          </a:solidFill>
          <a:ln>
            <a:noFill/>
            <a:headEnd type="none" w="med" len="med"/>
            <a:tailEnd type="none" w="med" len="med"/>
          </a:ln>
          <a:effectLst>
            <a:outerShdw blurRad="254000" dist="190500" dir="5400000" algn="ctr" rotWithShape="0">
              <a:schemeClr val="tx1">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gradFill>
                  <a:gsLst>
                    <a:gs pos="98000">
                      <a:srgbClr val="243A5E"/>
                    </a:gs>
                    <a:gs pos="0">
                      <a:srgbClr val="243A5E"/>
                    </a:gs>
                  </a:gsLst>
                  <a:lin ang="2700000" scaled="1"/>
                </a:gradFill>
                <a:effectLst/>
                <a:uLnTx/>
                <a:uFillTx/>
                <a:latin typeface="Segoe UI Semibold"/>
                <a:ea typeface="+mn-ea"/>
                <a:cs typeface="+mn-cs"/>
              </a:rPr>
              <a:t>CMDB</a:t>
            </a:r>
          </a:p>
        </p:txBody>
      </p:sp>
      <p:sp>
        <p:nvSpPr>
          <p:cNvPr id="3" name="Rectangle: Rounded Corners 2">
            <a:extLst>
              <a:ext uri="{FF2B5EF4-FFF2-40B4-BE49-F238E27FC236}">
                <a16:creationId xmlns:a16="http://schemas.microsoft.com/office/drawing/2014/main" id="{2C25772B-1430-5417-D0A5-8ABB2CFAAAFD}"/>
              </a:ext>
              <a:ext uri="{C183D7F6-B498-43B3-948B-1728B52AA6E4}">
                <adec:decorative xmlns:adec="http://schemas.microsoft.com/office/drawing/2017/decorative" val="1"/>
              </a:ext>
            </a:extLst>
          </p:cNvPr>
          <p:cNvSpPr/>
          <p:nvPr/>
        </p:nvSpPr>
        <p:spPr bwMode="auto">
          <a:xfrm>
            <a:off x="718879" y="1778689"/>
            <a:ext cx="2351365" cy="320225"/>
          </a:xfrm>
          <a:prstGeom prst="roundRect">
            <a:avLst>
              <a:gd name="adj" fmla="val 50000"/>
            </a:avLst>
          </a:prstGeom>
          <a:solidFill>
            <a:schemeClr val="bg1"/>
          </a:solidFill>
          <a:ln>
            <a:noFill/>
            <a:headEnd type="none" w="med" len="med"/>
            <a:tailEnd type="none" w="med" len="med"/>
          </a:ln>
          <a:effectLst>
            <a:outerShdw blurRad="254000" dist="190500" dir="5400000" algn="ctr" rotWithShape="0">
              <a:schemeClr val="tx1">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gradFill>
                  <a:gsLst>
                    <a:gs pos="98000">
                      <a:srgbClr val="243A5E"/>
                    </a:gs>
                    <a:gs pos="0">
                      <a:srgbClr val="243A5E"/>
                    </a:gs>
                  </a:gsLst>
                  <a:lin ang="2700000" scaled="1"/>
                </a:gradFill>
                <a:effectLst/>
                <a:uLnTx/>
                <a:uFillTx/>
                <a:latin typeface="Segoe UI Semibold"/>
                <a:ea typeface="+mn-ea"/>
                <a:cs typeface="+mn-cs"/>
              </a:rPr>
              <a:t>Vulnerability management </a:t>
            </a:r>
          </a:p>
        </p:txBody>
      </p:sp>
      <p:sp>
        <p:nvSpPr>
          <p:cNvPr id="11" name="Rectangle: Rounded Corners 10">
            <a:extLst>
              <a:ext uri="{FF2B5EF4-FFF2-40B4-BE49-F238E27FC236}">
                <a16:creationId xmlns:a16="http://schemas.microsoft.com/office/drawing/2014/main" id="{72388EFB-6468-DB45-4848-88B093932FBC}"/>
              </a:ext>
              <a:ext uri="{C183D7F6-B498-43B3-948B-1728B52AA6E4}">
                <adec:decorative xmlns:adec="http://schemas.microsoft.com/office/drawing/2017/decorative" val="1"/>
              </a:ext>
            </a:extLst>
          </p:cNvPr>
          <p:cNvSpPr/>
          <p:nvPr/>
        </p:nvSpPr>
        <p:spPr bwMode="auto">
          <a:xfrm>
            <a:off x="718879" y="2212445"/>
            <a:ext cx="2351365" cy="320225"/>
          </a:xfrm>
          <a:prstGeom prst="roundRect">
            <a:avLst>
              <a:gd name="adj" fmla="val 50000"/>
            </a:avLst>
          </a:prstGeom>
          <a:solidFill>
            <a:schemeClr val="bg1"/>
          </a:solidFill>
          <a:ln>
            <a:noFill/>
            <a:headEnd type="none" w="med" len="med"/>
            <a:tailEnd type="none" w="med" len="med"/>
          </a:ln>
          <a:effectLst>
            <a:outerShdw blurRad="254000" dist="190500" dir="5400000" algn="ctr" rotWithShape="0">
              <a:schemeClr val="tx1">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gradFill>
                  <a:gsLst>
                    <a:gs pos="98000">
                      <a:srgbClr val="243A5E"/>
                    </a:gs>
                    <a:gs pos="0">
                      <a:srgbClr val="243A5E"/>
                    </a:gs>
                  </a:gsLst>
                  <a:lin ang="2700000" scaled="1"/>
                </a:gradFill>
                <a:effectLst/>
                <a:uLnTx/>
                <a:uFillTx/>
                <a:latin typeface="Segoe UI Semibold"/>
                <a:ea typeface="+mn-ea"/>
                <a:cs typeface="+mn-cs"/>
              </a:rPr>
              <a:t>Email security</a:t>
            </a:r>
          </a:p>
        </p:txBody>
      </p:sp>
      <p:sp>
        <p:nvSpPr>
          <p:cNvPr id="12" name="Rectangle: Rounded Corners 11">
            <a:extLst>
              <a:ext uri="{FF2B5EF4-FFF2-40B4-BE49-F238E27FC236}">
                <a16:creationId xmlns:a16="http://schemas.microsoft.com/office/drawing/2014/main" id="{4EF6505D-6DB8-D527-BEEF-85D2F96435B6}"/>
              </a:ext>
              <a:ext uri="{C183D7F6-B498-43B3-948B-1728B52AA6E4}">
                <adec:decorative xmlns:adec="http://schemas.microsoft.com/office/drawing/2017/decorative" val="1"/>
              </a:ext>
            </a:extLst>
          </p:cNvPr>
          <p:cNvSpPr/>
          <p:nvPr/>
        </p:nvSpPr>
        <p:spPr bwMode="auto">
          <a:xfrm>
            <a:off x="718879" y="2646201"/>
            <a:ext cx="2351365" cy="320225"/>
          </a:xfrm>
          <a:prstGeom prst="roundRect">
            <a:avLst>
              <a:gd name="adj" fmla="val 50000"/>
            </a:avLst>
          </a:prstGeom>
          <a:solidFill>
            <a:schemeClr val="bg1"/>
          </a:solidFill>
          <a:ln>
            <a:noFill/>
            <a:headEnd type="none" w="med" len="med"/>
            <a:tailEnd type="none" w="med" len="med"/>
          </a:ln>
          <a:effectLst>
            <a:outerShdw blurRad="254000" dist="190500" dir="5400000" algn="ctr" rotWithShape="0">
              <a:schemeClr val="tx1">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gradFill>
                  <a:gsLst>
                    <a:gs pos="98000">
                      <a:srgbClr val="243A5E"/>
                    </a:gs>
                    <a:gs pos="0">
                      <a:srgbClr val="243A5E"/>
                    </a:gs>
                  </a:gsLst>
                  <a:lin ang="2700000" scaled="1"/>
                </a:gradFill>
                <a:effectLst/>
                <a:uLnTx/>
                <a:uFillTx/>
                <a:latin typeface="Segoe UI Semibold"/>
                <a:ea typeface="+mn-ea"/>
                <a:cs typeface="+mn-cs"/>
              </a:rPr>
              <a:t>Identity security</a:t>
            </a:r>
          </a:p>
        </p:txBody>
      </p:sp>
      <p:sp>
        <p:nvSpPr>
          <p:cNvPr id="13" name="Rectangle: Rounded Corners 12">
            <a:extLst>
              <a:ext uri="{FF2B5EF4-FFF2-40B4-BE49-F238E27FC236}">
                <a16:creationId xmlns:a16="http://schemas.microsoft.com/office/drawing/2014/main" id="{C21509B1-31EC-F9BD-6794-DAD236CA6513}"/>
              </a:ext>
              <a:ext uri="{C183D7F6-B498-43B3-948B-1728B52AA6E4}">
                <adec:decorative xmlns:adec="http://schemas.microsoft.com/office/drawing/2017/decorative" val="1"/>
              </a:ext>
            </a:extLst>
          </p:cNvPr>
          <p:cNvSpPr/>
          <p:nvPr/>
        </p:nvSpPr>
        <p:spPr bwMode="auto">
          <a:xfrm>
            <a:off x="718879" y="3079957"/>
            <a:ext cx="2351365" cy="320225"/>
          </a:xfrm>
          <a:prstGeom prst="roundRect">
            <a:avLst>
              <a:gd name="adj" fmla="val 50000"/>
            </a:avLst>
          </a:prstGeom>
          <a:solidFill>
            <a:schemeClr val="bg1"/>
          </a:solidFill>
          <a:ln>
            <a:noFill/>
            <a:headEnd type="none" w="med" len="med"/>
            <a:tailEnd type="none" w="med" len="med"/>
          </a:ln>
          <a:effectLst>
            <a:outerShdw blurRad="254000" dist="190500" dir="5400000" algn="ctr" rotWithShape="0">
              <a:schemeClr val="tx1">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gradFill>
                  <a:gsLst>
                    <a:gs pos="98000">
                      <a:srgbClr val="243A5E"/>
                    </a:gs>
                    <a:gs pos="0">
                      <a:srgbClr val="243A5E"/>
                    </a:gs>
                  </a:gsLst>
                  <a:lin ang="2700000" scaled="1"/>
                </a:gradFill>
                <a:effectLst/>
                <a:uLnTx/>
                <a:uFillTx/>
                <a:latin typeface="Segoe UI Semibold"/>
                <a:ea typeface="+mn-ea"/>
                <a:cs typeface="+mn-cs"/>
              </a:rPr>
              <a:t>Endpoint security</a:t>
            </a:r>
          </a:p>
        </p:txBody>
      </p:sp>
      <p:sp>
        <p:nvSpPr>
          <p:cNvPr id="14" name="Rectangle: Rounded Corners 13">
            <a:extLst>
              <a:ext uri="{FF2B5EF4-FFF2-40B4-BE49-F238E27FC236}">
                <a16:creationId xmlns:a16="http://schemas.microsoft.com/office/drawing/2014/main" id="{97514FF4-CBF3-71C9-086D-9F562CA14B8D}"/>
              </a:ext>
              <a:ext uri="{C183D7F6-B498-43B3-948B-1728B52AA6E4}">
                <adec:decorative xmlns:adec="http://schemas.microsoft.com/office/drawing/2017/decorative" val="1"/>
              </a:ext>
            </a:extLst>
          </p:cNvPr>
          <p:cNvSpPr/>
          <p:nvPr/>
        </p:nvSpPr>
        <p:spPr bwMode="auto">
          <a:xfrm>
            <a:off x="718879" y="3513713"/>
            <a:ext cx="2351365" cy="320225"/>
          </a:xfrm>
          <a:prstGeom prst="roundRect">
            <a:avLst>
              <a:gd name="adj" fmla="val 50000"/>
            </a:avLst>
          </a:prstGeom>
          <a:solidFill>
            <a:schemeClr val="bg1"/>
          </a:solidFill>
          <a:ln>
            <a:noFill/>
            <a:headEnd type="none" w="med" len="med"/>
            <a:tailEnd type="none" w="med" len="med"/>
          </a:ln>
          <a:effectLst>
            <a:outerShdw blurRad="254000" dist="190500" dir="5400000" algn="ctr" rotWithShape="0">
              <a:schemeClr val="tx1">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gradFill>
                  <a:gsLst>
                    <a:gs pos="98000">
                      <a:srgbClr val="243A5E"/>
                    </a:gs>
                    <a:gs pos="0">
                      <a:srgbClr val="243A5E"/>
                    </a:gs>
                  </a:gsLst>
                  <a:lin ang="2700000" scaled="1"/>
                </a:gradFill>
                <a:effectLst/>
                <a:uLnTx/>
                <a:uFillTx/>
                <a:latin typeface="Segoe UI Semibold"/>
                <a:ea typeface="+mn-ea"/>
                <a:cs typeface="+mn-cs"/>
              </a:rPr>
              <a:t>SaaS security</a:t>
            </a:r>
          </a:p>
        </p:txBody>
      </p:sp>
      <p:sp>
        <p:nvSpPr>
          <p:cNvPr id="16" name="Rectangle: Rounded Corners 15">
            <a:extLst>
              <a:ext uri="{FF2B5EF4-FFF2-40B4-BE49-F238E27FC236}">
                <a16:creationId xmlns:a16="http://schemas.microsoft.com/office/drawing/2014/main" id="{110ABC7C-F61D-C747-3C6B-924F2DF86F97}"/>
              </a:ext>
              <a:ext uri="{C183D7F6-B498-43B3-948B-1728B52AA6E4}">
                <adec:decorative xmlns:adec="http://schemas.microsoft.com/office/drawing/2017/decorative" val="1"/>
              </a:ext>
            </a:extLst>
          </p:cNvPr>
          <p:cNvSpPr/>
          <p:nvPr/>
        </p:nvSpPr>
        <p:spPr bwMode="auto">
          <a:xfrm>
            <a:off x="718879" y="3947469"/>
            <a:ext cx="2351365" cy="320225"/>
          </a:xfrm>
          <a:prstGeom prst="roundRect">
            <a:avLst>
              <a:gd name="adj" fmla="val 50000"/>
            </a:avLst>
          </a:prstGeom>
          <a:solidFill>
            <a:schemeClr val="accent3"/>
          </a:solidFill>
          <a:ln>
            <a:noFill/>
            <a:headEnd type="none" w="med" len="med"/>
            <a:tailEnd type="none" w="med" len="med"/>
          </a:ln>
          <a:effectLst>
            <a:outerShdw blurRad="254000" dist="190500" dir="5400000" algn="ctr" rotWithShape="0">
              <a:schemeClr val="tx1">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mn-cs"/>
              </a:rPr>
              <a:t>Application s</a:t>
            </a:r>
            <a:r>
              <a:rPr kumimoji="0" lang="en-US" sz="1050" b="0" i="0" u="none" strike="noStrike" kern="0" cap="none" spc="0" normalizeH="0" baseline="0" noProof="0" err="1">
                <a:ln>
                  <a:noFill/>
                </a:ln>
                <a:solidFill>
                  <a:srgbClr val="FFFFFF"/>
                </a:solidFill>
                <a:effectLst/>
                <a:uLnTx/>
                <a:uFillTx/>
                <a:latin typeface="Segoe UI Semibold"/>
                <a:ea typeface="+mn-ea"/>
                <a:cs typeface="+mn-cs"/>
              </a:rPr>
              <a:t>ecurity</a:t>
            </a: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17" name="Rectangle: Rounded Corners 16">
            <a:extLst>
              <a:ext uri="{FF2B5EF4-FFF2-40B4-BE49-F238E27FC236}">
                <a16:creationId xmlns:a16="http://schemas.microsoft.com/office/drawing/2014/main" id="{2F136A2F-6BDE-2119-4B03-8DDC8F3DC787}"/>
              </a:ext>
              <a:ext uri="{C183D7F6-B498-43B3-948B-1728B52AA6E4}">
                <adec:decorative xmlns:adec="http://schemas.microsoft.com/office/drawing/2017/decorative" val="1"/>
              </a:ext>
            </a:extLst>
          </p:cNvPr>
          <p:cNvSpPr/>
          <p:nvPr/>
        </p:nvSpPr>
        <p:spPr bwMode="auto">
          <a:xfrm>
            <a:off x="718879" y="4381225"/>
            <a:ext cx="2351365" cy="320225"/>
          </a:xfrm>
          <a:prstGeom prst="roundRect">
            <a:avLst>
              <a:gd name="adj" fmla="val 50000"/>
            </a:avLst>
          </a:prstGeom>
          <a:solidFill>
            <a:schemeClr val="accent3"/>
          </a:solidFill>
          <a:ln>
            <a:noFill/>
            <a:headEnd type="none" w="med" len="med"/>
            <a:tailEnd type="none" w="med" len="med"/>
          </a:ln>
          <a:effectLst>
            <a:outerShdw blurRad="254000" dist="190500" dir="5400000" algn="ctr" rotWithShape="0">
              <a:schemeClr val="tx1">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mn-cs"/>
              </a:rPr>
              <a:t>Cloud s</a:t>
            </a:r>
            <a:r>
              <a:rPr kumimoji="0" lang="en-US" sz="1050" b="0" i="0" u="none" strike="noStrike" kern="0" cap="none" spc="0" normalizeH="0" baseline="0" noProof="0" err="1">
                <a:ln>
                  <a:noFill/>
                </a:ln>
                <a:solidFill>
                  <a:srgbClr val="FFFFFF"/>
                </a:solidFill>
                <a:effectLst/>
                <a:uLnTx/>
                <a:uFillTx/>
                <a:latin typeface="Segoe UI Semibold"/>
                <a:ea typeface="+mn-ea"/>
                <a:cs typeface="+mn-cs"/>
              </a:rPr>
              <a:t>ecurity</a:t>
            </a:r>
            <a:endParaRPr kumimoji="0" lang="en-US" sz="1050" b="0" i="0" u="none" strike="noStrike" kern="0" cap="none" spc="0" normalizeH="0" baseline="0" noProof="0">
              <a:ln>
                <a:noFill/>
              </a:ln>
              <a:solidFill>
                <a:srgbClr val="FFFFFF"/>
              </a:solidFill>
              <a:effectLst/>
              <a:uLnTx/>
              <a:uFillTx/>
              <a:latin typeface="Segoe UI Semibold"/>
              <a:ea typeface="+mn-ea"/>
              <a:cs typeface="+mn-cs"/>
            </a:endParaRPr>
          </a:p>
        </p:txBody>
      </p:sp>
      <p:sp>
        <p:nvSpPr>
          <p:cNvPr id="18" name="Rectangle: Rounded Corners 17">
            <a:extLst>
              <a:ext uri="{FF2B5EF4-FFF2-40B4-BE49-F238E27FC236}">
                <a16:creationId xmlns:a16="http://schemas.microsoft.com/office/drawing/2014/main" id="{3462F0FF-32BC-48D2-A497-28753D886E31}"/>
              </a:ext>
              <a:ext uri="{C183D7F6-B498-43B3-948B-1728B52AA6E4}">
                <adec:decorative xmlns:adec="http://schemas.microsoft.com/office/drawing/2017/decorative" val="1"/>
              </a:ext>
            </a:extLst>
          </p:cNvPr>
          <p:cNvSpPr/>
          <p:nvPr/>
        </p:nvSpPr>
        <p:spPr bwMode="auto">
          <a:xfrm>
            <a:off x="718879" y="4814981"/>
            <a:ext cx="2351365" cy="320225"/>
          </a:xfrm>
          <a:prstGeom prst="roundRect">
            <a:avLst>
              <a:gd name="adj" fmla="val 50000"/>
            </a:avLst>
          </a:prstGeom>
          <a:solidFill>
            <a:schemeClr val="bg1"/>
          </a:solidFill>
          <a:ln>
            <a:noFill/>
            <a:headEnd type="none" w="med" len="med"/>
            <a:tailEnd type="none" w="med" len="med"/>
          </a:ln>
          <a:effectLst>
            <a:outerShdw blurRad="254000" dist="190500" dir="5400000" algn="ctr" rotWithShape="0">
              <a:schemeClr val="tx1">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gradFill>
                  <a:gsLst>
                    <a:gs pos="98000">
                      <a:srgbClr val="243A5E"/>
                    </a:gs>
                    <a:gs pos="0">
                      <a:srgbClr val="243A5E"/>
                    </a:gs>
                  </a:gsLst>
                  <a:lin ang="2700000" scaled="1"/>
                </a:gradFill>
                <a:effectLst/>
                <a:uLnTx/>
                <a:uFillTx/>
                <a:latin typeface="Segoe UI Semibold"/>
                <a:ea typeface="+mn-ea"/>
                <a:cs typeface="+mn-cs"/>
              </a:rPr>
              <a:t>External attack surface</a:t>
            </a:r>
          </a:p>
        </p:txBody>
      </p:sp>
      <p:sp>
        <p:nvSpPr>
          <p:cNvPr id="19" name="Rectangle: Rounded Corners 18">
            <a:extLst>
              <a:ext uri="{FF2B5EF4-FFF2-40B4-BE49-F238E27FC236}">
                <a16:creationId xmlns:a16="http://schemas.microsoft.com/office/drawing/2014/main" id="{45F21E60-4E01-CE74-CCF9-C64DFEB7F28D}"/>
              </a:ext>
              <a:ext uri="{C183D7F6-B498-43B3-948B-1728B52AA6E4}">
                <adec:decorative xmlns:adec="http://schemas.microsoft.com/office/drawing/2017/decorative" val="1"/>
              </a:ext>
            </a:extLst>
          </p:cNvPr>
          <p:cNvSpPr/>
          <p:nvPr/>
        </p:nvSpPr>
        <p:spPr bwMode="auto">
          <a:xfrm>
            <a:off x="718879" y="5248739"/>
            <a:ext cx="2351365" cy="320225"/>
          </a:xfrm>
          <a:prstGeom prst="roundRect">
            <a:avLst>
              <a:gd name="adj" fmla="val 50000"/>
            </a:avLst>
          </a:prstGeom>
          <a:solidFill>
            <a:schemeClr val="bg1"/>
          </a:solidFill>
          <a:ln>
            <a:noFill/>
            <a:headEnd type="none" w="med" len="med"/>
            <a:tailEnd type="none" w="med" len="med"/>
          </a:ln>
          <a:effectLst>
            <a:outerShdw blurRad="254000" dist="190500" dir="5400000" algn="ctr" rotWithShape="0">
              <a:schemeClr val="tx1">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gradFill>
                  <a:gsLst>
                    <a:gs pos="98000">
                      <a:srgbClr val="243A5E"/>
                    </a:gs>
                    <a:gs pos="0">
                      <a:srgbClr val="243A5E"/>
                    </a:gs>
                  </a:gsLst>
                  <a:lin ang="2700000" scaled="1"/>
                </a:gradFill>
                <a:effectLst/>
                <a:uLnTx/>
                <a:uFillTx/>
                <a:latin typeface="Segoe UI Semibold"/>
                <a:ea typeface="+mn-ea"/>
                <a:cs typeface="+mn-cs"/>
              </a:rPr>
              <a:t>Threat intelligence</a:t>
            </a:r>
          </a:p>
        </p:txBody>
      </p:sp>
      <p:sp>
        <p:nvSpPr>
          <p:cNvPr id="20" name="gear">
            <a:extLst>
              <a:ext uri="{FF2B5EF4-FFF2-40B4-BE49-F238E27FC236}">
                <a16:creationId xmlns:a16="http://schemas.microsoft.com/office/drawing/2014/main" id="{521B9FB9-82AE-1F8E-2B8D-645F449ACB10}"/>
              </a:ext>
              <a:ext uri="{C183D7F6-B498-43B3-948B-1728B52AA6E4}">
                <adec:decorative xmlns:adec="http://schemas.microsoft.com/office/drawing/2017/decorative" val="1"/>
              </a:ext>
            </a:extLst>
          </p:cNvPr>
          <p:cNvSpPr>
            <a:spLocks noChangeAspect="1" noEditPoints="1"/>
          </p:cNvSpPr>
          <p:nvPr/>
        </p:nvSpPr>
        <p:spPr bwMode="auto">
          <a:xfrm>
            <a:off x="7993255" y="3559727"/>
            <a:ext cx="183676" cy="182880"/>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 name="gear">
            <a:extLst>
              <a:ext uri="{FF2B5EF4-FFF2-40B4-BE49-F238E27FC236}">
                <a16:creationId xmlns:a16="http://schemas.microsoft.com/office/drawing/2014/main" id="{C5B2B45F-0F77-1BF5-749A-0CD9577BE053}"/>
              </a:ext>
              <a:ext uri="{C183D7F6-B498-43B3-948B-1728B52AA6E4}">
                <adec:decorative xmlns:adec="http://schemas.microsoft.com/office/drawing/2017/decorative" val="1"/>
              </a:ext>
            </a:extLst>
          </p:cNvPr>
          <p:cNvSpPr>
            <a:spLocks noChangeAspect="1" noEditPoints="1"/>
          </p:cNvSpPr>
          <p:nvPr/>
        </p:nvSpPr>
        <p:spPr bwMode="auto">
          <a:xfrm>
            <a:off x="4104755" y="5159302"/>
            <a:ext cx="183676" cy="182880"/>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gear">
            <a:extLst>
              <a:ext uri="{FF2B5EF4-FFF2-40B4-BE49-F238E27FC236}">
                <a16:creationId xmlns:a16="http://schemas.microsoft.com/office/drawing/2014/main" id="{6E377B2C-3257-2BC8-03FA-5CD7F23C0D6F}"/>
              </a:ext>
              <a:ext uri="{C183D7F6-B498-43B3-948B-1728B52AA6E4}">
                <adec:decorative xmlns:adec="http://schemas.microsoft.com/office/drawing/2017/decorative" val="1"/>
              </a:ext>
            </a:extLst>
          </p:cNvPr>
          <p:cNvSpPr>
            <a:spLocks noChangeAspect="1" noEditPoints="1"/>
          </p:cNvSpPr>
          <p:nvPr/>
        </p:nvSpPr>
        <p:spPr bwMode="auto">
          <a:xfrm>
            <a:off x="7322910" y="1619578"/>
            <a:ext cx="183676" cy="182880"/>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 name="TextBox 47">
            <a:extLst>
              <a:ext uri="{FF2B5EF4-FFF2-40B4-BE49-F238E27FC236}">
                <a16:creationId xmlns:a16="http://schemas.microsoft.com/office/drawing/2014/main" id="{08CBB4BF-20EA-8847-9742-452F55102084}"/>
              </a:ext>
              <a:ext uri="{C183D7F6-B498-43B3-948B-1728B52AA6E4}">
                <adec:decorative xmlns:adec="http://schemas.microsoft.com/office/drawing/2017/decorative" val="1"/>
              </a:ext>
            </a:extLst>
          </p:cNvPr>
          <p:cNvSpPr txBox="1"/>
          <p:nvPr/>
        </p:nvSpPr>
        <p:spPr>
          <a:xfrm>
            <a:off x="4441818" y="5927108"/>
            <a:ext cx="795014" cy="153888"/>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282828"/>
                    </a:gs>
                    <a:gs pos="100000">
                      <a:srgbClr val="282828"/>
                    </a:gs>
                  </a:gsLst>
                </a:gradFill>
                <a:effectLst/>
                <a:uLnTx/>
                <a:uFillTx/>
                <a:latin typeface="Segoe UI Semibold"/>
                <a:ea typeface="+mn-ea"/>
                <a:cs typeface="+mn-cs"/>
              </a:rPr>
              <a:t>Optimization</a:t>
            </a:r>
          </a:p>
        </p:txBody>
      </p:sp>
      <p:sp>
        <p:nvSpPr>
          <p:cNvPr id="51" name="list_4">
            <a:extLst>
              <a:ext uri="{FF2B5EF4-FFF2-40B4-BE49-F238E27FC236}">
                <a16:creationId xmlns:a16="http://schemas.microsoft.com/office/drawing/2014/main" id="{E4BDD025-C7C1-67C9-043E-328519F95AED}"/>
              </a:ext>
              <a:ext uri="{C183D7F6-B498-43B3-948B-1728B52AA6E4}">
                <adec:decorative xmlns:adec="http://schemas.microsoft.com/office/drawing/2017/decorative" val="1"/>
              </a:ext>
            </a:extLst>
          </p:cNvPr>
          <p:cNvSpPr>
            <a:spLocks noChangeAspect="1" noEditPoints="1"/>
          </p:cNvSpPr>
          <p:nvPr/>
        </p:nvSpPr>
        <p:spPr bwMode="auto">
          <a:xfrm>
            <a:off x="7573468" y="1611763"/>
            <a:ext cx="270576" cy="18288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52" name="list_4">
            <a:extLst>
              <a:ext uri="{FF2B5EF4-FFF2-40B4-BE49-F238E27FC236}">
                <a16:creationId xmlns:a16="http://schemas.microsoft.com/office/drawing/2014/main" id="{35FBC6DB-E120-332A-53B6-B387E4B390A5}"/>
              </a:ext>
              <a:ext uri="{C183D7F6-B498-43B3-948B-1728B52AA6E4}">
                <adec:decorative xmlns:adec="http://schemas.microsoft.com/office/drawing/2017/decorative" val="1"/>
              </a:ext>
            </a:extLst>
          </p:cNvPr>
          <p:cNvSpPr>
            <a:spLocks noChangeAspect="1" noEditPoints="1"/>
          </p:cNvSpPr>
          <p:nvPr/>
        </p:nvSpPr>
        <p:spPr bwMode="auto">
          <a:xfrm>
            <a:off x="5801240" y="3053452"/>
            <a:ext cx="270576" cy="18288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53" name="list_4">
            <a:extLst>
              <a:ext uri="{FF2B5EF4-FFF2-40B4-BE49-F238E27FC236}">
                <a16:creationId xmlns:a16="http://schemas.microsoft.com/office/drawing/2014/main" id="{153AD62E-C894-6132-5383-89674DDC2D2C}"/>
              </a:ext>
              <a:ext uri="{C183D7F6-B498-43B3-948B-1728B52AA6E4}">
                <adec:decorative xmlns:adec="http://schemas.microsoft.com/office/drawing/2017/decorative" val="1"/>
              </a:ext>
            </a:extLst>
          </p:cNvPr>
          <p:cNvSpPr>
            <a:spLocks noChangeAspect="1" noEditPoints="1"/>
          </p:cNvSpPr>
          <p:nvPr/>
        </p:nvSpPr>
        <p:spPr bwMode="auto">
          <a:xfrm>
            <a:off x="4352634" y="5159302"/>
            <a:ext cx="270576" cy="18288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54" name="list_4">
            <a:extLst>
              <a:ext uri="{FF2B5EF4-FFF2-40B4-BE49-F238E27FC236}">
                <a16:creationId xmlns:a16="http://schemas.microsoft.com/office/drawing/2014/main" id="{3CA2BB15-293B-32F4-5946-91A6534CB99E}"/>
              </a:ext>
              <a:ext uri="{C183D7F6-B498-43B3-948B-1728B52AA6E4}">
                <adec:decorative xmlns:adec="http://schemas.microsoft.com/office/drawing/2017/decorative" val="1"/>
              </a:ext>
            </a:extLst>
          </p:cNvPr>
          <p:cNvSpPr>
            <a:spLocks noChangeAspect="1" noEditPoints="1"/>
          </p:cNvSpPr>
          <p:nvPr/>
        </p:nvSpPr>
        <p:spPr bwMode="auto">
          <a:xfrm>
            <a:off x="3983269" y="1577016"/>
            <a:ext cx="270576" cy="18288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19749AF3-BCAB-94C4-93B4-C0442F573A11}"/>
              </a:ext>
              <a:ext uri="{C183D7F6-B498-43B3-948B-1728B52AA6E4}">
                <adec:decorative xmlns:adec="http://schemas.microsoft.com/office/drawing/2017/decorative" val="1"/>
              </a:ext>
            </a:extLst>
          </p:cNvPr>
          <p:cNvSpPr txBox="1"/>
          <p:nvPr/>
        </p:nvSpPr>
        <p:spPr>
          <a:xfrm>
            <a:off x="3218496" y="5927108"/>
            <a:ext cx="795014" cy="153888"/>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282828"/>
                    </a:gs>
                    <a:gs pos="100000">
                      <a:srgbClr val="282828"/>
                    </a:gs>
                  </a:gsLst>
                </a:gradFill>
                <a:effectLst/>
                <a:uLnTx/>
                <a:uFillTx/>
                <a:latin typeface="Segoe UI Semibold"/>
                <a:ea typeface="+mn-ea"/>
                <a:cs typeface="+mn-cs"/>
              </a:rPr>
              <a:t>Risk Posture</a:t>
            </a:r>
          </a:p>
        </p:txBody>
      </p:sp>
      <p:grpSp>
        <p:nvGrpSpPr>
          <p:cNvPr id="32" name="Group 31">
            <a:extLst>
              <a:ext uri="{FF2B5EF4-FFF2-40B4-BE49-F238E27FC236}">
                <a16:creationId xmlns:a16="http://schemas.microsoft.com/office/drawing/2014/main" id="{50232748-1CFF-F2BA-50F6-0039D07A82BF}"/>
              </a:ext>
              <a:ext uri="{C183D7F6-B498-43B3-948B-1728B52AA6E4}">
                <adec:decorative xmlns:adec="http://schemas.microsoft.com/office/drawing/2017/decorative" val="1"/>
              </a:ext>
            </a:extLst>
          </p:cNvPr>
          <p:cNvGrpSpPr/>
          <p:nvPr/>
        </p:nvGrpSpPr>
        <p:grpSpPr>
          <a:xfrm>
            <a:off x="0" y="6218085"/>
            <a:ext cx="12192000" cy="639916"/>
            <a:chOff x="0" y="6218085"/>
            <a:chExt cx="12192000" cy="639916"/>
          </a:xfrm>
        </p:grpSpPr>
        <p:sp>
          <p:nvSpPr>
            <p:cNvPr id="2" name="Rectangle: Single Corner Rounded 1">
              <a:extLst>
                <a:ext uri="{FF2B5EF4-FFF2-40B4-BE49-F238E27FC236}">
                  <a16:creationId xmlns:a16="http://schemas.microsoft.com/office/drawing/2014/main" id="{9FD2B778-518F-6A1A-84DE-3E8D0483DF42}"/>
                </a:ext>
              </a:extLst>
            </p:cNvPr>
            <p:cNvSpPr/>
            <p:nvPr/>
          </p:nvSpPr>
          <p:spPr bwMode="auto">
            <a:xfrm flipH="1">
              <a:off x="0" y="6218085"/>
              <a:ext cx="12192000" cy="639916"/>
            </a:xfrm>
            <a:prstGeom prst="round1Rect">
              <a:avLst>
                <a:gd name="adj" fmla="val 0"/>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14300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282828"/>
                      </a:gs>
                      <a:gs pos="100000">
                        <a:srgbClr val="282828"/>
                      </a:gs>
                    </a:gsLst>
                    <a:lin ang="2700000" scaled="1"/>
                  </a:gradFill>
                  <a:effectLst/>
                  <a:uLnTx/>
                  <a:uFillTx/>
                  <a:latin typeface="Segoe UI"/>
                  <a:ea typeface="Segoe UI" pitchFamily="34" charset="0"/>
                  <a:cs typeface="Segoe UI" pitchFamily="34" charset="0"/>
                </a:rPr>
                <a:t>Microsoft Defender for Cloud integration with Microsoft Security Exposure Management </a:t>
              </a:r>
            </a:p>
          </p:txBody>
        </p:sp>
        <p:grpSp>
          <p:nvGrpSpPr>
            <p:cNvPr id="21" name="Group 20">
              <a:extLst>
                <a:ext uri="{FF2B5EF4-FFF2-40B4-BE49-F238E27FC236}">
                  <a16:creationId xmlns:a16="http://schemas.microsoft.com/office/drawing/2014/main" id="{0207C809-3A63-73B0-DDAB-FB5B416BA398}"/>
                </a:ext>
              </a:extLst>
            </p:cNvPr>
            <p:cNvGrpSpPr/>
            <p:nvPr/>
          </p:nvGrpSpPr>
          <p:grpSpPr>
            <a:xfrm flipH="1">
              <a:off x="11188870" y="6330610"/>
              <a:ext cx="414867" cy="414867"/>
              <a:chOff x="588263" y="6330610"/>
              <a:chExt cx="414867" cy="414867"/>
            </a:xfrm>
          </p:grpSpPr>
          <p:sp>
            <p:nvSpPr>
              <p:cNvPr id="22" name="Oval 21">
                <a:extLst>
                  <a:ext uri="{FF2B5EF4-FFF2-40B4-BE49-F238E27FC236}">
                    <a16:creationId xmlns:a16="http://schemas.microsoft.com/office/drawing/2014/main" id="{ACE2FC1B-A28D-BC0B-3942-2A731789DAE7}"/>
                  </a:ext>
                </a:extLst>
              </p:cNvPr>
              <p:cNvSpPr/>
              <p:nvPr/>
            </p:nvSpPr>
            <p:spPr bwMode="auto">
              <a:xfrm>
                <a:off x="588263" y="6330610"/>
                <a:ext cx="414867" cy="414867"/>
              </a:xfrm>
              <a:prstGeom prst="ellipse">
                <a:avLst/>
              </a:prstGeom>
              <a:solidFill>
                <a:schemeClr val="bg1"/>
              </a:solidFill>
              <a:ln w="38100" cap="flat">
                <a:noFill/>
                <a:prstDash val="solid"/>
                <a:miter/>
              </a:ln>
              <a:effectLst/>
            </p:spPr>
            <p:txBody>
              <a:bodyPr wrap="squar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Segoe UI Semibold"/>
                  <a:ea typeface="+mn-ea"/>
                  <a:cs typeface="+mn-cs"/>
                </a:endParaRPr>
              </a:p>
            </p:txBody>
          </p:sp>
          <p:pic>
            <p:nvPicPr>
              <p:cNvPr id="24" name="Graphic 23">
                <a:extLst>
                  <a:ext uri="{FF2B5EF4-FFF2-40B4-BE49-F238E27FC236}">
                    <a16:creationId xmlns:a16="http://schemas.microsoft.com/office/drawing/2014/main" id="{835E940A-1441-2A16-BD7C-C0599820F5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0815" y="6407749"/>
                <a:ext cx="249762" cy="260588"/>
              </a:xfrm>
              <a:prstGeom prst="rect">
                <a:avLst/>
              </a:prstGeom>
            </p:spPr>
          </p:pic>
        </p:grpSp>
      </p:grpSp>
    </p:spTree>
    <p:extLst>
      <p:ext uri="{BB962C8B-B14F-4D97-AF65-F5344CB8AC3E}">
        <p14:creationId xmlns:p14="http://schemas.microsoft.com/office/powerpoint/2010/main" val="3419470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1.45833E-6 2.22222E-6 L -0.09609 2.22222E-6 " pathEditMode="relative" rAng="0" ptsTypes="AA">
                                      <p:cBhvr>
                                        <p:cTn id="9" dur="750" spd="-100000" fill="hold"/>
                                        <p:tgtEl>
                                          <p:spTgt spid="5"/>
                                        </p:tgtEl>
                                        <p:attrNameLst>
                                          <p:attrName>ppt_x</p:attrName>
                                          <p:attrName>ppt_y</p:attrName>
                                        </p:attrNameLst>
                                      </p:cBhvr>
                                      <p:rCtr x="-4805"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0"/>
                                  </p:stCondLst>
                                  <p:childTnLst>
                                    <p:animMotion origin="layout" path="M 1.45833E-6 -4.44444E-6 L -0.0961 -4.44444E-6 " pathEditMode="relative" rAng="0" ptsTypes="AA">
                                      <p:cBhvr>
                                        <p:cTn id="14" dur="750" spd="-100000" fill="hold"/>
                                        <p:tgtEl>
                                          <p:spTgt spid="10"/>
                                        </p:tgtEl>
                                        <p:attrNameLst>
                                          <p:attrName>ppt_x</p:attrName>
                                          <p:attrName>ppt_y</p:attrName>
                                        </p:attrNameLst>
                                      </p:cBhvr>
                                      <p:rCtr x="-4805" y="0"/>
                                    </p:animMotion>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grpId="1" nodeType="withEffect">
                                  <p:stCondLst>
                                    <p:cond delay="0"/>
                                  </p:stCondLst>
                                  <p:childTnLst>
                                    <p:animMotion origin="layout" path="M 1.45833E-6 1.11111E-6 L -0.0961 1.11111E-6 " pathEditMode="relative" rAng="0" ptsTypes="AA">
                                      <p:cBhvr>
                                        <p:cTn id="19" dur="750" spd="-100000" fill="hold"/>
                                        <p:tgtEl>
                                          <p:spTgt spid="3"/>
                                        </p:tgtEl>
                                        <p:attrNameLst>
                                          <p:attrName>ppt_x</p:attrName>
                                          <p:attrName>ppt_y</p:attrName>
                                        </p:attrNameLst>
                                      </p:cBhvr>
                                      <p:rCtr x="-4805" y="0"/>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0"/>
                                  </p:stCondLst>
                                  <p:childTnLst>
                                    <p:animMotion origin="layout" path="M 1.45833E-6 -3.33333E-6 L -0.0961 -3.33333E-6 " pathEditMode="relative" rAng="0" ptsTypes="AA">
                                      <p:cBhvr>
                                        <p:cTn id="24" dur="750" spd="-100000" fill="hold"/>
                                        <p:tgtEl>
                                          <p:spTgt spid="11"/>
                                        </p:tgtEl>
                                        <p:attrNameLst>
                                          <p:attrName>ppt_x</p:attrName>
                                          <p:attrName>ppt_y</p:attrName>
                                        </p:attrNameLst>
                                      </p:cBhvr>
                                      <p:rCtr x="-4805" y="0"/>
                                    </p:animMotion>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decel="100000" fill="hold" grpId="1" nodeType="withEffect">
                                  <p:stCondLst>
                                    <p:cond delay="0"/>
                                  </p:stCondLst>
                                  <p:childTnLst>
                                    <p:animMotion origin="layout" path="M 1.45833E-6 7.40741E-7 L -0.0961 7.40741E-7 " pathEditMode="relative" rAng="0" ptsTypes="AA">
                                      <p:cBhvr>
                                        <p:cTn id="29" dur="750" spd="-100000" fill="hold"/>
                                        <p:tgtEl>
                                          <p:spTgt spid="12"/>
                                        </p:tgtEl>
                                        <p:attrNameLst>
                                          <p:attrName>ppt_x</p:attrName>
                                          <p:attrName>ppt_y</p:attrName>
                                        </p:attrNameLst>
                                      </p:cBhvr>
                                      <p:rCtr x="-4805" y="0"/>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42" presetClass="path" presetSubtype="0" decel="100000" fill="hold" grpId="1" nodeType="withEffect">
                                  <p:stCondLst>
                                    <p:cond delay="0"/>
                                  </p:stCondLst>
                                  <p:childTnLst>
                                    <p:animMotion origin="layout" path="M 1.45833E-6 -3.7037E-6 L -0.0961 -3.7037E-6 " pathEditMode="relative" rAng="0" ptsTypes="AA">
                                      <p:cBhvr>
                                        <p:cTn id="34" dur="750" spd="-100000" fill="hold"/>
                                        <p:tgtEl>
                                          <p:spTgt spid="13"/>
                                        </p:tgtEl>
                                        <p:attrNameLst>
                                          <p:attrName>ppt_x</p:attrName>
                                          <p:attrName>ppt_y</p:attrName>
                                        </p:attrNameLst>
                                      </p:cBhvr>
                                      <p:rCtr x="-4805" y="0"/>
                                    </p:animMotion>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42" presetClass="path" presetSubtype="0" decel="100000" fill="hold" grpId="1" nodeType="withEffect">
                                  <p:stCondLst>
                                    <p:cond delay="0"/>
                                  </p:stCondLst>
                                  <p:childTnLst>
                                    <p:animMotion origin="layout" path="M 1.45833E-6 1.85185E-6 L -0.0961 1.85185E-6 " pathEditMode="relative" rAng="0" ptsTypes="AA">
                                      <p:cBhvr>
                                        <p:cTn id="39" dur="750" spd="-100000" fill="hold"/>
                                        <p:tgtEl>
                                          <p:spTgt spid="14"/>
                                        </p:tgtEl>
                                        <p:attrNameLst>
                                          <p:attrName>ppt_x</p:attrName>
                                          <p:attrName>ppt_y</p:attrName>
                                        </p:attrNameLst>
                                      </p:cBhvr>
                                      <p:rCtr x="-4805" y="0"/>
                                    </p:animMotion>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42" presetClass="path" presetSubtype="0" decel="100000" fill="hold" grpId="1" nodeType="withEffect">
                                  <p:stCondLst>
                                    <p:cond delay="0"/>
                                  </p:stCondLst>
                                  <p:childTnLst>
                                    <p:animMotion origin="layout" path="M 1.45833E-6 -2.59259E-6 L -0.0961 -2.59259E-6 " pathEditMode="relative" rAng="0" ptsTypes="AA">
                                      <p:cBhvr>
                                        <p:cTn id="44" dur="750" spd="-100000" fill="hold"/>
                                        <p:tgtEl>
                                          <p:spTgt spid="16"/>
                                        </p:tgtEl>
                                        <p:attrNameLst>
                                          <p:attrName>ppt_x</p:attrName>
                                          <p:attrName>ppt_y</p:attrName>
                                        </p:attrNameLst>
                                      </p:cBhvr>
                                      <p:rCtr x="-4805" y="0"/>
                                    </p:animMotion>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42" presetClass="path" presetSubtype="0" decel="100000" fill="hold" grpId="1" nodeType="withEffect">
                                  <p:stCondLst>
                                    <p:cond delay="0"/>
                                  </p:stCondLst>
                                  <p:childTnLst>
                                    <p:animMotion origin="layout" path="M 1.45833E-6 1.48148E-6 L -0.0961 1.48148E-6 " pathEditMode="relative" rAng="0" ptsTypes="AA">
                                      <p:cBhvr>
                                        <p:cTn id="49" dur="750" spd="-100000" fill="hold"/>
                                        <p:tgtEl>
                                          <p:spTgt spid="17"/>
                                        </p:tgtEl>
                                        <p:attrNameLst>
                                          <p:attrName>ppt_x</p:attrName>
                                          <p:attrName>ppt_y</p:attrName>
                                        </p:attrNameLst>
                                      </p:cBhvr>
                                      <p:rCtr x="-4805" y="0"/>
                                    </p:animMotion>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42" presetClass="path" presetSubtype="0" decel="100000" fill="hold" grpId="1" nodeType="withEffect">
                                  <p:stCondLst>
                                    <p:cond delay="0"/>
                                  </p:stCondLst>
                                  <p:childTnLst>
                                    <p:animMotion origin="layout" path="M 1.45833E-6 -2.96296E-6 L -0.0961 -2.96296E-6 " pathEditMode="relative" rAng="0" ptsTypes="AA">
                                      <p:cBhvr>
                                        <p:cTn id="54" dur="750" spd="-100000" fill="hold"/>
                                        <p:tgtEl>
                                          <p:spTgt spid="18"/>
                                        </p:tgtEl>
                                        <p:attrNameLst>
                                          <p:attrName>ppt_x</p:attrName>
                                          <p:attrName>ppt_y</p:attrName>
                                        </p:attrNameLst>
                                      </p:cBhvr>
                                      <p:rCtr x="-4805" y="0"/>
                                    </p:animMotion>
                                  </p:childTnLst>
                                </p:cTn>
                              </p:par>
                              <p:par>
                                <p:cTn id="55" presetID="10"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42" presetClass="path" presetSubtype="0" decel="100000" fill="hold" grpId="1" nodeType="withEffect">
                                  <p:stCondLst>
                                    <p:cond delay="0"/>
                                  </p:stCondLst>
                                  <p:childTnLst>
                                    <p:animMotion origin="layout" path="M 1.45833E-6 2.59259E-6 L -0.0961 2.59259E-6 " pathEditMode="relative" rAng="0" ptsTypes="AA">
                                      <p:cBhvr>
                                        <p:cTn id="59" dur="750" spd="-100000" fill="hold"/>
                                        <p:tgtEl>
                                          <p:spTgt spid="19"/>
                                        </p:tgtEl>
                                        <p:attrNameLst>
                                          <p:attrName>ppt_x</p:attrName>
                                          <p:attrName>ppt_y</p:attrName>
                                        </p:attrNameLst>
                                      </p:cBhvr>
                                      <p:rCtr x="-4805" y="0"/>
                                    </p:animMotion>
                                  </p:childTnLst>
                                </p:cTn>
                              </p:par>
                              <p:par>
                                <p:cTn id="60" presetID="10" presetClass="entr" presetSubtype="0" fill="hold" grpId="0" nodeType="withEffect">
                                  <p:stCondLst>
                                    <p:cond delay="0"/>
                                  </p:stCondLst>
                                  <p:childTnLst>
                                    <p:set>
                                      <p:cBhvr>
                                        <p:cTn id="61" dur="1" fill="hold">
                                          <p:stCondLst>
                                            <p:cond delay="0"/>
                                          </p:stCondLst>
                                        </p:cTn>
                                        <p:tgtEl>
                                          <p:spTgt spid="1141"/>
                                        </p:tgtEl>
                                        <p:attrNameLst>
                                          <p:attrName>style.visibility</p:attrName>
                                        </p:attrNameLst>
                                      </p:cBhvr>
                                      <p:to>
                                        <p:strVal val="visible"/>
                                      </p:to>
                                    </p:set>
                                    <p:animEffect transition="in" filter="fade">
                                      <p:cBhvr>
                                        <p:cTn id="62" dur="500"/>
                                        <p:tgtEl>
                                          <p:spTgt spid="1141"/>
                                        </p:tgtEl>
                                      </p:cBhvr>
                                    </p:animEffect>
                                  </p:childTnLst>
                                </p:cTn>
                              </p:par>
                              <p:par>
                                <p:cTn id="63" presetID="10" presetClass="entr" presetSubtype="0" fill="hold" nodeType="withEffect">
                                  <p:stCondLst>
                                    <p:cond delay="0"/>
                                  </p:stCondLst>
                                  <p:childTnLst>
                                    <p:set>
                                      <p:cBhvr>
                                        <p:cTn id="64" dur="1" fill="hold">
                                          <p:stCondLst>
                                            <p:cond delay="0"/>
                                          </p:stCondLst>
                                        </p:cTn>
                                        <p:tgtEl>
                                          <p:spTgt spid="253"/>
                                        </p:tgtEl>
                                        <p:attrNameLst>
                                          <p:attrName>style.visibility</p:attrName>
                                        </p:attrNameLst>
                                      </p:cBhvr>
                                      <p:to>
                                        <p:strVal val="visible"/>
                                      </p:to>
                                    </p:set>
                                    <p:animEffect transition="in" filter="fade">
                                      <p:cBhvr>
                                        <p:cTn id="65" dur="500"/>
                                        <p:tgtEl>
                                          <p:spTgt spid="25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500"/>
                                        <p:tgtEl>
                                          <p:spTgt spid="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500"/>
                                        <p:tgtEl>
                                          <p:spTgt spid="5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500"/>
                                        <p:tgtEl>
                                          <p:spTgt spid="5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fade">
                                      <p:cBhvr>
                                        <p:cTn id="86" dur="500"/>
                                        <p:tgtEl>
                                          <p:spTgt spid="4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500"/>
                                        <p:tgtEl>
                                          <p:spTgt spid="2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fade">
                                      <p:cBhvr>
                                        <p:cTn id="92" dur="500"/>
                                        <p:tgtEl>
                                          <p:spTgt spid="60"/>
                                        </p:tgtEl>
                                      </p:cBhvr>
                                    </p:animEffect>
                                  </p:childTnLst>
                                </p:cTn>
                              </p:par>
                              <p:par>
                                <p:cTn id="93" presetID="10" presetClass="entr" presetSubtype="0" fill="hold" nodeType="withEffect">
                                  <p:stCondLst>
                                    <p:cond delay="0"/>
                                  </p:stCondLst>
                                  <p:childTnLst>
                                    <p:set>
                                      <p:cBhvr>
                                        <p:cTn id="94" dur="1" fill="hold">
                                          <p:stCondLst>
                                            <p:cond delay="0"/>
                                          </p:stCondLst>
                                        </p:cTn>
                                        <p:tgtEl>
                                          <p:spTgt spid="229"/>
                                        </p:tgtEl>
                                        <p:attrNameLst>
                                          <p:attrName>style.visibility</p:attrName>
                                        </p:attrNameLst>
                                      </p:cBhvr>
                                      <p:to>
                                        <p:strVal val="visible"/>
                                      </p:to>
                                    </p:set>
                                    <p:animEffect transition="in" filter="fade">
                                      <p:cBhvr>
                                        <p:cTn id="95" dur="500"/>
                                        <p:tgtEl>
                                          <p:spTgt spid="229"/>
                                        </p:tgtEl>
                                      </p:cBhvr>
                                    </p:animEffect>
                                  </p:childTnLst>
                                </p:cTn>
                              </p:par>
                              <p:par>
                                <p:cTn id="96" presetID="22" presetClass="entr" presetSubtype="8" fill="hold" nodeType="withEffect">
                                  <p:stCondLst>
                                    <p:cond delay="0"/>
                                  </p:stCondLst>
                                  <p:childTnLst>
                                    <p:set>
                                      <p:cBhvr>
                                        <p:cTn id="97" dur="1" fill="hold">
                                          <p:stCondLst>
                                            <p:cond delay="0"/>
                                          </p:stCondLst>
                                        </p:cTn>
                                        <p:tgtEl>
                                          <p:spTgt spid="226"/>
                                        </p:tgtEl>
                                        <p:attrNameLst>
                                          <p:attrName>style.visibility</p:attrName>
                                        </p:attrNameLst>
                                      </p:cBhvr>
                                      <p:to>
                                        <p:strVal val="visible"/>
                                      </p:to>
                                    </p:set>
                                    <p:animEffect transition="in" filter="wipe(left)">
                                      <p:cBhvr>
                                        <p:cTn id="98" dur="500"/>
                                        <p:tgtEl>
                                          <p:spTgt spid="226"/>
                                        </p:tgtEl>
                                      </p:cBhvr>
                                    </p:animEffect>
                                  </p:childTnLst>
                                </p:cTn>
                              </p:par>
                              <p:par>
                                <p:cTn id="99" presetID="22" presetClass="entr" presetSubtype="8" fill="hold" nodeType="withEffect">
                                  <p:stCondLst>
                                    <p:cond delay="0"/>
                                  </p:stCondLst>
                                  <p:childTnLst>
                                    <p:set>
                                      <p:cBhvr>
                                        <p:cTn id="100" dur="1" fill="hold">
                                          <p:stCondLst>
                                            <p:cond delay="0"/>
                                          </p:stCondLst>
                                        </p:cTn>
                                        <p:tgtEl>
                                          <p:spTgt spid="227"/>
                                        </p:tgtEl>
                                        <p:attrNameLst>
                                          <p:attrName>style.visibility</p:attrName>
                                        </p:attrNameLst>
                                      </p:cBhvr>
                                      <p:to>
                                        <p:strVal val="visible"/>
                                      </p:to>
                                    </p:set>
                                    <p:animEffect transition="in" filter="wipe(left)">
                                      <p:cBhvr>
                                        <p:cTn id="101" dur="500"/>
                                        <p:tgtEl>
                                          <p:spTgt spid="227"/>
                                        </p:tgtEl>
                                      </p:cBhvr>
                                    </p:animEffect>
                                  </p:childTnLst>
                                </p:cTn>
                              </p:par>
                              <p:par>
                                <p:cTn id="102" presetID="22" presetClass="entr" presetSubtype="8" fill="hold" nodeType="withEffect">
                                  <p:stCondLst>
                                    <p:cond delay="0"/>
                                  </p:stCondLst>
                                  <p:childTnLst>
                                    <p:set>
                                      <p:cBhvr>
                                        <p:cTn id="103" dur="1" fill="hold">
                                          <p:stCondLst>
                                            <p:cond delay="0"/>
                                          </p:stCondLst>
                                        </p:cTn>
                                        <p:tgtEl>
                                          <p:spTgt spid="228"/>
                                        </p:tgtEl>
                                        <p:attrNameLst>
                                          <p:attrName>style.visibility</p:attrName>
                                        </p:attrNameLst>
                                      </p:cBhvr>
                                      <p:to>
                                        <p:strVal val="visible"/>
                                      </p:to>
                                    </p:set>
                                    <p:animEffect transition="in" filter="wipe(left)">
                                      <p:cBhvr>
                                        <p:cTn id="104" dur="500"/>
                                        <p:tgtEl>
                                          <p:spTgt spid="22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9"/>
                                        </p:tgtEl>
                                        <p:attrNameLst>
                                          <p:attrName>style.visibility</p:attrName>
                                        </p:attrNameLst>
                                      </p:cBhvr>
                                      <p:to>
                                        <p:strVal val="visible"/>
                                      </p:to>
                                    </p:set>
                                    <p:animEffect transition="in" filter="fade">
                                      <p:cBhvr>
                                        <p:cTn id="107" dur="500"/>
                                        <p:tgtEl>
                                          <p:spTgt spid="9"/>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142"/>
                                        </p:tgtEl>
                                        <p:attrNameLst>
                                          <p:attrName>style.visibility</p:attrName>
                                        </p:attrNameLst>
                                      </p:cBhvr>
                                      <p:to>
                                        <p:strVal val="visible"/>
                                      </p:to>
                                    </p:set>
                                    <p:animEffect transition="in" filter="fade">
                                      <p:cBhvr>
                                        <p:cTn id="113" dur="500"/>
                                        <p:tgtEl>
                                          <p:spTgt spid="1142"/>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
                                        </p:tgtEl>
                                        <p:attrNameLst>
                                          <p:attrName>style.visibility</p:attrName>
                                        </p:attrNameLst>
                                      </p:cBhvr>
                                      <p:to>
                                        <p:strVal val="visible"/>
                                      </p:to>
                                    </p:set>
                                    <p:animEffect transition="in" filter="fade">
                                      <p:cBhvr>
                                        <p:cTn id="116" dur="600"/>
                                        <p:tgtEl>
                                          <p:spTgt spid="4"/>
                                        </p:tgtEl>
                                      </p:cBhvr>
                                    </p:animEffect>
                                  </p:childTnLst>
                                </p:cTn>
                              </p:par>
                              <p:par>
                                <p:cTn id="117" presetID="35" presetClass="path" presetSubtype="0" decel="100000" fill="hold" grpId="1" nodeType="withEffect">
                                  <p:stCondLst>
                                    <p:cond delay="0"/>
                                  </p:stCondLst>
                                  <p:childTnLst>
                                    <p:animMotion origin="layout" path="M 2.91667E-6 2.22222E-6 L 0.04375 2.22222E-6 " pathEditMode="relative" rAng="0" ptsTypes="AA">
                                      <p:cBhvr>
                                        <p:cTn id="118" dur="1000" spd="-100000" fill="hold"/>
                                        <p:tgtEl>
                                          <p:spTgt spid="4"/>
                                        </p:tgtEl>
                                        <p:attrNameLst>
                                          <p:attrName>ppt_x</p:attrName>
                                          <p:attrName>ppt_y</p:attrName>
                                        </p:attrNameLst>
                                      </p:cBhvr>
                                      <p:rCtr x="2187" y="0"/>
                                    </p:animMotion>
                                  </p:childTnLst>
                                </p:cTn>
                              </p:par>
                              <p:par>
                                <p:cTn id="119" presetID="10" presetClass="entr" presetSubtype="0" fill="hold" nodeType="withEffect">
                                  <p:stCondLst>
                                    <p:cond delay="0"/>
                                  </p:stCondLst>
                                  <p:childTnLst>
                                    <p:set>
                                      <p:cBhvr>
                                        <p:cTn id="120" dur="1" fill="hold">
                                          <p:stCondLst>
                                            <p:cond delay="0"/>
                                          </p:stCondLst>
                                        </p:cTn>
                                        <p:tgtEl>
                                          <p:spTgt spid="46"/>
                                        </p:tgtEl>
                                        <p:attrNameLst>
                                          <p:attrName>style.visibility</p:attrName>
                                        </p:attrNameLst>
                                      </p:cBhvr>
                                      <p:to>
                                        <p:strVal val="visible"/>
                                      </p:to>
                                    </p:set>
                                    <p:animEffect transition="in" filter="fade">
                                      <p:cBhvr>
                                        <p:cTn id="121" dur="600"/>
                                        <p:tgtEl>
                                          <p:spTgt spid="46"/>
                                        </p:tgtEl>
                                      </p:cBhvr>
                                    </p:animEffect>
                                  </p:childTnLst>
                                </p:cTn>
                              </p:par>
                              <p:par>
                                <p:cTn id="122" presetID="35" presetClass="path" presetSubtype="0" decel="100000" fill="hold" nodeType="withEffect">
                                  <p:stCondLst>
                                    <p:cond delay="0"/>
                                  </p:stCondLst>
                                  <p:childTnLst>
                                    <p:animMotion origin="layout" path="M 2.70833E-6 7.40741E-7 L 0.04375 7.40741E-7 " pathEditMode="relative" rAng="0" ptsTypes="AA">
                                      <p:cBhvr>
                                        <p:cTn id="123" dur="1000" spd="-100000" fill="hold"/>
                                        <p:tgtEl>
                                          <p:spTgt spid="46"/>
                                        </p:tgtEl>
                                        <p:attrNameLst>
                                          <p:attrName>ppt_x</p:attrName>
                                          <p:attrName>ppt_y</p:attrName>
                                        </p:attrNameLst>
                                      </p:cBhvr>
                                      <p:rCtr x="2187" y="0"/>
                                    </p:animMotion>
                                  </p:childTnLst>
                                </p:cTn>
                              </p:par>
                              <p:par>
                                <p:cTn id="124" presetID="10" presetClass="entr" presetSubtype="0" fill="hold"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fade">
                                      <p:cBhvr>
                                        <p:cTn id="126" dur="600"/>
                                        <p:tgtEl>
                                          <p:spTgt spid="45"/>
                                        </p:tgtEl>
                                      </p:cBhvr>
                                    </p:animEffect>
                                  </p:childTnLst>
                                </p:cTn>
                              </p:par>
                              <p:par>
                                <p:cTn id="127" presetID="35" presetClass="path" presetSubtype="0" decel="100000" fill="hold" nodeType="withEffect">
                                  <p:stCondLst>
                                    <p:cond delay="0"/>
                                  </p:stCondLst>
                                  <p:childTnLst>
                                    <p:animMotion origin="layout" path="M 2.70833E-6 -2.22222E-6 L 0.04375 -2.22222E-6 " pathEditMode="relative" rAng="0" ptsTypes="AA">
                                      <p:cBhvr>
                                        <p:cTn id="128" dur="1000" spd="-100000" fill="hold"/>
                                        <p:tgtEl>
                                          <p:spTgt spid="45"/>
                                        </p:tgtEl>
                                        <p:attrNameLst>
                                          <p:attrName>ppt_x</p:attrName>
                                          <p:attrName>ppt_y</p:attrName>
                                        </p:attrNameLst>
                                      </p:cBhvr>
                                      <p:rCtr x="2187" y="0"/>
                                    </p:animMotion>
                                  </p:childTnLst>
                                </p:cTn>
                              </p:par>
                              <p:par>
                                <p:cTn id="129" presetID="10" presetClass="entr" presetSubtype="0" fill="hold" nodeType="withEffect">
                                  <p:stCondLst>
                                    <p:cond delay="0"/>
                                  </p:stCondLst>
                                  <p:childTnLst>
                                    <p:set>
                                      <p:cBhvr>
                                        <p:cTn id="130" dur="1" fill="hold">
                                          <p:stCondLst>
                                            <p:cond delay="0"/>
                                          </p:stCondLst>
                                        </p:cTn>
                                        <p:tgtEl>
                                          <p:spTgt spid="44"/>
                                        </p:tgtEl>
                                        <p:attrNameLst>
                                          <p:attrName>style.visibility</p:attrName>
                                        </p:attrNameLst>
                                      </p:cBhvr>
                                      <p:to>
                                        <p:strVal val="visible"/>
                                      </p:to>
                                    </p:set>
                                    <p:animEffect transition="in" filter="fade">
                                      <p:cBhvr>
                                        <p:cTn id="131" dur="600"/>
                                        <p:tgtEl>
                                          <p:spTgt spid="44"/>
                                        </p:tgtEl>
                                      </p:cBhvr>
                                    </p:animEffect>
                                  </p:childTnLst>
                                </p:cTn>
                              </p:par>
                              <p:par>
                                <p:cTn id="132" presetID="35" presetClass="path" presetSubtype="0" decel="100000" fill="hold" nodeType="withEffect">
                                  <p:stCondLst>
                                    <p:cond delay="0"/>
                                  </p:stCondLst>
                                  <p:childTnLst>
                                    <p:animMotion origin="layout" path="M 4.79167E-6 3.7037E-7 L 0.04375 3.7037E-7 " pathEditMode="relative" rAng="0" ptsTypes="AA">
                                      <p:cBhvr>
                                        <p:cTn id="133" dur="1000" spd="-100000" fill="hold"/>
                                        <p:tgtEl>
                                          <p:spTgt spid="44"/>
                                        </p:tgtEl>
                                        <p:attrNameLst>
                                          <p:attrName>ppt_x</p:attrName>
                                          <p:attrName>ppt_y</p:attrName>
                                        </p:attrNameLst>
                                      </p:cBhvr>
                                      <p:rCtr x="2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0" grpId="0" animBg="1"/>
      <p:bldP spid="59" grpId="0" animBg="1"/>
      <p:bldP spid="8" grpId="0" animBg="1"/>
      <p:bldP spid="5" grpId="0" animBg="1"/>
      <p:bldP spid="5" grpId="1" animBg="1"/>
      <p:bldP spid="4" grpId="0" animBg="1"/>
      <p:bldP spid="4" grpId="1" animBg="1"/>
      <p:bldP spid="1141" grpId="0"/>
      <p:bldP spid="1142" grpId="0"/>
      <p:bldP spid="10" grpId="0" animBg="1"/>
      <p:bldP spid="10" grpId="1" animBg="1"/>
      <p:bldP spid="3" grpId="0" animBg="1"/>
      <p:bldP spid="3" grpId="1" animBg="1"/>
      <p:bldP spid="11" grpId="0" animBg="1"/>
      <p:bldP spid="11" grpId="1" animBg="1"/>
      <p:bldP spid="12" grpId="0" animBg="1"/>
      <p:bldP spid="12" grpId="1" animBg="1"/>
      <p:bldP spid="13" grpId="0" animBg="1"/>
      <p:bldP spid="13" grpId="1" animBg="1"/>
      <p:bldP spid="14" grpId="0" animBg="1"/>
      <p:bldP spid="14" grpId="1" animBg="1"/>
      <p:bldP spid="16" grpId="0" animBg="1"/>
      <p:bldP spid="16" grpId="1" animBg="1"/>
      <p:bldP spid="17" grpId="0" animBg="1"/>
      <p:bldP spid="17" grpId="1" animBg="1"/>
      <p:bldP spid="18" grpId="0" animBg="1"/>
      <p:bldP spid="18" grpId="1" animBg="1"/>
      <p:bldP spid="19" grpId="0" animBg="1"/>
      <p:bldP spid="19" grpId="1" animBg="1"/>
      <p:bldP spid="20" grpId="0" animBg="1"/>
      <p:bldP spid="31" grpId="0" animBg="1"/>
      <p:bldP spid="47" grpId="0" animBg="1"/>
      <p:bldP spid="51" grpId="0" animBg="1"/>
      <p:bldP spid="52" grpId="0" animBg="1"/>
      <p:bldP spid="53" grpId="0" animBg="1"/>
      <p:bldP spid="5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1841D-72BB-58EF-F2C6-929EA024430B}"/>
              </a:ext>
            </a:extLst>
          </p:cNvPr>
          <p:cNvSpPr>
            <a:spLocks noGrp="1"/>
          </p:cNvSpPr>
          <p:nvPr>
            <p:ph type="title"/>
          </p:nvPr>
        </p:nvSpPr>
        <p:spPr>
          <a:xfrm>
            <a:off x="575695" y="281793"/>
            <a:ext cx="6231847" cy="1661993"/>
          </a:xfrm>
        </p:spPr>
        <p:txBody>
          <a:bodyPr/>
          <a:lstStyle/>
          <a:p>
            <a:r>
              <a:rPr lang="en-US" dirty="0">
                <a:solidFill>
                  <a:srgbClr val="0078D4"/>
                </a:solidFill>
              </a:rPr>
              <a:t>Building an Exposure Management </a:t>
            </a:r>
            <a:r>
              <a:rPr lang="en-US" dirty="0"/>
              <a:t>program with  </a:t>
            </a:r>
            <a:br>
              <a:rPr lang="en-US" dirty="0"/>
            </a:br>
            <a:r>
              <a:rPr lang="en-US" dirty="0"/>
              <a:t>Microsoft stack</a:t>
            </a:r>
          </a:p>
        </p:txBody>
      </p:sp>
      <p:grpSp>
        <p:nvGrpSpPr>
          <p:cNvPr id="6" name="Group 5">
            <a:extLst>
              <a:ext uri="{FF2B5EF4-FFF2-40B4-BE49-F238E27FC236}">
                <a16:creationId xmlns:a16="http://schemas.microsoft.com/office/drawing/2014/main" id="{149CD367-74B9-5338-64A4-288C0C673656}"/>
              </a:ext>
              <a:ext uri="{C183D7F6-B498-43B3-948B-1728B52AA6E4}">
                <adec:decorative xmlns:adec="http://schemas.microsoft.com/office/drawing/2017/decorative" val="1"/>
              </a:ext>
            </a:extLst>
          </p:cNvPr>
          <p:cNvGrpSpPr/>
          <p:nvPr/>
        </p:nvGrpSpPr>
        <p:grpSpPr>
          <a:xfrm>
            <a:off x="585767" y="1031704"/>
            <a:ext cx="11023620" cy="4729727"/>
            <a:chOff x="1841704" y="1031704"/>
            <a:chExt cx="7534178" cy="4729727"/>
          </a:xfrm>
        </p:grpSpPr>
        <p:sp>
          <p:nvSpPr>
            <p:cNvPr id="8" name="Rectangle: Rounded Corners 7">
              <a:extLst>
                <a:ext uri="{FF2B5EF4-FFF2-40B4-BE49-F238E27FC236}">
                  <a16:creationId xmlns:a16="http://schemas.microsoft.com/office/drawing/2014/main" id="{58C12C69-1A66-6F46-FED5-41ECA5162327}"/>
                </a:ext>
              </a:extLst>
            </p:cNvPr>
            <p:cNvSpPr/>
            <p:nvPr/>
          </p:nvSpPr>
          <p:spPr>
            <a:xfrm>
              <a:off x="4544355" y="2193942"/>
              <a:ext cx="1103541" cy="531793"/>
            </a:xfrm>
            <a:prstGeom prst="roundRect">
              <a:avLst>
                <a:gd name="adj" fmla="val 0"/>
              </a:avLst>
            </a:prstGeom>
            <a:solidFill>
              <a:schemeClr val="accent1"/>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a:ea typeface="+mn-ea"/>
                  <a:cs typeface="+mn-cs"/>
                </a:rPr>
                <a:t>Vulnerability</a:t>
              </a:r>
              <a:br>
                <a:rPr kumimoji="0" lang="en-US" sz="900" b="0" i="0" u="none" strike="noStrike" kern="0" cap="none" spc="0" normalizeH="0" baseline="0" noProof="0" dirty="0">
                  <a:ln>
                    <a:noFill/>
                  </a:ln>
                  <a:solidFill>
                    <a:prstClr val="white"/>
                  </a:solidFill>
                  <a:effectLst/>
                  <a:uLnTx/>
                  <a:uFillTx/>
                  <a:latin typeface="Segoe UI"/>
                  <a:ea typeface="+mn-ea"/>
                  <a:cs typeface="+mn-cs"/>
                </a:rPr>
              </a:br>
              <a:r>
                <a:rPr kumimoji="0" lang="en-US" sz="900" b="0" i="0" u="none" strike="noStrike" kern="0" cap="none" spc="0" normalizeH="0" baseline="0" noProof="0" dirty="0">
                  <a:ln>
                    <a:noFill/>
                  </a:ln>
                  <a:solidFill>
                    <a:prstClr val="white"/>
                  </a:solidFill>
                  <a:effectLst/>
                  <a:uLnTx/>
                  <a:uFillTx/>
                  <a:latin typeface="Segoe UI"/>
                  <a:ea typeface="+mn-ea"/>
                  <a:cs typeface="+mn-cs"/>
                </a:rPr>
                <a:t> Assessment</a:t>
              </a:r>
            </a:p>
          </p:txBody>
        </p:sp>
        <p:sp>
          <p:nvSpPr>
            <p:cNvPr id="9" name="Rectangle: Rounded Corners 8">
              <a:extLst>
                <a:ext uri="{FF2B5EF4-FFF2-40B4-BE49-F238E27FC236}">
                  <a16:creationId xmlns:a16="http://schemas.microsoft.com/office/drawing/2014/main" id="{0EDD8022-B3E3-EC66-939F-9AACB4A183CA}"/>
                </a:ext>
              </a:extLst>
            </p:cNvPr>
            <p:cNvSpPr/>
            <p:nvPr/>
          </p:nvSpPr>
          <p:spPr>
            <a:xfrm>
              <a:off x="7087602" y="1617263"/>
              <a:ext cx="1103541" cy="531793"/>
            </a:xfrm>
            <a:prstGeom prst="roundRect">
              <a:avLst>
                <a:gd name="adj" fmla="val 0"/>
              </a:avLst>
            </a:prstGeom>
            <a:solidFill>
              <a:schemeClr val="accent1"/>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a:ea typeface="+mn-ea"/>
                  <a:cs typeface="+mn-cs"/>
                </a:rPr>
                <a:t>Email </a:t>
              </a:r>
              <a:br>
                <a:rPr kumimoji="0" lang="en-US" sz="900" b="0" i="0" u="none" strike="noStrike" kern="0" cap="none" spc="0" normalizeH="0" baseline="0" noProof="0">
                  <a:ln>
                    <a:noFill/>
                  </a:ln>
                  <a:solidFill>
                    <a:prstClr val="white"/>
                  </a:solidFill>
                  <a:effectLst/>
                  <a:uLnTx/>
                  <a:uFillTx/>
                  <a:latin typeface="Segoe UI"/>
                  <a:ea typeface="+mn-ea"/>
                  <a:cs typeface="+mn-cs"/>
                </a:rPr>
              </a:br>
              <a:r>
                <a:rPr kumimoji="0" lang="en-US" sz="900" b="0" i="0" u="none" strike="noStrike" kern="0" cap="none" spc="0" normalizeH="0" baseline="0" noProof="0">
                  <a:ln>
                    <a:noFill/>
                  </a:ln>
                  <a:solidFill>
                    <a:prstClr val="white"/>
                  </a:solidFill>
                  <a:effectLst/>
                  <a:uLnTx/>
                  <a:uFillTx/>
                  <a:latin typeface="Segoe UI"/>
                  <a:ea typeface="+mn-ea"/>
                  <a:cs typeface="+mn-cs"/>
                </a:rPr>
                <a:t>Security Posture</a:t>
              </a:r>
            </a:p>
          </p:txBody>
        </p:sp>
        <p:sp>
          <p:nvSpPr>
            <p:cNvPr id="10" name="Rectangle: Rounded Corners 9">
              <a:extLst>
                <a:ext uri="{FF2B5EF4-FFF2-40B4-BE49-F238E27FC236}">
                  <a16:creationId xmlns:a16="http://schemas.microsoft.com/office/drawing/2014/main" id="{08324B64-B261-BA0F-B258-939E3722E1BA}"/>
                </a:ext>
              </a:extLst>
            </p:cNvPr>
            <p:cNvSpPr/>
            <p:nvPr/>
          </p:nvSpPr>
          <p:spPr>
            <a:xfrm>
              <a:off x="7087602" y="1031704"/>
              <a:ext cx="1103541" cy="531793"/>
            </a:xfrm>
            <a:prstGeom prst="roundRect">
              <a:avLst>
                <a:gd name="adj" fmla="val 0"/>
              </a:avLst>
            </a:prstGeom>
            <a:solidFill>
              <a:schemeClr val="accent1"/>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a:ea typeface="+mn-ea"/>
                  <a:cs typeface="+mn-cs"/>
                </a:rPr>
                <a:t>Identity </a:t>
              </a:r>
              <a:br>
                <a:rPr kumimoji="0" lang="en-US" sz="900" b="0" i="0" u="none" strike="noStrike" kern="0" cap="none" spc="0" normalizeH="0" baseline="0" noProof="0">
                  <a:ln>
                    <a:noFill/>
                  </a:ln>
                  <a:solidFill>
                    <a:prstClr val="white"/>
                  </a:solidFill>
                  <a:effectLst/>
                  <a:uLnTx/>
                  <a:uFillTx/>
                  <a:latin typeface="Segoe UI"/>
                  <a:ea typeface="+mn-ea"/>
                  <a:cs typeface="+mn-cs"/>
                </a:rPr>
              </a:br>
              <a:r>
                <a:rPr kumimoji="0" lang="en-US" sz="900" b="0" i="0" u="none" strike="noStrike" kern="0" cap="none" spc="0" normalizeH="0" baseline="0" noProof="0">
                  <a:ln>
                    <a:noFill/>
                  </a:ln>
                  <a:solidFill>
                    <a:prstClr val="white"/>
                  </a:solidFill>
                  <a:effectLst/>
                  <a:uLnTx/>
                  <a:uFillTx/>
                  <a:latin typeface="Segoe UI"/>
                  <a:ea typeface="+mn-ea"/>
                  <a:cs typeface="+mn-cs"/>
                </a:rPr>
                <a:t>Security Posture</a:t>
              </a:r>
            </a:p>
          </p:txBody>
        </p:sp>
        <p:sp>
          <p:nvSpPr>
            <p:cNvPr id="11" name="Rectangle: Rounded Corners 10">
              <a:extLst>
                <a:ext uri="{FF2B5EF4-FFF2-40B4-BE49-F238E27FC236}">
                  <a16:creationId xmlns:a16="http://schemas.microsoft.com/office/drawing/2014/main" id="{0A77A24F-8F2D-F333-5129-FD89DEDB5853}"/>
                </a:ext>
              </a:extLst>
            </p:cNvPr>
            <p:cNvSpPr/>
            <p:nvPr/>
          </p:nvSpPr>
          <p:spPr>
            <a:xfrm>
              <a:off x="5736460" y="2190070"/>
              <a:ext cx="1103541" cy="531793"/>
            </a:xfrm>
            <a:prstGeom prst="roundRect">
              <a:avLst>
                <a:gd name="adj" fmla="val 0"/>
              </a:avLst>
            </a:prstGeom>
            <a:solidFill>
              <a:srgbClr val="E6E6E6"/>
            </a:solidFill>
            <a:ln w="9525" cap="flat" cmpd="sng" algn="ctr">
              <a:solidFill>
                <a:schemeClr val="tx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mn-cs"/>
                </a:rPr>
                <a:t>Defender Vulnerability Management</a:t>
              </a:r>
            </a:p>
          </p:txBody>
        </p:sp>
        <p:sp>
          <p:nvSpPr>
            <p:cNvPr id="12" name="Rectangle: Rounded Corners 11">
              <a:extLst>
                <a:ext uri="{FF2B5EF4-FFF2-40B4-BE49-F238E27FC236}">
                  <a16:creationId xmlns:a16="http://schemas.microsoft.com/office/drawing/2014/main" id="{18E55166-4926-6C53-7EC1-63C08FE490B5}"/>
                </a:ext>
              </a:extLst>
            </p:cNvPr>
            <p:cNvSpPr/>
            <p:nvPr/>
          </p:nvSpPr>
          <p:spPr>
            <a:xfrm>
              <a:off x="8264225" y="1617237"/>
              <a:ext cx="1103541" cy="531793"/>
            </a:xfrm>
            <a:prstGeom prst="roundRect">
              <a:avLst>
                <a:gd name="adj" fmla="val 0"/>
              </a:avLst>
            </a:prstGeom>
            <a:solidFill>
              <a:srgbClr val="E6E6E6"/>
            </a:solidFill>
            <a:ln w="9525" cap="flat" cmpd="sng" algn="ctr">
              <a:solidFill>
                <a:schemeClr val="tx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D2D2D2">
                      <a:lumMod val="10000"/>
                    </a:srgbClr>
                  </a:solidFill>
                  <a:effectLst/>
                  <a:uLnTx/>
                  <a:uFillTx/>
                  <a:latin typeface="Segoe UI"/>
                  <a:ea typeface="+mn-ea"/>
                  <a:cs typeface="+mn-cs"/>
                </a:rPr>
                <a:t>Defender for </a:t>
              </a:r>
              <a:br>
                <a:rPr kumimoji="0" lang="en-US" sz="900" b="0" i="0" u="none" strike="noStrike" kern="0" cap="none" spc="0" normalizeH="0" baseline="0" noProof="0">
                  <a:ln>
                    <a:noFill/>
                  </a:ln>
                  <a:solidFill>
                    <a:srgbClr val="D2D2D2">
                      <a:lumMod val="10000"/>
                    </a:srgbClr>
                  </a:solidFill>
                  <a:effectLst/>
                  <a:uLnTx/>
                  <a:uFillTx/>
                  <a:latin typeface="Segoe UI"/>
                  <a:ea typeface="+mn-ea"/>
                  <a:cs typeface="+mn-cs"/>
                </a:rPr>
              </a:br>
              <a:r>
                <a:rPr kumimoji="0" lang="en-US" sz="900" b="0" i="0" u="none" strike="noStrike" kern="0" cap="none" spc="0" normalizeH="0" baseline="0" noProof="0">
                  <a:ln>
                    <a:noFill/>
                  </a:ln>
                  <a:solidFill>
                    <a:srgbClr val="D2D2D2">
                      <a:lumMod val="10000"/>
                    </a:srgbClr>
                  </a:solidFill>
                  <a:effectLst/>
                  <a:uLnTx/>
                  <a:uFillTx/>
                  <a:latin typeface="Segoe UI"/>
                  <a:ea typeface="+mn-ea"/>
                  <a:cs typeface="+mn-cs"/>
                </a:rPr>
                <a:t>Office</a:t>
              </a:r>
            </a:p>
          </p:txBody>
        </p:sp>
        <p:sp>
          <p:nvSpPr>
            <p:cNvPr id="13" name="Rectangle: Rounded Corners 12">
              <a:extLst>
                <a:ext uri="{FF2B5EF4-FFF2-40B4-BE49-F238E27FC236}">
                  <a16:creationId xmlns:a16="http://schemas.microsoft.com/office/drawing/2014/main" id="{38C17B1F-740C-08BA-0E52-CA9FF263A39A}"/>
                </a:ext>
              </a:extLst>
            </p:cNvPr>
            <p:cNvSpPr/>
            <p:nvPr/>
          </p:nvSpPr>
          <p:spPr>
            <a:xfrm>
              <a:off x="8272341" y="1031704"/>
              <a:ext cx="1103541" cy="531793"/>
            </a:xfrm>
            <a:prstGeom prst="roundRect">
              <a:avLst>
                <a:gd name="adj" fmla="val 0"/>
              </a:avLst>
            </a:prstGeom>
            <a:solidFill>
              <a:srgbClr val="E6E6E6"/>
            </a:solidFill>
            <a:ln w="9525" cap="flat" cmpd="sng" algn="ctr">
              <a:solidFill>
                <a:schemeClr val="tx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D2D2D2">
                      <a:lumMod val="10000"/>
                    </a:srgbClr>
                  </a:solidFill>
                  <a:effectLst/>
                  <a:uLnTx/>
                  <a:uFillTx/>
                  <a:latin typeface="Segoe UI"/>
                  <a:ea typeface="+mn-ea"/>
                  <a:cs typeface="+mn-cs"/>
                </a:rPr>
                <a:t>Defender for Identity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D2D2D2">
                      <a:lumMod val="10000"/>
                    </a:srgbClr>
                  </a:solidFill>
                  <a:effectLst/>
                  <a:uLnTx/>
                  <a:uFillTx/>
                  <a:latin typeface="Segoe UI"/>
                  <a:ea typeface="+mn-ea"/>
                  <a:cs typeface="+mn-cs"/>
                </a:rPr>
                <a:t>Entra</a:t>
              </a:r>
              <a:r>
                <a:rPr kumimoji="0" lang="en-US" sz="900" b="0" i="0" u="none" strike="noStrike" kern="0" cap="none" spc="0" normalizeH="0" baseline="0" noProof="0" dirty="0">
                  <a:ln>
                    <a:noFill/>
                  </a:ln>
                  <a:solidFill>
                    <a:srgbClr val="D2D2D2">
                      <a:lumMod val="10000"/>
                    </a:srgbClr>
                  </a:solidFill>
                  <a:effectLst/>
                  <a:uLnTx/>
                  <a:uFillTx/>
                  <a:latin typeface="Segoe UI"/>
                  <a:ea typeface="+mn-ea"/>
                  <a:cs typeface="+mn-cs"/>
                </a:rPr>
                <a:t> ID</a:t>
              </a:r>
            </a:p>
          </p:txBody>
        </p:sp>
        <p:sp>
          <p:nvSpPr>
            <p:cNvPr id="14" name="Rectangle: Rounded Corners 13">
              <a:extLst>
                <a:ext uri="{FF2B5EF4-FFF2-40B4-BE49-F238E27FC236}">
                  <a16:creationId xmlns:a16="http://schemas.microsoft.com/office/drawing/2014/main" id="{25220429-246E-22F1-C5CC-902F30655829}"/>
                </a:ext>
              </a:extLst>
            </p:cNvPr>
            <p:cNvSpPr/>
            <p:nvPr/>
          </p:nvSpPr>
          <p:spPr>
            <a:xfrm>
              <a:off x="4544355" y="3961857"/>
              <a:ext cx="1103541" cy="531793"/>
            </a:xfrm>
            <a:prstGeom prst="roundRect">
              <a:avLst>
                <a:gd name="adj" fmla="val 0"/>
              </a:avLst>
            </a:prstGeom>
            <a:solidFill>
              <a:schemeClr val="accent1"/>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a:ea typeface="+mn-ea"/>
                  <a:cs typeface="+mn-cs"/>
                </a:rPr>
                <a:t>CMDB</a:t>
              </a:r>
            </a:p>
          </p:txBody>
        </p:sp>
        <p:sp>
          <p:nvSpPr>
            <p:cNvPr id="15" name="Rectangle: Rounded Corners 14">
              <a:extLst>
                <a:ext uri="{FF2B5EF4-FFF2-40B4-BE49-F238E27FC236}">
                  <a16:creationId xmlns:a16="http://schemas.microsoft.com/office/drawing/2014/main" id="{25434FF0-CB79-BE7E-2D5C-4B39ECA55039}"/>
                </a:ext>
              </a:extLst>
            </p:cNvPr>
            <p:cNvSpPr/>
            <p:nvPr/>
          </p:nvSpPr>
          <p:spPr>
            <a:xfrm>
              <a:off x="5736460" y="3959990"/>
              <a:ext cx="1094916" cy="531792"/>
            </a:xfrm>
            <a:prstGeom prst="roundRect">
              <a:avLst>
                <a:gd name="adj" fmla="val 0"/>
              </a:avLst>
            </a:prstGeom>
            <a:solidFill>
              <a:srgbClr val="E6E6E6"/>
            </a:solidFill>
            <a:ln w="9525" cap="flat" cmpd="sng" algn="ctr">
              <a:solidFill>
                <a:schemeClr val="tx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mn-cs"/>
                </a:rPr>
                <a:t>Defender *</a:t>
              </a:r>
            </a:p>
          </p:txBody>
        </p:sp>
        <p:sp>
          <p:nvSpPr>
            <p:cNvPr id="25" name="Rectangle: Rounded Corners 24">
              <a:extLst>
                <a:ext uri="{FF2B5EF4-FFF2-40B4-BE49-F238E27FC236}">
                  <a16:creationId xmlns:a16="http://schemas.microsoft.com/office/drawing/2014/main" id="{691AE448-0749-F6A7-7C24-DC5CE1077A31}"/>
                </a:ext>
              </a:extLst>
            </p:cNvPr>
            <p:cNvSpPr/>
            <p:nvPr/>
          </p:nvSpPr>
          <p:spPr>
            <a:xfrm>
              <a:off x="7085012" y="4021631"/>
              <a:ext cx="1103541" cy="531793"/>
            </a:xfrm>
            <a:prstGeom prst="roundRect">
              <a:avLst>
                <a:gd name="adj" fmla="val 0"/>
              </a:avLst>
            </a:prstGeom>
            <a:solidFill>
              <a:schemeClr val="accent1"/>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a:ea typeface="+mn-ea"/>
                  <a:cs typeface="+mn-cs"/>
                </a:rPr>
                <a:t>SaaS </a:t>
              </a:r>
              <a:br>
                <a:rPr kumimoji="0" lang="en-US" sz="900" b="0" i="0" u="none" strike="noStrike" kern="0" cap="none" spc="0" normalizeH="0" baseline="0" noProof="0">
                  <a:ln>
                    <a:noFill/>
                  </a:ln>
                  <a:solidFill>
                    <a:prstClr val="white"/>
                  </a:solidFill>
                  <a:effectLst/>
                  <a:uLnTx/>
                  <a:uFillTx/>
                  <a:latin typeface="Segoe UI"/>
                  <a:ea typeface="+mn-ea"/>
                  <a:cs typeface="+mn-cs"/>
                </a:rPr>
              </a:br>
              <a:r>
                <a:rPr kumimoji="0" lang="en-US" sz="900" b="0" i="0" u="none" strike="noStrike" kern="0" cap="none" spc="0" normalizeH="0" baseline="0" noProof="0">
                  <a:ln>
                    <a:noFill/>
                  </a:ln>
                  <a:solidFill>
                    <a:prstClr val="white"/>
                  </a:solidFill>
                  <a:effectLst/>
                  <a:uLnTx/>
                  <a:uFillTx/>
                  <a:latin typeface="Segoe UI"/>
                  <a:ea typeface="+mn-ea"/>
                  <a:cs typeface="+mn-cs"/>
                </a:rPr>
                <a:t>Security  Posture (SSPM)</a:t>
              </a:r>
            </a:p>
          </p:txBody>
        </p:sp>
        <p:sp>
          <p:nvSpPr>
            <p:cNvPr id="26" name="Rectangle: Rounded Corners 25">
              <a:extLst>
                <a:ext uri="{FF2B5EF4-FFF2-40B4-BE49-F238E27FC236}">
                  <a16:creationId xmlns:a16="http://schemas.microsoft.com/office/drawing/2014/main" id="{2A60EC19-D2AC-CF08-C438-C5061F646D41}"/>
                </a:ext>
              </a:extLst>
            </p:cNvPr>
            <p:cNvSpPr/>
            <p:nvPr/>
          </p:nvSpPr>
          <p:spPr>
            <a:xfrm>
              <a:off x="7085012" y="4630694"/>
              <a:ext cx="1103541" cy="531793"/>
            </a:xfrm>
            <a:prstGeom prst="roundRect">
              <a:avLst>
                <a:gd name="adj" fmla="val 0"/>
              </a:avLst>
            </a:prstGeom>
            <a:solidFill>
              <a:schemeClr val="accent1"/>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a:ea typeface="+mn-ea"/>
                  <a:cs typeface="+mn-cs"/>
                </a:rPr>
                <a:t>Endpoint</a:t>
              </a:r>
              <a:br>
                <a:rPr kumimoji="0" lang="en-US" sz="900" b="0" i="0" u="none" strike="noStrike" kern="0" cap="none" spc="0" normalizeH="0" baseline="0" noProof="0">
                  <a:ln>
                    <a:noFill/>
                  </a:ln>
                  <a:solidFill>
                    <a:prstClr val="white"/>
                  </a:solidFill>
                  <a:effectLst/>
                  <a:uLnTx/>
                  <a:uFillTx/>
                  <a:latin typeface="Segoe UI"/>
                  <a:ea typeface="+mn-ea"/>
                  <a:cs typeface="+mn-cs"/>
                </a:rPr>
              </a:br>
              <a:r>
                <a:rPr kumimoji="0" lang="en-US" sz="900" b="0" i="0" u="none" strike="noStrike" kern="0" cap="none" spc="0" normalizeH="0" baseline="0" noProof="0">
                  <a:ln>
                    <a:noFill/>
                  </a:ln>
                  <a:solidFill>
                    <a:prstClr val="white"/>
                  </a:solidFill>
                  <a:effectLst/>
                  <a:uLnTx/>
                  <a:uFillTx/>
                  <a:latin typeface="Segoe UI"/>
                  <a:ea typeface="+mn-ea"/>
                  <a:cs typeface="+mn-cs"/>
                </a:rPr>
                <a:t>Security Posture</a:t>
              </a:r>
            </a:p>
          </p:txBody>
        </p:sp>
        <p:sp>
          <p:nvSpPr>
            <p:cNvPr id="27" name="Rectangle: Rounded Corners 26">
              <a:extLst>
                <a:ext uri="{FF2B5EF4-FFF2-40B4-BE49-F238E27FC236}">
                  <a16:creationId xmlns:a16="http://schemas.microsoft.com/office/drawing/2014/main" id="{18A9785D-DE6A-4094-0EEB-D88A116BBEBC}"/>
                </a:ext>
              </a:extLst>
            </p:cNvPr>
            <p:cNvSpPr/>
            <p:nvPr/>
          </p:nvSpPr>
          <p:spPr>
            <a:xfrm>
              <a:off x="7085012" y="3412432"/>
              <a:ext cx="1103541" cy="531793"/>
            </a:xfrm>
            <a:prstGeom prst="roundRect">
              <a:avLst>
                <a:gd name="adj" fmla="val 0"/>
              </a:avLst>
            </a:prstGeom>
            <a:solidFill>
              <a:schemeClr val="accent1"/>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a:ea typeface="+mn-ea"/>
                  <a:cs typeface="+mn-cs"/>
                </a:rPr>
                <a:t>Application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a:ea typeface="+mn-ea"/>
                  <a:cs typeface="+mn-cs"/>
                </a:rPr>
                <a:t>Security Posture (ASPM)</a:t>
              </a:r>
            </a:p>
          </p:txBody>
        </p:sp>
        <p:sp>
          <p:nvSpPr>
            <p:cNvPr id="28" name="Rectangle: Rounded Corners 27">
              <a:extLst>
                <a:ext uri="{FF2B5EF4-FFF2-40B4-BE49-F238E27FC236}">
                  <a16:creationId xmlns:a16="http://schemas.microsoft.com/office/drawing/2014/main" id="{27E9A28E-B20F-F086-174D-4EC96A9862CC}"/>
                </a:ext>
              </a:extLst>
            </p:cNvPr>
            <p:cNvSpPr/>
            <p:nvPr/>
          </p:nvSpPr>
          <p:spPr>
            <a:xfrm>
              <a:off x="7085012" y="2813987"/>
              <a:ext cx="1103541" cy="531793"/>
            </a:xfrm>
            <a:prstGeom prst="roundRect">
              <a:avLst>
                <a:gd name="adj" fmla="val 0"/>
              </a:avLst>
            </a:prstGeom>
            <a:solidFill>
              <a:schemeClr val="accent1"/>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a:ea typeface="+mn-ea"/>
                  <a:cs typeface="+mn-cs"/>
                </a:rPr>
                <a:t>Cloud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a:ea typeface="+mn-ea"/>
                  <a:cs typeface="+mn-cs"/>
                </a:rPr>
                <a:t>Security Posture (CSPM)</a:t>
              </a:r>
            </a:p>
          </p:txBody>
        </p:sp>
        <p:sp>
          <p:nvSpPr>
            <p:cNvPr id="29" name="Rectangle: Rounded Corners 28">
              <a:extLst>
                <a:ext uri="{FF2B5EF4-FFF2-40B4-BE49-F238E27FC236}">
                  <a16:creationId xmlns:a16="http://schemas.microsoft.com/office/drawing/2014/main" id="{086D94A7-547A-2A24-C243-E8FC5E29F07D}"/>
                </a:ext>
              </a:extLst>
            </p:cNvPr>
            <p:cNvSpPr/>
            <p:nvPr/>
          </p:nvSpPr>
          <p:spPr>
            <a:xfrm>
              <a:off x="8260253" y="4021630"/>
              <a:ext cx="1103541" cy="531793"/>
            </a:xfrm>
            <a:prstGeom prst="roundRect">
              <a:avLst>
                <a:gd name="adj" fmla="val 0"/>
              </a:avLst>
            </a:prstGeom>
            <a:solidFill>
              <a:srgbClr val="E6E6E6"/>
            </a:solidFill>
            <a:ln w="9525" cap="flat" cmpd="sng" algn="ctr">
              <a:solidFill>
                <a:schemeClr val="tx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D2D2D2">
                      <a:lumMod val="10000"/>
                    </a:srgbClr>
                  </a:solidFill>
                  <a:effectLst/>
                  <a:uLnTx/>
                  <a:uFillTx/>
                  <a:latin typeface="Segoe UI"/>
                  <a:ea typeface="+mn-ea"/>
                  <a:cs typeface="+mn-cs"/>
                </a:rPr>
                <a:t>Defender for Apps</a:t>
              </a:r>
            </a:p>
          </p:txBody>
        </p:sp>
        <p:sp>
          <p:nvSpPr>
            <p:cNvPr id="30" name="Rectangle: Rounded Corners 29">
              <a:extLst>
                <a:ext uri="{FF2B5EF4-FFF2-40B4-BE49-F238E27FC236}">
                  <a16:creationId xmlns:a16="http://schemas.microsoft.com/office/drawing/2014/main" id="{D22C24AE-C069-7A8B-D37B-2336C438C602}"/>
                </a:ext>
              </a:extLst>
            </p:cNvPr>
            <p:cNvSpPr/>
            <p:nvPr/>
          </p:nvSpPr>
          <p:spPr>
            <a:xfrm>
              <a:off x="8264225" y="4629314"/>
              <a:ext cx="1103541" cy="531793"/>
            </a:xfrm>
            <a:prstGeom prst="roundRect">
              <a:avLst>
                <a:gd name="adj" fmla="val 0"/>
              </a:avLst>
            </a:prstGeom>
            <a:solidFill>
              <a:srgbClr val="E6E6E6"/>
            </a:solidFill>
            <a:ln w="9525" cap="flat" cmpd="sng" algn="ctr">
              <a:solidFill>
                <a:schemeClr val="tx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D2D2D2">
                      <a:lumMod val="10000"/>
                    </a:srgbClr>
                  </a:solidFill>
                  <a:effectLst/>
                  <a:uLnTx/>
                  <a:uFillTx/>
                  <a:latin typeface="Segoe UI"/>
                  <a:ea typeface="+mn-ea"/>
                  <a:cs typeface="+mn-cs"/>
                </a:rPr>
                <a:t>Defender for Endpoint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D2D2D2">
                      <a:lumMod val="10000"/>
                    </a:srgbClr>
                  </a:solidFill>
                  <a:effectLst/>
                  <a:uLnTx/>
                  <a:uFillTx/>
                  <a:latin typeface="Segoe UI"/>
                  <a:ea typeface="+mn-ea"/>
                  <a:cs typeface="+mn-cs"/>
                </a:rPr>
                <a:t>Defender for IoT</a:t>
              </a:r>
            </a:p>
          </p:txBody>
        </p:sp>
        <p:sp>
          <p:nvSpPr>
            <p:cNvPr id="31" name="Rectangle: Rounded Corners 30">
              <a:extLst>
                <a:ext uri="{FF2B5EF4-FFF2-40B4-BE49-F238E27FC236}">
                  <a16:creationId xmlns:a16="http://schemas.microsoft.com/office/drawing/2014/main" id="{FDF8C0DE-A0FE-4B87-918A-669472D62458}"/>
                </a:ext>
              </a:extLst>
            </p:cNvPr>
            <p:cNvSpPr/>
            <p:nvPr/>
          </p:nvSpPr>
          <p:spPr>
            <a:xfrm>
              <a:off x="8260253" y="3418654"/>
              <a:ext cx="1103541" cy="523236"/>
            </a:xfrm>
            <a:prstGeom prst="roundRect">
              <a:avLst>
                <a:gd name="adj" fmla="val 0"/>
              </a:avLst>
            </a:prstGeom>
            <a:solidFill>
              <a:srgbClr val="E6E6E6"/>
            </a:solidFill>
            <a:ln w="9525" cap="flat" cmpd="sng" algn="ctr">
              <a:solidFill>
                <a:schemeClr val="tx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D2D2D2">
                      <a:lumMod val="10000"/>
                    </a:srgbClr>
                  </a:solidFill>
                  <a:effectLst/>
                  <a:uLnTx/>
                  <a:uFillTx/>
                  <a:latin typeface="Segoe UI"/>
                  <a:ea typeface="+mn-ea"/>
                  <a:cs typeface="+mn-cs"/>
                </a:rPr>
                <a:t>Defender for Cloud</a:t>
              </a:r>
            </a:p>
          </p:txBody>
        </p:sp>
        <p:sp>
          <p:nvSpPr>
            <p:cNvPr id="32" name="Rectangle: Rounded Corners 31">
              <a:extLst>
                <a:ext uri="{FF2B5EF4-FFF2-40B4-BE49-F238E27FC236}">
                  <a16:creationId xmlns:a16="http://schemas.microsoft.com/office/drawing/2014/main" id="{E09FFC3D-D6D1-0660-5C29-A8040583A584}"/>
                </a:ext>
              </a:extLst>
            </p:cNvPr>
            <p:cNvSpPr/>
            <p:nvPr/>
          </p:nvSpPr>
          <p:spPr>
            <a:xfrm>
              <a:off x="8260253" y="2818331"/>
              <a:ext cx="1103541" cy="524165"/>
            </a:xfrm>
            <a:prstGeom prst="roundRect">
              <a:avLst>
                <a:gd name="adj" fmla="val 0"/>
              </a:avLst>
            </a:prstGeom>
            <a:solidFill>
              <a:srgbClr val="E6E6E6"/>
            </a:solidFill>
            <a:ln w="9525" cap="flat" cmpd="sng" algn="ctr">
              <a:solidFill>
                <a:schemeClr val="tx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D2D2D2">
                      <a:lumMod val="10000"/>
                    </a:srgbClr>
                  </a:solidFill>
                  <a:effectLst/>
                  <a:uLnTx/>
                  <a:uFillTx/>
                  <a:latin typeface="Segoe UI"/>
                  <a:ea typeface="+mn-ea"/>
                  <a:cs typeface="+mn-cs"/>
                </a:rPr>
                <a:t>Defender for Cloud</a:t>
              </a:r>
            </a:p>
          </p:txBody>
        </p:sp>
        <p:sp>
          <p:nvSpPr>
            <p:cNvPr id="36" name="Rectangle: Rounded Corners 35">
              <a:extLst>
                <a:ext uri="{FF2B5EF4-FFF2-40B4-BE49-F238E27FC236}">
                  <a16:creationId xmlns:a16="http://schemas.microsoft.com/office/drawing/2014/main" id="{F40F1C57-A2DA-59A8-2262-1699E426DE51}"/>
                </a:ext>
              </a:extLst>
            </p:cNvPr>
            <p:cNvSpPr/>
            <p:nvPr/>
          </p:nvSpPr>
          <p:spPr>
            <a:xfrm>
              <a:off x="4544355" y="3371933"/>
              <a:ext cx="1103541" cy="531793"/>
            </a:xfrm>
            <a:prstGeom prst="roundRect">
              <a:avLst>
                <a:gd name="adj" fmla="val 0"/>
              </a:avLst>
            </a:prstGeom>
            <a:solidFill>
              <a:schemeClr val="accent1"/>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a:ea typeface="+mn-ea"/>
                  <a:cs typeface="+mn-cs"/>
                </a:rPr>
                <a:t>Threat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a:ea typeface="+mn-ea"/>
                  <a:cs typeface="+mn-cs"/>
                </a:rPr>
                <a:t>Intelligence</a:t>
              </a:r>
            </a:p>
          </p:txBody>
        </p:sp>
        <p:sp>
          <p:nvSpPr>
            <p:cNvPr id="37" name="Rectangle: Rounded Corners 36">
              <a:extLst>
                <a:ext uri="{FF2B5EF4-FFF2-40B4-BE49-F238E27FC236}">
                  <a16:creationId xmlns:a16="http://schemas.microsoft.com/office/drawing/2014/main" id="{C9209EFA-43F6-B791-E550-FA33AA657E2E}"/>
                </a:ext>
              </a:extLst>
            </p:cNvPr>
            <p:cNvSpPr/>
            <p:nvPr/>
          </p:nvSpPr>
          <p:spPr>
            <a:xfrm>
              <a:off x="4544355" y="2781388"/>
              <a:ext cx="1103541" cy="531793"/>
            </a:xfrm>
            <a:prstGeom prst="roundRect">
              <a:avLst>
                <a:gd name="adj" fmla="val 0"/>
              </a:avLst>
            </a:prstGeom>
            <a:solidFill>
              <a:schemeClr val="accent1"/>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a:ea typeface="+mn-ea"/>
                  <a:cs typeface="+mn-cs"/>
                </a:rPr>
                <a:t>Attack Surface Assessment</a:t>
              </a:r>
            </a:p>
          </p:txBody>
        </p:sp>
        <p:sp>
          <p:nvSpPr>
            <p:cNvPr id="38" name="Rectangle: Rounded Corners 37">
              <a:extLst>
                <a:ext uri="{FF2B5EF4-FFF2-40B4-BE49-F238E27FC236}">
                  <a16:creationId xmlns:a16="http://schemas.microsoft.com/office/drawing/2014/main" id="{770E55F9-5A11-77CC-4381-C624B73163DB}"/>
                </a:ext>
              </a:extLst>
            </p:cNvPr>
            <p:cNvSpPr/>
            <p:nvPr/>
          </p:nvSpPr>
          <p:spPr>
            <a:xfrm>
              <a:off x="5736460" y="3379345"/>
              <a:ext cx="1094916" cy="521390"/>
            </a:xfrm>
            <a:prstGeom prst="roundRect">
              <a:avLst>
                <a:gd name="adj" fmla="val 0"/>
              </a:avLst>
            </a:prstGeom>
            <a:solidFill>
              <a:srgbClr val="E6E6E6"/>
            </a:solidFill>
            <a:ln w="9525" cap="flat" cmpd="sng" algn="ctr">
              <a:solidFill>
                <a:schemeClr val="tx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Defender Threat Intelligence</a:t>
              </a:r>
            </a:p>
          </p:txBody>
        </p:sp>
        <p:sp>
          <p:nvSpPr>
            <p:cNvPr id="39" name="Rectangle: Rounded Corners 38">
              <a:extLst>
                <a:ext uri="{FF2B5EF4-FFF2-40B4-BE49-F238E27FC236}">
                  <a16:creationId xmlns:a16="http://schemas.microsoft.com/office/drawing/2014/main" id="{6A4E4EBC-57C6-2A3D-5904-953FBB412718}"/>
                </a:ext>
              </a:extLst>
            </p:cNvPr>
            <p:cNvSpPr/>
            <p:nvPr/>
          </p:nvSpPr>
          <p:spPr>
            <a:xfrm>
              <a:off x="5736460" y="2781119"/>
              <a:ext cx="1103541" cy="532062"/>
            </a:xfrm>
            <a:prstGeom prst="roundRect">
              <a:avLst>
                <a:gd name="adj" fmla="val 0"/>
              </a:avLst>
            </a:prstGeom>
            <a:solidFill>
              <a:srgbClr val="E6E6E6"/>
            </a:solidFill>
            <a:ln w="9525" cap="flat" cmpd="sng" algn="ctr">
              <a:solidFill>
                <a:schemeClr val="tx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Defender External Attack Surface Management</a:t>
              </a:r>
            </a:p>
          </p:txBody>
        </p:sp>
        <p:sp>
          <p:nvSpPr>
            <p:cNvPr id="40" name="Rectangle: Rounded Corners 39">
              <a:extLst>
                <a:ext uri="{FF2B5EF4-FFF2-40B4-BE49-F238E27FC236}">
                  <a16:creationId xmlns:a16="http://schemas.microsoft.com/office/drawing/2014/main" id="{67C39FCF-048F-5881-B1D8-2DC3918D2493}"/>
                </a:ext>
              </a:extLst>
            </p:cNvPr>
            <p:cNvSpPr/>
            <p:nvPr/>
          </p:nvSpPr>
          <p:spPr>
            <a:xfrm>
              <a:off x="7087602" y="2210648"/>
              <a:ext cx="1103541" cy="531793"/>
            </a:xfrm>
            <a:prstGeom prst="roundRect">
              <a:avLst>
                <a:gd name="adj" fmla="val 0"/>
              </a:avLst>
            </a:prstGeom>
            <a:solidFill>
              <a:schemeClr val="accent1"/>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a:ea typeface="+mn-ea"/>
                  <a:cs typeface="+mn-cs"/>
                </a:rPr>
                <a:t>Data Security Posture </a:t>
              </a:r>
              <a:br>
                <a:rPr kumimoji="0" lang="en-US" sz="900" b="0" i="0" u="none" strike="noStrike" kern="0" cap="none" spc="0" normalizeH="0" baseline="0" noProof="0">
                  <a:ln>
                    <a:noFill/>
                  </a:ln>
                  <a:solidFill>
                    <a:prstClr val="white"/>
                  </a:solidFill>
                  <a:effectLst/>
                  <a:uLnTx/>
                  <a:uFillTx/>
                  <a:latin typeface="Segoe UI"/>
                  <a:ea typeface="+mn-ea"/>
                  <a:cs typeface="+mn-cs"/>
                </a:rPr>
              </a:br>
              <a:r>
                <a:rPr kumimoji="0" lang="en-US" sz="900" b="0" i="0" u="none" strike="noStrike" kern="0" cap="none" spc="0" normalizeH="0" baseline="0" noProof="0">
                  <a:ln>
                    <a:noFill/>
                  </a:ln>
                  <a:solidFill>
                    <a:prstClr val="white"/>
                  </a:solidFill>
                  <a:effectLst/>
                  <a:uLnTx/>
                  <a:uFillTx/>
                  <a:latin typeface="Segoe UI"/>
                  <a:ea typeface="+mn-ea"/>
                  <a:cs typeface="+mn-cs"/>
                </a:rPr>
                <a:t>(DSPM)</a:t>
              </a:r>
            </a:p>
          </p:txBody>
        </p:sp>
        <p:sp>
          <p:nvSpPr>
            <p:cNvPr id="41" name="Rectangle: Rounded Corners 40">
              <a:extLst>
                <a:ext uri="{FF2B5EF4-FFF2-40B4-BE49-F238E27FC236}">
                  <a16:creationId xmlns:a16="http://schemas.microsoft.com/office/drawing/2014/main" id="{0567658C-E1DF-8217-C1FD-360FFB873922}"/>
                </a:ext>
              </a:extLst>
            </p:cNvPr>
            <p:cNvSpPr/>
            <p:nvPr/>
          </p:nvSpPr>
          <p:spPr>
            <a:xfrm>
              <a:off x="8260253" y="2210648"/>
              <a:ext cx="1103541" cy="524165"/>
            </a:xfrm>
            <a:prstGeom prst="roundRect">
              <a:avLst>
                <a:gd name="adj" fmla="val 0"/>
              </a:avLst>
            </a:prstGeom>
            <a:solidFill>
              <a:srgbClr val="E6E6E6"/>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D2D2D2">
                      <a:lumMod val="10000"/>
                    </a:srgbClr>
                  </a:solidFill>
                  <a:effectLst/>
                  <a:uLnTx/>
                  <a:uFillTx/>
                  <a:latin typeface="Segoe UI"/>
                  <a:ea typeface="+mn-ea"/>
                  <a:cs typeface="+mn-cs"/>
                </a:rPr>
                <a:t>Purview</a:t>
              </a:r>
              <a:br>
                <a:rPr kumimoji="0" lang="en-US" sz="900" b="0" i="0" u="none" strike="noStrike" kern="0" cap="none" spc="0" normalizeH="0" baseline="0" noProof="0">
                  <a:ln>
                    <a:noFill/>
                  </a:ln>
                  <a:solidFill>
                    <a:srgbClr val="D2D2D2">
                      <a:lumMod val="10000"/>
                    </a:srgbClr>
                  </a:solidFill>
                  <a:effectLst/>
                  <a:uLnTx/>
                  <a:uFillTx/>
                  <a:latin typeface="Segoe UI"/>
                  <a:ea typeface="+mn-ea"/>
                  <a:cs typeface="+mn-cs"/>
                </a:rPr>
              </a:br>
              <a:r>
                <a:rPr kumimoji="0" lang="en-US" sz="900" b="0" i="0" u="none" strike="noStrike" kern="0" cap="none" spc="0" normalizeH="0" baseline="0" noProof="0">
                  <a:ln>
                    <a:noFill/>
                  </a:ln>
                  <a:solidFill>
                    <a:srgbClr val="D2D2D2">
                      <a:lumMod val="10000"/>
                    </a:srgbClr>
                  </a:solidFill>
                  <a:effectLst/>
                  <a:uLnTx/>
                  <a:uFillTx/>
                  <a:latin typeface="Segoe UI"/>
                  <a:ea typeface="+mn-ea"/>
                  <a:cs typeface="+mn-cs"/>
                </a:rPr>
                <a:t>Data Security</a:t>
              </a:r>
            </a:p>
          </p:txBody>
        </p:sp>
        <p:sp>
          <p:nvSpPr>
            <p:cNvPr id="45" name="Rectangle: Rounded Corners 44">
              <a:extLst>
                <a:ext uri="{FF2B5EF4-FFF2-40B4-BE49-F238E27FC236}">
                  <a16:creationId xmlns:a16="http://schemas.microsoft.com/office/drawing/2014/main" id="{620E3669-2DC1-8274-E5F3-2418533E7455}"/>
                </a:ext>
              </a:extLst>
            </p:cNvPr>
            <p:cNvSpPr/>
            <p:nvPr/>
          </p:nvSpPr>
          <p:spPr>
            <a:xfrm>
              <a:off x="7085012" y="5229638"/>
              <a:ext cx="1103541" cy="531793"/>
            </a:xfrm>
            <a:prstGeom prst="roundRect">
              <a:avLst>
                <a:gd name="adj" fmla="val 0"/>
              </a:avLst>
            </a:prstGeom>
            <a:solidFill>
              <a:schemeClr val="accent1"/>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a:ea typeface="+mn-ea"/>
                  <a:cs typeface="+mn-cs"/>
                </a:rPr>
                <a:t>Patch Management</a:t>
              </a:r>
            </a:p>
          </p:txBody>
        </p:sp>
        <p:sp>
          <p:nvSpPr>
            <p:cNvPr id="46" name="Rectangle: Rounded Corners 45">
              <a:extLst>
                <a:ext uri="{FF2B5EF4-FFF2-40B4-BE49-F238E27FC236}">
                  <a16:creationId xmlns:a16="http://schemas.microsoft.com/office/drawing/2014/main" id="{7E5E95EF-AE4C-6E20-9354-8E954FE0D734}"/>
                </a:ext>
              </a:extLst>
            </p:cNvPr>
            <p:cNvSpPr/>
            <p:nvPr/>
          </p:nvSpPr>
          <p:spPr>
            <a:xfrm>
              <a:off x="8264225" y="5229637"/>
              <a:ext cx="1103541" cy="531793"/>
            </a:xfrm>
            <a:prstGeom prst="roundRect">
              <a:avLst>
                <a:gd name="adj" fmla="val 0"/>
              </a:avLst>
            </a:prstGeom>
            <a:solidFill>
              <a:srgbClr val="E6E6E6"/>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D2D2D2">
                      <a:lumMod val="10000"/>
                    </a:srgbClr>
                  </a:solidFill>
                  <a:effectLst/>
                  <a:uLnTx/>
                  <a:uFillTx/>
                  <a:latin typeface="Segoe UI"/>
                  <a:ea typeface="+mn-ea"/>
                  <a:cs typeface="+mn-cs"/>
                </a:rPr>
                <a:t>Intune</a:t>
              </a:r>
            </a:p>
          </p:txBody>
        </p:sp>
        <p:sp>
          <p:nvSpPr>
            <p:cNvPr id="52" name="Rectangle: Rounded Corners 51">
              <a:extLst>
                <a:ext uri="{FF2B5EF4-FFF2-40B4-BE49-F238E27FC236}">
                  <a16:creationId xmlns:a16="http://schemas.microsoft.com/office/drawing/2014/main" id="{560510E6-AD14-D3BE-438A-E95CF4722E53}"/>
                </a:ext>
              </a:extLst>
            </p:cNvPr>
            <p:cNvSpPr/>
            <p:nvPr/>
          </p:nvSpPr>
          <p:spPr>
            <a:xfrm>
              <a:off x="1841704" y="3096152"/>
              <a:ext cx="1103541" cy="531793"/>
            </a:xfrm>
            <a:prstGeom prst="roundRect">
              <a:avLst>
                <a:gd name="adj" fmla="val 0"/>
              </a:avLst>
            </a:prstGeom>
            <a:solidFill>
              <a:schemeClr val="accent1"/>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a:ea typeface="+mn-ea"/>
                  <a:cs typeface="+mn-cs"/>
                </a:rPr>
                <a:t>Exposure Management</a:t>
              </a:r>
            </a:p>
          </p:txBody>
        </p:sp>
        <p:sp>
          <p:nvSpPr>
            <p:cNvPr id="54" name="Rectangle: Rounded Corners 53">
              <a:extLst>
                <a:ext uri="{FF2B5EF4-FFF2-40B4-BE49-F238E27FC236}">
                  <a16:creationId xmlns:a16="http://schemas.microsoft.com/office/drawing/2014/main" id="{62666DD7-AA95-D840-6372-4978F65E9B4E}"/>
                </a:ext>
              </a:extLst>
            </p:cNvPr>
            <p:cNvSpPr/>
            <p:nvPr/>
          </p:nvSpPr>
          <p:spPr>
            <a:xfrm>
              <a:off x="3016946" y="3096152"/>
              <a:ext cx="1103541" cy="531793"/>
            </a:xfrm>
            <a:prstGeom prst="roundRect">
              <a:avLst>
                <a:gd name="adj" fmla="val 0"/>
              </a:avLst>
            </a:prstGeom>
            <a:solidFill>
              <a:srgbClr val="E6E6E6"/>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D2D2D2">
                      <a:lumMod val="10000"/>
                    </a:srgbClr>
                  </a:solidFill>
                  <a:effectLst/>
                  <a:uLnTx/>
                  <a:uFillTx/>
                  <a:latin typeface="Segoe UI"/>
                  <a:ea typeface="+mn-ea"/>
                  <a:cs typeface="+mn-cs"/>
                </a:rPr>
                <a:t>Microsoft Security </a:t>
              </a:r>
              <a:br>
                <a:rPr kumimoji="0" lang="en-US" sz="900" b="0" i="0" u="none" strike="noStrike" kern="0" cap="none" spc="0" normalizeH="0" baseline="0" noProof="0" dirty="0">
                  <a:ln>
                    <a:noFill/>
                  </a:ln>
                  <a:solidFill>
                    <a:srgbClr val="D2D2D2">
                      <a:lumMod val="10000"/>
                    </a:srgbClr>
                  </a:solidFill>
                  <a:effectLst/>
                  <a:uLnTx/>
                  <a:uFillTx/>
                  <a:latin typeface="Segoe UI"/>
                  <a:ea typeface="+mn-ea"/>
                  <a:cs typeface="+mn-cs"/>
                </a:rPr>
              </a:br>
              <a:r>
                <a:rPr kumimoji="0" lang="en-US" sz="900" b="0" i="0" u="none" strike="noStrike" kern="0" cap="none" spc="0" normalizeH="0" baseline="0" noProof="0" dirty="0">
                  <a:ln>
                    <a:noFill/>
                  </a:ln>
                  <a:solidFill>
                    <a:srgbClr val="D2D2D2">
                      <a:lumMod val="10000"/>
                    </a:srgbClr>
                  </a:solidFill>
                  <a:effectLst/>
                  <a:uLnTx/>
                  <a:uFillTx/>
                  <a:latin typeface="Segoe UI"/>
                  <a:ea typeface="+mn-ea"/>
                  <a:cs typeface="+mn-cs"/>
                </a:rPr>
                <a:t>Exposure Management</a:t>
              </a:r>
            </a:p>
          </p:txBody>
        </p:sp>
      </p:grpSp>
      <p:sp>
        <p:nvSpPr>
          <p:cNvPr id="16" name="TextBox 15">
            <a:extLst>
              <a:ext uri="{FF2B5EF4-FFF2-40B4-BE49-F238E27FC236}">
                <a16:creationId xmlns:a16="http://schemas.microsoft.com/office/drawing/2014/main" id="{C267B85B-5BBA-0B14-A9CA-BDD896FF319B}"/>
              </a:ext>
            </a:extLst>
          </p:cNvPr>
          <p:cNvSpPr txBox="1"/>
          <p:nvPr/>
        </p:nvSpPr>
        <p:spPr>
          <a:xfrm>
            <a:off x="9420594" y="6686853"/>
            <a:ext cx="2771406" cy="2000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Segoe UI"/>
                <a:ea typeface="+mn-ea"/>
                <a:cs typeface="+mn-cs"/>
              </a:rPr>
              <a:t>* Multiple products contribute to the asset inventory in Defender. </a:t>
            </a:r>
          </a:p>
        </p:txBody>
      </p:sp>
      <p:sp>
        <p:nvSpPr>
          <p:cNvPr id="7" name="TextBox 6">
            <a:extLst>
              <a:ext uri="{FF2B5EF4-FFF2-40B4-BE49-F238E27FC236}">
                <a16:creationId xmlns:a16="http://schemas.microsoft.com/office/drawing/2014/main" id="{6B6BDF64-AAAF-1CDC-F6F1-D1F09269AEEB}"/>
              </a:ext>
            </a:extLst>
          </p:cNvPr>
          <p:cNvSpPr txBox="1"/>
          <p:nvPr/>
        </p:nvSpPr>
        <p:spPr>
          <a:xfrm>
            <a:off x="5267837" y="6211742"/>
            <a:ext cx="7075296" cy="169277"/>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Blue border products </a:t>
            </a:r>
            <a:r>
              <a:rPr kumimoji="0" lang="en-US" sz="1100" b="0" i="0" u="none" strike="noStrike" kern="1200" cap="none" spc="0" normalizeH="0" baseline="0" noProof="0">
                <a:ln>
                  <a:noFill/>
                </a:ln>
                <a:solidFill>
                  <a:srgbClr val="000000"/>
                </a:solidFill>
                <a:effectLst/>
                <a:uLnTx/>
                <a:uFillTx/>
                <a:latin typeface="Segoe UI"/>
                <a:ea typeface="+mn-ea"/>
                <a:cs typeface="+mn-cs"/>
              </a:rPr>
              <a:t>are pre-integrated </a:t>
            </a:r>
            <a:r>
              <a:rPr kumimoji="0" lang="en-US" sz="1100" b="0" i="0" u="none" strike="noStrike" kern="1200" cap="none" spc="0" normalizeH="0" baseline="0" noProof="0" dirty="0">
                <a:ln>
                  <a:noFill/>
                </a:ln>
                <a:solidFill>
                  <a:srgbClr val="000000"/>
                </a:solidFill>
                <a:effectLst/>
                <a:uLnTx/>
                <a:uFillTx/>
                <a:latin typeface="Segoe UI"/>
                <a:ea typeface="+mn-ea"/>
                <a:cs typeface="+mn-cs"/>
              </a:rPr>
              <a:t>in Exposure Management public preview</a:t>
            </a:r>
          </a:p>
        </p:txBody>
      </p:sp>
    </p:spTree>
    <p:extLst>
      <p:ext uri="{BB962C8B-B14F-4D97-AF65-F5344CB8AC3E}">
        <p14:creationId xmlns:p14="http://schemas.microsoft.com/office/powerpoint/2010/main" val="1929913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DA1D1-1F49-301A-35E5-75AEA5D64075}"/>
            </a:ext>
          </a:extLst>
        </p:cNvPr>
        <p:cNvGrpSpPr/>
        <p:nvPr/>
      </p:nvGrpSpPr>
      <p:grpSpPr>
        <a:xfrm>
          <a:off x="0" y="0"/>
          <a:ext cx="0" cy="0"/>
          <a:chOff x="0" y="0"/>
          <a:chExt cx="0" cy="0"/>
        </a:xfrm>
      </p:grpSpPr>
      <p:sp>
        <p:nvSpPr>
          <p:cNvPr id="105" name="Circle: Hollow 104">
            <a:extLst>
              <a:ext uri="{FF2B5EF4-FFF2-40B4-BE49-F238E27FC236}">
                <a16:creationId xmlns:a16="http://schemas.microsoft.com/office/drawing/2014/main" id="{5965E328-8091-A102-D742-A53F14F79919}"/>
              </a:ext>
              <a:ext uri="{C183D7F6-B498-43B3-948B-1728B52AA6E4}">
                <adec:decorative xmlns:adec="http://schemas.microsoft.com/office/drawing/2017/decorative" val="1"/>
              </a:ext>
            </a:extLst>
          </p:cNvPr>
          <p:cNvSpPr/>
          <p:nvPr/>
        </p:nvSpPr>
        <p:spPr bwMode="auto">
          <a:xfrm>
            <a:off x="2937654" y="948186"/>
            <a:ext cx="6316692" cy="6316687"/>
          </a:xfrm>
          <a:prstGeom prst="donut">
            <a:avLst>
              <a:gd name="adj" fmla="val 9006"/>
            </a:avLst>
          </a:prstGeom>
          <a:gradFill>
            <a:gsLst>
              <a:gs pos="10000">
                <a:schemeClr val="bg1"/>
              </a:gs>
              <a:gs pos="60000">
                <a:srgbClr val="D2D2D2"/>
              </a:gs>
              <a:gs pos="40000">
                <a:srgbClr val="D2D2D2"/>
              </a:gs>
              <a:gs pos="90000">
                <a:schemeClr val="bg1"/>
              </a:gs>
            </a:gsLst>
            <a:lin ang="5400000" scaled="1"/>
          </a:gradFill>
          <a:ln w="28575" cap="flat">
            <a:noFill/>
            <a:prstDash val="solid"/>
            <a:miter lim="800000"/>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 name="Circle: Hollow 2">
            <a:extLst>
              <a:ext uri="{FF2B5EF4-FFF2-40B4-BE49-F238E27FC236}">
                <a16:creationId xmlns:a16="http://schemas.microsoft.com/office/drawing/2014/main" id="{11B72C52-DCE3-0E7C-2C72-D032B37726F4}"/>
              </a:ext>
              <a:ext uri="{C183D7F6-B498-43B3-948B-1728B52AA6E4}">
                <adec:decorative xmlns:adec="http://schemas.microsoft.com/office/drawing/2017/decorative" val="1"/>
              </a:ext>
            </a:extLst>
          </p:cNvPr>
          <p:cNvSpPr/>
          <p:nvPr/>
        </p:nvSpPr>
        <p:spPr bwMode="auto">
          <a:xfrm>
            <a:off x="3383312" y="1448394"/>
            <a:ext cx="5409610" cy="5409606"/>
          </a:xfrm>
          <a:prstGeom prst="donut">
            <a:avLst>
              <a:gd name="adj" fmla="val 9006"/>
            </a:avLst>
          </a:prstGeom>
          <a:gradFill>
            <a:gsLst>
              <a:gs pos="10000">
                <a:schemeClr val="bg1"/>
              </a:gs>
              <a:gs pos="60000">
                <a:srgbClr val="E6E6E6"/>
              </a:gs>
              <a:gs pos="40000">
                <a:srgbClr val="E6E6E6"/>
              </a:gs>
              <a:gs pos="90000">
                <a:schemeClr val="bg1"/>
              </a:gs>
            </a:gsLst>
            <a:lin ang="5400000" scaled="1"/>
          </a:gradFill>
          <a:ln w="28575" cap="flat">
            <a:noFill/>
            <a:prstDash val="solid"/>
            <a:miter lim="800000"/>
            <a:headEnd type="none"/>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F35C81FB-FF57-4C00-7764-9AF8FE9E6114}"/>
              </a:ext>
            </a:extLst>
          </p:cNvPr>
          <p:cNvSpPr>
            <a:spLocks noGrp="1"/>
          </p:cNvSpPr>
          <p:nvPr>
            <p:ph type="title"/>
          </p:nvPr>
        </p:nvSpPr>
        <p:spPr>
          <a:xfrm>
            <a:off x="588263" y="457200"/>
            <a:ext cx="11018520" cy="769441"/>
          </a:xfrm>
        </p:spPr>
        <p:txBody>
          <a:bodyPr/>
          <a:lstStyle/>
          <a:p>
            <a:pPr algn="ctr"/>
            <a:r>
              <a:rPr lang="en-US" sz="3200" dirty="0"/>
              <a:t>Unified open security operations platform</a:t>
            </a:r>
            <a:br>
              <a:rPr lang="en-US" sz="3200" dirty="0"/>
            </a:br>
            <a:r>
              <a:rPr lang="en-US" sz="1800" b="1" dirty="0">
                <a:gradFill flip="none">
                  <a:gsLst>
                    <a:gs pos="77000">
                      <a:schemeClr val="accent1"/>
                    </a:gs>
                    <a:gs pos="100000">
                      <a:schemeClr val="accent1"/>
                    </a:gs>
                  </a:gsLst>
                  <a:lin ang="2700000" scaled="1"/>
                  <a:tileRect/>
                </a:gradFill>
                <a:latin typeface="Segoe UI Semibold"/>
                <a:cs typeface="Segoe UI Semibold"/>
              </a:rPr>
              <a:t>Built to tackle the entire lifecycle of threats and streamline operations </a:t>
            </a:r>
          </a:p>
        </p:txBody>
      </p:sp>
      <p:sp>
        <p:nvSpPr>
          <p:cNvPr id="28" name="Rectangle 27">
            <a:extLst>
              <a:ext uri="{FF2B5EF4-FFF2-40B4-BE49-F238E27FC236}">
                <a16:creationId xmlns:a16="http://schemas.microsoft.com/office/drawing/2014/main" id="{76753D11-6DB4-431E-A828-11FCCF284A64}"/>
              </a:ext>
              <a:ext uri="{C183D7F6-B498-43B3-948B-1728B52AA6E4}">
                <adec:decorative xmlns:adec="http://schemas.microsoft.com/office/drawing/2017/decorative" val="0"/>
              </a:ext>
            </a:extLst>
          </p:cNvPr>
          <p:cNvSpPr/>
          <p:nvPr/>
        </p:nvSpPr>
        <p:spPr bwMode="auto">
          <a:xfrm>
            <a:off x="4864460" y="1312799"/>
            <a:ext cx="2463080" cy="369332"/>
          </a:xfrm>
          <a:prstGeom prst="rect">
            <a:avLst/>
          </a:prstGeom>
          <a:noFill/>
        </p:spPr>
        <p:txBody>
          <a:bodyPr wrap="square" lIns="0" tIns="0" rIns="0" bIns="0" anchor="ctr" anchorCtr="0">
            <a:spAutoFit/>
          </a:bodyPr>
          <a:lstStyle/>
          <a:p>
            <a:pPr marL="0" marR="0" lvl="0" indent="0" algn="ctr" defTabSz="8786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3175">
                  <a:noFill/>
                </a:ln>
                <a:gradFill>
                  <a:gsLst>
                    <a:gs pos="0">
                      <a:srgbClr val="000000"/>
                    </a:gs>
                    <a:gs pos="100000">
                      <a:srgbClr val="000000"/>
                    </a:gs>
                  </a:gsLst>
                  <a:lin ang="5400000" scaled="1"/>
                </a:gradFill>
                <a:effectLst/>
                <a:uLnTx/>
                <a:uFillTx/>
                <a:latin typeface="Segoe UI Semibold"/>
                <a:ea typeface="+mn-ea"/>
                <a:cs typeface="Segoe UI" pitchFamily="34" charset="0"/>
              </a:rPr>
              <a:t>Proactively improve posture </a:t>
            </a:r>
            <a:br>
              <a:rPr kumimoji="0" lang="en-US" sz="1200" b="0" i="0" u="none" strike="noStrike" kern="1200" cap="none" spc="0" normalizeH="0" baseline="0" noProof="0" dirty="0">
                <a:ln w="3175">
                  <a:noFill/>
                </a:ln>
                <a:gradFill>
                  <a:gsLst>
                    <a:gs pos="0">
                      <a:srgbClr val="000000"/>
                    </a:gs>
                    <a:gs pos="100000">
                      <a:srgbClr val="000000"/>
                    </a:gs>
                  </a:gsLst>
                  <a:lin ang="5400000" scaled="1"/>
                </a:gradFill>
                <a:effectLst/>
                <a:uLnTx/>
                <a:uFillTx/>
                <a:latin typeface="Segoe UI Semibold"/>
                <a:ea typeface="+mn-ea"/>
                <a:cs typeface="Segoe UI" pitchFamily="34" charset="0"/>
              </a:rPr>
            </a:br>
            <a:r>
              <a:rPr kumimoji="0" lang="en-US" sz="1200" b="0" i="0" u="none" strike="noStrike" kern="1200" cap="none" spc="0" normalizeH="0" baseline="0" noProof="0" dirty="0">
                <a:ln w="3175">
                  <a:noFill/>
                </a:ln>
                <a:gradFill>
                  <a:gsLst>
                    <a:gs pos="0">
                      <a:srgbClr val="000000"/>
                    </a:gs>
                    <a:gs pos="100000">
                      <a:srgbClr val="000000"/>
                    </a:gs>
                  </a:gsLst>
                  <a:lin ang="5400000" scaled="1"/>
                </a:gradFill>
                <a:effectLst/>
                <a:uLnTx/>
                <a:uFillTx/>
                <a:latin typeface="Segoe UI Semibold"/>
                <a:ea typeface="+mn-ea"/>
                <a:cs typeface="Segoe UI" pitchFamily="34" charset="0"/>
              </a:rPr>
              <a:t>and reduce attack surface</a:t>
            </a:r>
          </a:p>
        </p:txBody>
      </p:sp>
      <p:sp>
        <p:nvSpPr>
          <p:cNvPr id="48" name="Rectangle: Rounded Corners 47">
            <a:extLst>
              <a:ext uri="{FF2B5EF4-FFF2-40B4-BE49-F238E27FC236}">
                <a16:creationId xmlns:a16="http://schemas.microsoft.com/office/drawing/2014/main" id="{8A07EB1C-62BC-BCB0-FC01-C801435C5E4A}"/>
              </a:ext>
              <a:ext uri="{C183D7F6-B498-43B3-948B-1728B52AA6E4}">
                <adec:decorative xmlns:adec="http://schemas.microsoft.com/office/drawing/2017/decorative" val="1"/>
              </a:ext>
            </a:extLst>
          </p:cNvPr>
          <p:cNvSpPr/>
          <p:nvPr/>
        </p:nvSpPr>
        <p:spPr>
          <a:xfrm flipV="1">
            <a:off x="3862873" y="1787829"/>
            <a:ext cx="4436849" cy="615019"/>
          </a:xfrm>
          <a:prstGeom prst="roundRect">
            <a:avLst>
              <a:gd name="adj" fmla="val 50000"/>
            </a:avLst>
          </a:prstGeom>
          <a:solidFill>
            <a:schemeClr val="tx2"/>
          </a:solidFill>
        </p:spPr>
        <p:txBody>
          <a:bodyPr wrap="none" lIns="45720" tIns="45720" rIns="45720" bIns="45720" anchor="ctr" anchorCtr="0">
            <a:noAutofit/>
          </a:bodyPr>
          <a:lstStyle/>
          <a:p>
            <a:pPr marL="0" marR="0" lvl="0" indent="0" algn="ctr" defTabSz="87869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mn-cs"/>
            </a:endParaRPr>
          </a:p>
        </p:txBody>
      </p:sp>
      <p:sp>
        <p:nvSpPr>
          <p:cNvPr id="19" name="TextBox 18">
            <a:extLst>
              <a:ext uri="{FF2B5EF4-FFF2-40B4-BE49-F238E27FC236}">
                <a16:creationId xmlns:a16="http://schemas.microsoft.com/office/drawing/2014/main" id="{F92335F6-781C-EE72-E89D-6274A86068ED}"/>
              </a:ext>
            </a:extLst>
          </p:cNvPr>
          <p:cNvSpPr txBox="1"/>
          <p:nvPr/>
        </p:nvSpPr>
        <p:spPr>
          <a:xfrm>
            <a:off x="3981479" y="1556998"/>
            <a:ext cx="4229042" cy="830997"/>
          </a:xfrm>
          <a:prstGeom prst="rect">
            <a:avLst/>
          </a:prstGeom>
          <a:noFill/>
        </p:spPr>
        <p:txBody>
          <a:bodyPr wrap="none" anchor="ctr" anchorCtr="0">
            <a:spAutoFit/>
          </a:bodyPr>
          <a:lstStyle/>
          <a:p>
            <a:pPr marL="0" marR="0" lvl="0" indent="0" algn="ctr" defTabSz="87869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endParaRPr>
          </a:p>
          <a:p>
            <a:pPr marL="0" marR="0" lvl="0" indent="0" algn="ctr" defTabSz="87869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Microsoft Unified Incident Management</a:t>
            </a:r>
          </a:p>
          <a:p>
            <a:pPr marL="0" marR="0" lvl="0" indent="0" algn="ctr" defTabSz="87869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Microsoft Security Exposure Management</a:t>
            </a:r>
          </a:p>
        </p:txBody>
      </p:sp>
      <p:sp>
        <p:nvSpPr>
          <p:cNvPr id="6" name="Freeform 11">
            <a:extLst>
              <a:ext uri="{FF2B5EF4-FFF2-40B4-BE49-F238E27FC236}">
                <a16:creationId xmlns:a16="http://schemas.microsoft.com/office/drawing/2014/main" id="{71158BFE-68D1-FCD1-194B-53B9F7063E46}"/>
              </a:ext>
              <a:ext uri="{C183D7F6-B498-43B3-948B-1728B52AA6E4}">
                <adec:decorative xmlns:adec="http://schemas.microsoft.com/office/drawing/2017/decorative" val="1"/>
              </a:ext>
            </a:extLst>
          </p:cNvPr>
          <p:cNvSpPr>
            <a:spLocks noEditPoints="1"/>
          </p:cNvSpPr>
          <p:nvPr/>
        </p:nvSpPr>
        <p:spPr bwMode="black">
          <a:xfrm>
            <a:off x="5146881" y="5121270"/>
            <a:ext cx="315950" cy="388989"/>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7C03D"/>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6CFB1475-B1BC-9353-5440-5669BB0148A1}"/>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66726" y="3646979"/>
            <a:ext cx="541592" cy="127782"/>
          </a:xfrm>
          <a:prstGeom prst="rect">
            <a:avLst/>
          </a:prstGeom>
        </p:spPr>
      </p:pic>
      <p:pic>
        <p:nvPicPr>
          <p:cNvPr id="8" name="Picture 7">
            <a:extLst>
              <a:ext uri="{FF2B5EF4-FFF2-40B4-BE49-F238E27FC236}">
                <a16:creationId xmlns:a16="http://schemas.microsoft.com/office/drawing/2014/main" id="{1EA012B5-ACD0-F221-21DC-8531E546C07F}"/>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84083" y="3527990"/>
            <a:ext cx="365760" cy="365760"/>
          </a:xfrm>
          <a:prstGeom prst="rect">
            <a:avLst/>
          </a:prstGeom>
        </p:spPr>
      </p:pic>
      <p:pic>
        <p:nvPicPr>
          <p:cNvPr id="9" name="Picture 8">
            <a:extLst>
              <a:ext uri="{FF2B5EF4-FFF2-40B4-BE49-F238E27FC236}">
                <a16:creationId xmlns:a16="http://schemas.microsoft.com/office/drawing/2014/main" id="{899245D9-7B81-67F9-6E67-4509C13A329E}"/>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79724" y="4619580"/>
            <a:ext cx="262104" cy="130027"/>
          </a:xfrm>
          <a:prstGeom prst="rect">
            <a:avLst/>
          </a:prstGeom>
        </p:spPr>
      </p:pic>
      <p:pic>
        <p:nvPicPr>
          <p:cNvPr id="10" name="Graphic 9">
            <a:extLst>
              <a:ext uri="{FF2B5EF4-FFF2-40B4-BE49-F238E27FC236}">
                <a16:creationId xmlns:a16="http://schemas.microsoft.com/office/drawing/2014/main" id="{84F073B2-E400-C187-1624-3F13A7FDEF23}"/>
              </a:ext>
              <a:ext uri="{C183D7F6-B498-43B3-948B-1728B52AA6E4}">
                <adec:decorative xmlns:adec="http://schemas.microsoft.com/office/drawing/2017/decorative" val="1"/>
              </a:ext>
            </a:extLst>
          </p:cNvPr>
          <p:cNvPicPr>
            <a:picLocks noChangeAspect="1"/>
          </p:cNvPicPr>
          <p:nvPr/>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r="44769"/>
          <a:stretch/>
        </p:blipFill>
        <p:spPr>
          <a:xfrm>
            <a:off x="7358050" y="4557902"/>
            <a:ext cx="442722" cy="246888"/>
          </a:xfrm>
          <a:prstGeom prst="rect">
            <a:avLst/>
          </a:prstGeom>
        </p:spPr>
      </p:pic>
      <p:pic>
        <p:nvPicPr>
          <p:cNvPr id="11" name="Graphic 10">
            <a:extLst>
              <a:ext uri="{FF2B5EF4-FFF2-40B4-BE49-F238E27FC236}">
                <a16:creationId xmlns:a16="http://schemas.microsoft.com/office/drawing/2014/main" id="{8F16A2B9-0E52-9D89-A614-96E0CC05C0C7}"/>
              </a:ext>
              <a:ext uri="{C183D7F6-B498-43B3-948B-1728B52AA6E4}">
                <adec:decorative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770007" y="5141133"/>
            <a:ext cx="296604" cy="349262"/>
          </a:xfrm>
          <a:prstGeom prst="rect">
            <a:avLst/>
          </a:prstGeom>
        </p:spPr>
      </p:pic>
      <p:pic>
        <p:nvPicPr>
          <p:cNvPr id="12" name="Graphic 11">
            <a:extLst>
              <a:ext uri="{FF2B5EF4-FFF2-40B4-BE49-F238E27FC236}">
                <a16:creationId xmlns:a16="http://schemas.microsoft.com/office/drawing/2014/main" id="{65FB005F-53E4-B7A2-17E6-E6EB2903614E}"/>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43979" y="2636015"/>
            <a:ext cx="1106982" cy="231939"/>
          </a:xfrm>
          <a:prstGeom prst="rect">
            <a:avLst/>
          </a:prstGeom>
        </p:spPr>
      </p:pic>
      <p:pic>
        <p:nvPicPr>
          <p:cNvPr id="13" name="Picture 12">
            <a:extLst>
              <a:ext uri="{FF2B5EF4-FFF2-40B4-BE49-F238E27FC236}">
                <a16:creationId xmlns:a16="http://schemas.microsoft.com/office/drawing/2014/main" id="{FD2E81E6-9A95-BFCE-9250-DE539775A715}"/>
              </a:ext>
              <a:ext uri="{C183D7F6-B498-43B3-948B-1728B52AA6E4}">
                <adec:decorative xmlns:adec="http://schemas.microsoft.com/office/drawing/2017/decorative" val="1"/>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p:blipFill>
        <p:spPr>
          <a:xfrm>
            <a:off x="6710207" y="2458655"/>
            <a:ext cx="586658" cy="586658"/>
          </a:xfrm>
          <a:prstGeom prst="rect">
            <a:avLst/>
          </a:prstGeom>
        </p:spPr>
      </p:pic>
      <p:sp>
        <p:nvSpPr>
          <p:cNvPr id="32" name="Oval 31">
            <a:extLst>
              <a:ext uri="{FF2B5EF4-FFF2-40B4-BE49-F238E27FC236}">
                <a16:creationId xmlns:a16="http://schemas.microsoft.com/office/drawing/2014/main" id="{7EA6D2C1-CE80-E51C-FE1C-AC2F23B6BE35}"/>
              </a:ext>
              <a:ext uri="{C183D7F6-B498-43B3-948B-1728B52AA6E4}">
                <adec:decorative xmlns:adec="http://schemas.microsoft.com/office/drawing/2017/decorative" val="1"/>
              </a:ext>
            </a:extLst>
          </p:cNvPr>
          <p:cNvSpPr/>
          <p:nvPr/>
        </p:nvSpPr>
        <p:spPr bwMode="auto">
          <a:xfrm>
            <a:off x="5209127" y="3274207"/>
            <a:ext cx="1757981" cy="1757981"/>
          </a:xfrm>
          <a:prstGeom prst="ellipse">
            <a:avLst/>
          </a:prstGeom>
          <a:solidFill>
            <a:schemeClr val="accent1"/>
          </a:solidFill>
          <a:ln w="10795" cap="flat" cmpd="sng" algn="ctr">
            <a:noFill/>
            <a:prstDash val="solid"/>
            <a:headEnd type="none" w="med" len="med"/>
            <a:tailEnd type="none" w="med" len="med"/>
          </a:ln>
          <a:effectLst/>
        </p:spPr>
        <p:txBody>
          <a:bodyPr vert="horz" wrap="square" lIns="134445" tIns="134445" rIns="134445" bIns="46609" numCol="1" rtlCol="0" anchor="ctr" anchorCtr="0" compatLnSpc="1">
            <a:prstTxWarp prst="textNoShape">
              <a:avLst/>
            </a:prstTxWarp>
          </a:bodyPr>
          <a:lstStyle/>
          <a:p>
            <a:pPr marL="0" marR="0" lvl="0" indent="0" algn="ctr" defTabSz="914192" rtl="0" eaLnBrk="1" fontAlgn="auto" latinLnBrk="0" hangingPunct="1">
              <a:lnSpc>
                <a:spcPct val="100000"/>
              </a:lnSpc>
              <a:spcBef>
                <a:spcPct val="0"/>
              </a:spcBef>
              <a:spcAft>
                <a:spcPts val="588"/>
              </a:spcAft>
              <a:buClrTx/>
              <a:buSzTx/>
              <a:buFontTx/>
              <a:buNone/>
              <a:tabLst/>
              <a:defRPr/>
            </a:pPr>
            <a:endParaRPr kumimoji="0" lang="en-US" sz="1175" b="1" i="0" u="none" strike="noStrike" kern="0" cap="none" spc="0" normalizeH="0" baseline="0" noProof="0">
              <a:ln w="3175">
                <a:noFill/>
              </a:ln>
              <a:solidFill>
                <a:srgbClr val="FFFFFF"/>
              </a:solidFill>
              <a:effectLst/>
              <a:uLnTx/>
              <a:uFillTx/>
              <a:latin typeface="Segoe UI Semibold"/>
              <a:ea typeface="+mn-ea"/>
              <a:cs typeface="Segoe UI Semilight" panose="020B0402040204020203" pitchFamily="34" charset="0"/>
            </a:endParaRPr>
          </a:p>
        </p:txBody>
      </p:sp>
      <p:sp>
        <p:nvSpPr>
          <p:cNvPr id="106" name="!! Azure Sentinel">
            <a:extLst>
              <a:ext uri="{FF2B5EF4-FFF2-40B4-BE49-F238E27FC236}">
                <a16:creationId xmlns:a16="http://schemas.microsoft.com/office/drawing/2014/main" id="{81F96ABE-E851-BEC3-2120-C03564CACF5E}"/>
              </a:ext>
              <a:ext uri="{C183D7F6-B498-43B3-948B-1728B52AA6E4}">
                <adec:decorative xmlns:adec="http://schemas.microsoft.com/office/drawing/2017/decorative" val="0"/>
              </a:ext>
            </a:extLst>
          </p:cNvPr>
          <p:cNvSpPr/>
          <p:nvPr/>
        </p:nvSpPr>
        <p:spPr bwMode="auto">
          <a:xfrm rot="16200000">
            <a:off x="2631599" y="2986918"/>
            <a:ext cx="3347974" cy="2239224"/>
          </a:xfrm>
          <a:prstGeom prst="rect">
            <a:avLst/>
          </a:prstGeom>
          <a:noFill/>
        </p:spPr>
        <p:txBody>
          <a:bodyPr wrap="square" lIns="0" tIns="0" rIns="0" bIns="0" anchor="ctr" anchorCtr="0">
            <a:prstTxWarp prst="textArchUp">
              <a:avLst>
                <a:gd name="adj" fmla="val 10906500"/>
              </a:avLst>
            </a:prstTxWarp>
            <a:spAutoFit/>
          </a:bodyPr>
          <a:lstStyle/>
          <a:p>
            <a:pPr marL="0" marR="0" lvl="0" indent="0" algn="ctr" defTabSz="8786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Existing security portfolio</a:t>
            </a:r>
          </a:p>
        </p:txBody>
      </p:sp>
      <p:sp>
        <p:nvSpPr>
          <p:cNvPr id="5" name="!! Azure Sentinel">
            <a:extLst>
              <a:ext uri="{FF2B5EF4-FFF2-40B4-BE49-F238E27FC236}">
                <a16:creationId xmlns:a16="http://schemas.microsoft.com/office/drawing/2014/main" id="{C5D4E371-89BE-3BA4-6375-6E2402D13EDD}"/>
              </a:ext>
              <a:ext uri="{C183D7F6-B498-43B3-948B-1728B52AA6E4}">
                <adec:decorative xmlns:adec="http://schemas.microsoft.com/office/drawing/2017/decorative" val="0"/>
              </a:ext>
            </a:extLst>
          </p:cNvPr>
          <p:cNvSpPr/>
          <p:nvPr/>
        </p:nvSpPr>
        <p:spPr bwMode="auto">
          <a:xfrm rot="16200000">
            <a:off x="3104132" y="3033586"/>
            <a:ext cx="3347974" cy="2239224"/>
          </a:xfrm>
          <a:prstGeom prst="rect">
            <a:avLst/>
          </a:prstGeom>
          <a:noFill/>
        </p:spPr>
        <p:txBody>
          <a:bodyPr wrap="square" lIns="0" tIns="0" rIns="0" bIns="0" anchor="ctr" anchorCtr="0">
            <a:prstTxWarp prst="textArchUp">
              <a:avLst>
                <a:gd name="adj" fmla="val 10906500"/>
              </a:avLst>
            </a:prstTxWarp>
            <a:spAutoFit/>
          </a:bodyPr>
          <a:lstStyle/>
          <a:p>
            <a:pPr marL="0" marR="0" lvl="0" indent="0" algn="ctr" defTabSz="8786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Microsoft Security Experts</a:t>
            </a:r>
          </a:p>
        </p:txBody>
      </p:sp>
      <p:sp>
        <p:nvSpPr>
          <p:cNvPr id="33" name="!! Ecosystem text">
            <a:extLst>
              <a:ext uri="{FF2B5EF4-FFF2-40B4-BE49-F238E27FC236}">
                <a16:creationId xmlns:a16="http://schemas.microsoft.com/office/drawing/2014/main" id="{B08A3DAD-F2D3-6A77-1D57-7EE99A87006F}"/>
              </a:ext>
              <a:ext uri="{C183D7F6-B498-43B3-948B-1728B52AA6E4}">
                <adec:decorative xmlns:adec="http://schemas.microsoft.com/office/drawing/2017/decorative" val="0"/>
              </a:ext>
            </a:extLst>
          </p:cNvPr>
          <p:cNvSpPr txBox="1"/>
          <p:nvPr/>
        </p:nvSpPr>
        <p:spPr>
          <a:xfrm>
            <a:off x="5512253" y="4020898"/>
            <a:ext cx="1151729" cy="738664"/>
          </a:xfrm>
          <a:prstGeom prst="rect">
            <a:avLst/>
          </a:prstGeom>
          <a:noFill/>
        </p:spPr>
        <p:txBody>
          <a:bodyPr wrap="square" lIns="0" tIns="0" rIns="0" bIns="0" rtlCol="0" anchor="ctr">
            <a:spAutoFit/>
          </a:bodyPr>
          <a:lstStyle>
            <a:defPPr>
              <a:defRPr lang="en-US"/>
            </a:defPPr>
            <a:lvl1pPr marR="0" lvl="0" indent="0" algn="ctr" defTabSz="878696" fontAlgn="auto">
              <a:lnSpc>
                <a:spcPct val="90000"/>
              </a:lnSpc>
              <a:spcBef>
                <a:spcPts val="0"/>
              </a:spcBef>
              <a:spcAft>
                <a:spcPts val="565"/>
              </a:spcAft>
              <a:buClrTx/>
              <a:buSzTx/>
              <a:buFontTx/>
              <a:buNone/>
              <a:tabLst/>
              <a:defRPr kumimoji="0" sz="1600" b="1" i="0" u="none" strike="noStrike" cap="none" spc="0" normalizeH="0" baseline="0">
                <a:ln>
                  <a:noFill/>
                </a:ln>
                <a:solidFill>
                  <a:srgbClr val="333333"/>
                </a:solidFill>
                <a:effectLst/>
                <a:uLnTx/>
                <a:uFillTx/>
                <a:latin typeface="Segoe UI"/>
              </a:defRPr>
            </a:lvl1pPr>
          </a:lstStyle>
          <a:p>
            <a:pPr marL="0" marR="0" lvl="0" indent="0" algn="ctr" defTabSz="878696"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Microsoft Copilot for Security</a:t>
            </a:r>
          </a:p>
        </p:txBody>
      </p:sp>
      <p:sp>
        <p:nvSpPr>
          <p:cNvPr id="4" name="!! Azure Sentinel">
            <a:extLst>
              <a:ext uri="{FF2B5EF4-FFF2-40B4-BE49-F238E27FC236}">
                <a16:creationId xmlns:a16="http://schemas.microsoft.com/office/drawing/2014/main" id="{C308BC29-B0EF-AA60-A1E9-2621FC6FEA76}"/>
              </a:ext>
              <a:ext uri="{C183D7F6-B498-43B3-948B-1728B52AA6E4}">
                <adec:decorative xmlns:adec="http://schemas.microsoft.com/office/drawing/2017/decorative" val="0"/>
              </a:ext>
            </a:extLst>
          </p:cNvPr>
          <p:cNvSpPr/>
          <p:nvPr/>
        </p:nvSpPr>
        <p:spPr bwMode="auto">
          <a:xfrm rot="5400000">
            <a:off x="5743546" y="3033057"/>
            <a:ext cx="3347974" cy="2240280"/>
          </a:xfrm>
          <a:prstGeom prst="rect">
            <a:avLst/>
          </a:prstGeom>
          <a:noFill/>
        </p:spPr>
        <p:txBody>
          <a:bodyPr wrap="square" lIns="0" tIns="0" rIns="0" bIns="0" anchor="ctr" anchorCtr="0">
            <a:prstTxWarp prst="textArchUp">
              <a:avLst>
                <a:gd name="adj" fmla="val 10906500"/>
              </a:avLst>
            </a:prstTxWarp>
            <a:spAutoFit/>
          </a:bodyPr>
          <a:lstStyle/>
          <a:p>
            <a:pPr marL="0" marR="0" lvl="0" indent="0" algn="ctr" defTabSz="8786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Microsoft Threat Intelligence</a:t>
            </a:r>
          </a:p>
        </p:txBody>
      </p:sp>
      <p:sp>
        <p:nvSpPr>
          <p:cNvPr id="107" name="!! Azure Sentinel">
            <a:extLst>
              <a:ext uri="{FF2B5EF4-FFF2-40B4-BE49-F238E27FC236}">
                <a16:creationId xmlns:a16="http://schemas.microsoft.com/office/drawing/2014/main" id="{A070E246-E033-66F3-DBD5-96A3A8BF46F4}"/>
              </a:ext>
              <a:ext uri="{C183D7F6-B498-43B3-948B-1728B52AA6E4}">
                <adec:decorative xmlns:adec="http://schemas.microsoft.com/office/drawing/2017/decorative" val="0"/>
              </a:ext>
            </a:extLst>
          </p:cNvPr>
          <p:cNvSpPr/>
          <p:nvPr/>
        </p:nvSpPr>
        <p:spPr bwMode="auto">
          <a:xfrm rot="5400000">
            <a:off x="6209620" y="2986389"/>
            <a:ext cx="3347974" cy="2240280"/>
          </a:xfrm>
          <a:prstGeom prst="rect">
            <a:avLst/>
          </a:prstGeom>
          <a:noFill/>
        </p:spPr>
        <p:txBody>
          <a:bodyPr wrap="square" lIns="0" tIns="0" rIns="0" bIns="0" anchor="ctr" anchorCtr="0">
            <a:prstTxWarp prst="textArchUp">
              <a:avLst>
                <a:gd name="adj" fmla="val 10906500"/>
              </a:avLst>
            </a:prstTxWarp>
            <a:spAutoFit/>
          </a:bodyPr>
          <a:lstStyle/>
          <a:p>
            <a:pPr marL="0" marR="0" lvl="0" indent="0" algn="ctr" defTabSz="8786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External attack surface area</a:t>
            </a:r>
          </a:p>
        </p:txBody>
      </p:sp>
      <p:pic>
        <p:nvPicPr>
          <p:cNvPr id="23" name="Graphic 22">
            <a:extLst>
              <a:ext uri="{FF2B5EF4-FFF2-40B4-BE49-F238E27FC236}">
                <a16:creationId xmlns:a16="http://schemas.microsoft.com/office/drawing/2014/main" id="{4B3E167D-70DA-FB2A-666F-C0B129203330}"/>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855831" y="3511305"/>
            <a:ext cx="464573" cy="424040"/>
          </a:xfrm>
          <a:prstGeom prst="rect">
            <a:avLst/>
          </a:prstGeom>
        </p:spPr>
      </p:pic>
      <p:sp>
        <p:nvSpPr>
          <p:cNvPr id="27" name="Rectangle 26">
            <a:extLst>
              <a:ext uri="{FF2B5EF4-FFF2-40B4-BE49-F238E27FC236}">
                <a16:creationId xmlns:a16="http://schemas.microsoft.com/office/drawing/2014/main" id="{3AB1FDE3-2741-B7E1-E510-A9A3EE9BCA29}"/>
              </a:ext>
              <a:ext uri="{C183D7F6-B498-43B3-948B-1728B52AA6E4}">
                <adec:decorative xmlns:adec="http://schemas.microsoft.com/office/drawing/2017/decorative" val="1"/>
              </a:ext>
            </a:extLst>
          </p:cNvPr>
          <p:cNvSpPr/>
          <p:nvPr/>
        </p:nvSpPr>
        <p:spPr bwMode="auto">
          <a:xfrm>
            <a:off x="764914" y="5674840"/>
            <a:ext cx="2239224" cy="369332"/>
          </a:xfrm>
          <a:prstGeom prst="rect">
            <a:avLst/>
          </a:prstGeom>
          <a:noFill/>
        </p:spPr>
        <p:txBody>
          <a:bodyPr wrap="square" lIns="0" tIns="0" rIns="0" bIns="0" anchor="ctr" anchorCtr="0">
            <a:spAutoFit/>
          </a:bodyPr>
          <a:lstStyle/>
          <a:p>
            <a:pPr marL="0" marR="0" lvl="0" indent="0" algn="ctr" defTabSz="8786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3175">
                  <a:noFill/>
                </a:ln>
                <a:gradFill>
                  <a:gsLst>
                    <a:gs pos="0">
                      <a:srgbClr val="000000"/>
                    </a:gs>
                    <a:gs pos="100000">
                      <a:srgbClr val="000000"/>
                    </a:gs>
                  </a:gsLst>
                  <a:lin ang="5400000" scaled="1"/>
                </a:gradFill>
                <a:effectLst/>
                <a:uLnTx/>
                <a:uFillTx/>
                <a:latin typeface="Segoe UI Semibold"/>
                <a:ea typeface="+mn-ea"/>
                <a:cs typeface="Segoe UI" pitchFamily="34" charset="0"/>
              </a:rPr>
              <a:t>Depth of protection across</a:t>
            </a:r>
            <a:br>
              <a:rPr kumimoji="0" lang="en-US" sz="1200" b="0" i="0" u="none" strike="noStrike" kern="1200" cap="none" spc="0" normalizeH="0" baseline="0" noProof="0" dirty="0">
                <a:ln w="3175">
                  <a:noFill/>
                </a:ln>
                <a:gradFill>
                  <a:gsLst>
                    <a:gs pos="0">
                      <a:srgbClr val="000000"/>
                    </a:gs>
                    <a:gs pos="100000">
                      <a:srgbClr val="000000"/>
                    </a:gs>
                  </a:gsLst>
                  <a:lin ang="5400000" scaled="1"/>
                </a:gradFill>
                <a:effectLst/>
                <a:uLnTx/>
                <a:uFillTx/>
                <a:latin typeface="Segoe UI Semibold"/>
                <a:ea typeface="+mn-ea"/>
                <a:cs typeface="Segoe UI" pitchFamily="34" charset="0"/>
              </a:rPr>
            </a:br>
            <a:r>
              <a:rPr kumimoji="0" lang="en-US" sz="1200" b="0" i="0" u="none" strike="noStrike" kern="1200" cap="none" spc="0" normalizeH="0" baseline="0" noProof="0" dirty="0">
                <a:ln w="3175">
                  <a:noFill/>
                </a:ln>
                <a:gradFill>
                  <a:gsLst>
                    <a:gs pos="0">
                      <a:srgbClr val="000000"/>
                    </a:gs>
                    <a:gs pos="100000">
                      <a:srgbClr val="000000"/>
                    </a:gs>
                  </a:gsLst>
                  <a:lin ang="5400000" scaled="1"/>
                </a:gradFill>
                <a:effectLst/>
                <a:uLnTx/>
                <a:uFillTx/>
                <a:latin typeface="Segoe UI Semibold"/>
                <a:ea typeface="+mn-ea"/>
                <a:cs typeface="Segoe UI" pitchFamily="34" charset="0"/>
              </a:rPr>
              <a:t>end users and infrastructure</a:t>
            </a:r>
          </a:p>
        </p:txBody>
      </p:sp>
      <p:sp>
        <p:nvSpPr>
          <p:cNvPr id="17" name="Rectangle: Rounded Corners 16">
            <a:extLst>
              <a:ext uri="{FF2B5EF4-FFF2-40B4-BE49-F238E27FC236}">
                <a16:creationId xmlns:a16="http://schemas.microsoft.com/office/drawing/2014/main" id="{526C8F1F-8412-0BD1-31E4-F0B53E53578E}"/>
              </a:ext>
              <a:ext uri="{C183D7F6-B498-43B3-948B-1728B52AA6E4}">
                <adec:decorative xmlns:adec="http://schemas.microsoft.com/office/drawing/2017/decorative" val="1"/>
              </a:ext>
            </a:extLst>
          </p:cNvPr>
          <p:cNvSpPr/>
          <p:nvPr/>
        </p:nvSpPr>
        <p:spPr>
          <a:xfrm flipV="1">
            <a:off x="3152855" y="5681592"/>
            <a:ext cx="2739526" cy="365760"/>
          </a:xfrm>
          <a:prstGeom prst="roundRect">
            <a:avLst>
              <a:gd name="adj" fmla="val 50000"/>
            </a:avLst>
          </a:prstGeom>
          <a:solidFill>
            <a:schemeClr val="tx2"/>
          </a:solidFill>
        </p:spPr>
        <p:txBody>
          <a:bodyPr wrap="none" lIns="45720" tIns="45720" rIns="45720" bIns="45720" anchor="ctr" anchorCtr="0">
            <a:noAutofit/>
          </a:bodyPr>
          <a:lstStyle/>
          <a:p>
            <a:pPr marL="0" marR="0" lvl="0" indent="0" algn="ctr" defTabSz="87869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mn-cs"/>
            </a:endParaRPr>
          </a:p>
        </p:txBody>
      </p:sp>
      <p:sp>
        <p:nvSpPr>
          <p:cNvPr id="21" name="TextBox 20">
            <a:extLst>
              <a:ext uri="{FF2B5EF4-FFF2-40B4-BE49-F238E27FC236}">
                <a16:creationId xmlns:a16="http://schemas.microsoft.com/office/drawing/2014/main" id="{248B1320-2FA6-A685-31F0-EFD714B5CA0A}"/>
              </a:ext>
            </a:extLst>
          </p:cNvPr>
          <p:cNvSpPr txBox="1"/>
          <p:nvPr/>
        </p:nvSpPr>
        <p:spPr>
          <a:xfrm>
            <a:off x="3296160" y="5695195"/>
            <a:ext cx="2452916" cy="338554"/>
          </a:xfrm>
          <a:prstGeom prst="rect">
            <a:avLst/>
          </a:prstGeom>
          <a:noFill/>
        </p:spPr>
        <p:txBody>
          <a:bodyPr wrap="none" anchor="ctr" anchorCtr="0">
            <a:spAutoFit/>
          </a:bodyPr>
          <a:lstStyle/>
          <a:p>
            <a:pPr marL="0" marR="0" lvl="0" indent="0" algn="ctr" defTabSz="87869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Microsoft Defender XDR</a:t>
            </a:r>
          </a:p>
        </p:txBody>
      </p:sp>
      <p:sp>
        <p:nvSpPr>
          <p:cNvPr id="15" name="Rectangle: Rounded Corners 14">
            <a:extLst>
              <a:ext uri="{FF2B5EF4-FFF2-40B4-BE49-F238E27FC236}">
                <a16:creationId xmlns:a16="http://schemas.microsoft.com/office/drawing/2014/main" id="{7B41416D-E27C-5616-2F66-2F980B4C5A1B}"/>
              </a:ext>
              <a:ext uri="{C183D7F6-B498-43B3-948B-1728B52AA6E4}">
                <adec:decorative xmlns:adec="http://schemas.microsoft.com/office/drawing/2017/decorative" val="1"/>
              </a:ext>
            </a:extLst>
          </p:cNvPr>
          <p:cNvSpPr/>
          <p:nvPr/>
        </p:nvSpPr>
        <p:spPr>
          <a:xfrm flipV="1">
            <a:off x="6650730" y="5681592"/>
            <a:ext cx="2081792" cy="365760"/>
          </a:xfrm>
          <a:prstGeom prst="roundRect">
            <a:avLst>
              <a:gd name="adj" fmla="val 50000"/>
            </a:avLst>
          </a:prstGeom>
          <a:solidFill>
            <a:schemeClr val="tx2"/>
          </a:solidFill>
        </p:spPr>
        <p:txBody>
          <a:bodyPr wrap="none" lIns="45720" tIns="45720" rIns="45720" bIns="45720" anchor="ctr" anchorCtr="0">
            <a:noAutofit/>
          </a:bodyPr>
          <a:lstStyle/>
          <a:p>
            <a:pPr marL="0" marR="0" lvl="0" indent="0" algn="ctr" defTabSz="87869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mn-cs"/>
            </a:endParaRPr>
          </a:p>
        </p:txBody>
      </p:sp>
      <p:sp>
        <p:nvSpPr>
          <p:cNvPr id="20" name="TextBox 19">
            <a:extLst>
              <a:ext uri="{FF2B5EF4-FFF2-40B4-BE49-F238E27FC236}">
                <a16:creationId xmlns:a16="http://schemas.microsoft.com/office/drawing/2014/main" id="{E434CBCA-A422-B984-20F1-699478168581}"/>
              </a:ext>
            </a:extLst>
          </p:cNvPr>
          <p:cNvSpPr txBox="1"/>
          <p:nvPr/>
        </p:nvSpPr>
        <p:spPr>
          <a:xfrm>
            <a:off x="6704018" y="5695195"/>
            <a:ext cx="1975221" cy="338554"/>
          </a:xfrm>
          <a:prstGeom prst="rect">
            <a:avLst/>
          </a:prstGeom>
          <a:noFill/>
        </p:spPr>
        <p:txBody>
          <a:bodyPr wrap="none" anchor="ctr" anchorCtr="0">
            <a:spAutoFit/>
          </a:bodyPr>
          <a:lstStyle/>
          <a:p>
            <a:pPr marL="0" marR="0" lvl="0" indent="0" algn="ctr" defTabSz="87869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Defender for Cloud</a:t>
            </a:r>
          </a:p>
        </p:txBody>
      </p:sp>
      <p:sp>
        <p:nvSpPr>
          <p:cNvPr id="26" name="!! Azure Sentinel">
            <a:extLst>
              <a:ext uri="{FF2B5EF4-FFF2-40B4-BE49-F238E27FC236}">
                <a16:creationId xmlns:a16="http://schemas.microsoft.com/office/drawing/2014/main" id="{801096D1-F0DB-2922-0397-1E34E54F6367}"/>
              </a:ext>
              <a:ext uri="{C183D7F6-B498-43B3-948B-1728B52AA6E4}">
                <adec:decorative xmlns:adec="http://schemas.microsoft.com/office/drawing/2017/decorative" val="0"/>
              </a:ext>
            </a:extLst>
          </p:cNvPr>
          <p:cNvSpPr/>
          <p:nvPr/>
        </p:nvSpPr>
        <p:spPr bwMode="auto">
          <a:xfrm>
            <a:off x="8731433" y="5674840"/>
            <a:ext cx="2058154" cy="369332"/>
          </a:xfrm>
          <a:prstGeom prst="rect">
            <a:avLst/>
          </a:prstGeom>
          <a:noFill/>
        </p:spPr>
        <p:txBody>
          <a:bodyPr wrap="square" lIns="0" tIns="0" rIns="0" bIns="0" anchor="ctr" anchorCtr="0">
            <a:spAutoFit/>
          </a:bodyPr>
          <a:lstStyle/>
          <a:p>
            <a:pPr marL="0" marR="0" lvl="0" indent="0" algn="ctr" defTabSz="8786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3175">
                  <a:noFill/>
                </a:ln>
                <a:gradFill>
                  <a:gsLst>
                    <a:gs pos="0">
                      <a:srgbClr val="000000"/>
                    </a:gs>
                    <a:gs pos="100000">
                      <a:srgbClr val="000000"/>
                    </a:gs>
                  </a:gsLst>
                  <a:lin ang="5400000" scaled="1"/>
                </a:gradFill>
                <a:effectLst/>
                <a:uLnTx/>
                <a:uFillTx/>
                <a:latin typeface="Segoe UI Semibold"/>
                <a:ea typeface="+mn-ea"/>
                <a:cs typeface="Segoe UI" pitchFamily="34" charset="0"/>
              </a:rPr>
              <a:t>Visibility across your</a:t>
            </a:r>
            <a:br>
              <a:rPr kumimoji="0" lang="en-US" sz="1200" b="0" i="0" u="none" strike="noStrike" kern="1200" cap="none" spc="0" normalizeH="0" baseline="0" noProof="0" dirty="0">
                <a:ln w="3175">
                  <a:noFill/>
                </a:ln>
                <a:gradFill>
                  <a:gsLst>
                    <a:gs pos="0">
                      <a:srgbClr val="000000"/>
                    </a:gs>
                    <a:gs pos="100000">
                      <a:srgbClr val="000000"/>
                    </a:gs>
                  </a:gsLst>
                  <a:lin ang="5400000" scaled="1"/>
                </a:gradFill>
                <a:effectLst/>
                <a:uLnTx/>
                <a:uFillTx/>
                <a:latin typeface="Segoe UI Semibold"/>
                <a:ea typeface="+mn-ea"/>
                <a:cs typeface="Segoe UI" pitchFamily="34" charset="0"/>
              </a:rPr>
            </a:br>
            <a:r>
              <a:rPr kumimoji="0" lang="en-US" sz="1200" b="0" i="0" u="none" strike="noStrike" kern="1200" cap="none" spc="0" normalizeH="0" baseline="0" noProof="0" dirty="0">
                <a:ln w="3175">
                  <a:noFill/>
                </a:ln>
                <a:gradFill>
                  <a:gsLst>
                    <a:gs pos="0">
                      <a:srgbClr val="000000"/>
                    </a:gs>
                    <a:gs pos="100000">
                      <a:srgbClr val="000000"/>
                    </a:gs>
                  </a:gsLst>
                  <a:lin ang="5400000" scaled="1"/>
                </a:gradFill>
                <a:effectLst/>
                <a:uLnTx/>
                <a:uFillTx/>
                <a:latin typeface="Segoe UI Semibold"/>
                <a:ea typeface="+mn-ea"/>
                <a:cs typeface="Segoe UI" pitchFamily="34" charset="0"/>
              </a:rPr>
              <a:t> cloud platforms</a:t>
            </a:r>
          </a:p>
        </p:txBody>
      </p:sp>
      <p:sp>
        <p:nvSpPr>
          <p:cNvPr id="16" name="Rectangle: Rounded Corners 16">
            <a:extLst>
              <a:ext uri="{FF2B5EF4-FFF2-40B4-BE49-F238E27FC236}">
                <a16:creationId xmlns:a16="http://schemas.microsoft.com/office/drawing/2014/main" id="{7C576D1C-5BBE-5739-6D22-AD091371AB6B}"/>
              </a:ext>
              <a:ext uri="{C183D7F6-B498-43B3-948B-1728B52AA6E4}">
                <adec:decorative xmlns:adec="http://schemas.microsoft.com/office/drawing/2017/decorative" val="1"/>
              </a:ext>
            </a:extLst>
          </p:cNvPr>
          <p:cNvSpPr/>
          <p:nvPr/>
        </p:nvSpPr>
        <p:spPr>
          <a:xfrm flipV="1">
            <a:off x="4789046" y="6247040"/>
            <a:ext cx="2739526" cy="365760"/>
          </a:xfrm>
          <a:prstGeom prst="roundRect">
            <a:avLst>
              <a:gd name="adj" fmla="val 50000"/>
            </a:avLst>
          </a:prstGeom>
          <a:solidFill>
            <a:schemeClr val="tx2"/>
          </a:solidFill>
        </p:spPr>
        <p:txBody>
          <a:bodyPr wrap="none" lIns="45720" tIns="45720" rIns="45720" bIns="45720" anchor="ctr" anchorCtr="0">
            <a:noAutofit/>
          </a:bodyPr>
          <a:lstStyle/>
          <a:p>
            <a:pPr marL="0" marR="0" lvl="0" indent="0" algn="ctr" defTabSz="87869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mn-cs"/>
            </a:endParaRPr>
          </a:p>
        </p:txBody>
      </p:sp>
      <p:sp>
        <p:nvSpPr>
          <p:cNvPr id="18" name="TextBox 17">
            <a:extLst>
              <a:ext uri="{FF2B5EF4-FFF2-40B4-BE49-F238E27FC236}">
                <a16:creationId xmlns:a16="http://schemas.microsoft.com/office/drawing/2014/main" id="{72E9BD7E-FE19-6F2D-C407-668761B3A99E}"/>
              </a:ext>
            </a:extLst>
          </p:cNvPr>
          <p:cNvSpPr txBox="1"/>
          <p:nvPr/>
        </p:nvSpPr>
        <p:spPr>
          <a:xfrm>
            <a:off x="5196097" y="6258170"/>
            <a:ext cx="1936749" cy="338554"/>
          </a:xfrm>
          <a:prstGeom prst="rect">
            <a:avLst/>
          </a:prstGeom>
          <a:noFill/>
        </p:spPr>
        <p:txBody>
          <a:bodyPr wrap="none" anchor="ctr" anchorCtr="0">
            <a:spAutoFit/>
          </a:bodyPr>
          <a:lstStyle/>
          <a:p>
            <a:pPr marL="0" marR="0" lvl="0" indent="0" algn="ctr" defTabSz="87869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Microsoft Sentinel</a:t>
            </a:r>
          </a:p>
        </p:txBody>
      </p:sp>
      <p:sp>
        <p:nvSpPr>
          <p:cNvPr id="22" name="!! Azure Sentinel">
            <a:extLst>
              <a:ext uri="{FF2B5EF4-FFF2-40B4-BE49-F238E27FC236}">
                <a16:creationId xmlns:a16="http://schemas.microsoft.com/office/drawing/2014/main" id="{989508AA-7BC8-161F-9076-4BA54311423D}"/>
              </a:ext>
              <a:ext uri="{C183D7F6-B498-43B3-948B-1728B52AA6E4}">
                <adec:decorative xmlns:adec="http://schemas.microsoft.com/office/drawing/2017/decorative" val="0"/>
              </a:ext>
            </a:extLst>
          </p:cNvPr>
          <p:cNvSpPr/>
          <p:nvPr/>
        </p:nvSpPr>
        <p:spPr bwMode="auto">
          <a:xfrm>
            <a:off x="7624647" y="6227392"/>
            <a:ext cx="2336549" cy="369332"/>
          </a:xfrm>
          <a:prstGeom prst="rect">
            <a:avLst/>
          </a:prstGeom>
          <a:noFill/>
        </p:spPr>
        <p:txBody>
          <a:bodyPr wrap="square" lIns="0" tIns="0" rIns="0" bIns="0" anchor="ctr" anchorCtr="0">
            <a:spAutoFit/>
          </a:bodyPr>
          <a:lstStyle/>
          <a:p>
            <a:pPr marL="0" marR="0" lvl="0" indent="0" algn="ctr" defTabSz="8786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3175">
                  <a:noFill/>
                </a:ln>
                <a:gradFill>
                  <a:gsLst>
                    <a:gs pos="0">
                      <a:srgbClr val="000000"/>
                    </a:gs>
                    <a:gs pos="100000">
                      <a:srgbClr val="000000"/>
                    </a:gs>
                  </a:gsLst>
                  <a:lin ang="5400000" scaled="1"/>
                </a:gradFill>
                <a:effectLst/>
                <a:uLnTx/>
                <a:uFillTx/>
                <a:latin typeface="Segoe UI Semibold"/>
                <a:ea typeface="+mn-ea"/>
                <a:cs typeface="Segoe UI" pitchFamily="34" charset="0"/>
              </a:rPr>
              <a:t>Visibility across MSFT &amp; non-MSFT event sources</a:t>
            </a:r>
          </a:p>
        </p:txBody>
      </p:sp>
    </p:spTree>
    <p:extLst>
      <p:ext uri="{BB962C8B-B14F-4D97-AF65-F5344CB8AC3E}">
        <p14:creationId xmlns:p14="http://schemas.microsoft.com/office/powerpoint/2010/main" val="52265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281912EE-2F2D-8A6B-57A0-100C657BDD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EE751A-3D10-FB34-F231-D4A82722E4F5}"/>
              </a:ext>
            </a:extLst>
          </p:cNvPr>
          <p:cNvSpPr>
            <a:spLocks noGrp="1"/>
          </p:cNvSpPr>
          <p:nvPr>
            <p:ph type="title"/>
          </p:nvPr>
        </p:nvSpPr>
        <p:spPr>
          <a:xfrm>
            <a:off x="588263" y="3152001"/>
            <a:ext cx="3548308" cy="553998"/>
          </a:xfrm>
        </p:spPr>
        <p:txBody>
          <a:bodyPr/>
          <a:lstStyle/>
          <a:p>
            <a:r>
              <a:rPr lang="en-US" dirty="0">
                <a:solidFill>
                  <a:schemeClr val="bg1"/>
                </a:solidFill>
              </a:rPr>
              <a:t>Demo</a:t>
            </a:r>
          </a:p>
        </p:txBody>
      </p:sp>
    </p:spTree>
    <p:extLst>
      <p:ext uri="{BB962C8B-B14F-4D97-AF65-F5344CB8AC3E}">
        <p14:creationId xmlns:p14="http://schemas.microsoft.com/office/powerpoint/2010/main" val="2343513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764BB-8270-46F9-D637-DBE24C9876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4E1965-E226-1A00-537D-B9F06EC64686}"/>
              </a:ext>
            </a:extLst>
          </p:cNvPr>
          <p:cNvSpPr>
            <a:spLocks noGrp="1"/>
          </p:cNvSpPr>
          <p:nvPr>
            <p:ph type="title" idx="4294967295"/>
          </p:nvPr>
        </p:nvSpPr>
        <p:spPr>
          <a:xfrm>
            <a:off x="498809" y="2598004"/>
            <a:ext cx="7453587" cy="1661993"/>
          </a:xfrm>
        </p:spPr>
        <p:txBody>
          <a:bodyPr anchor="ctr" anchorCtr="0"/>
          <a:lstStyle/>
          <a:p>
            <a:r>
              <a:rPr lang="en-US">
                <a:cs typeface="Segoe UI"/>
              </a:rPr>
              <a:t>Thank you</a:t>
            </a:r>
            <a:br>
              <a:rPr lang="en-US">
                <a:cs typeface="Segoe UI"/>
              </a:rPr>
            </a:br>
            <a:br>
              <a:rPr lang="en-US"/>
            </a:br>
            <a:r>
              <a:rPr lang="en-US">
                <a:cs typeface="Segoe UI"/>
              </a:rPr>
              <a:t>Q&amp;A</a:t>
            </a:r>
            <a:endParaRPr lang="en-US"/>
          </a:p>
        </p:txBody>
      </p:sp>
    </p:spTree>
    <p:extLst>
      <p:ext uri="{BB962C8B-B14F-4D97-AF65-F5344CB8AC3E}">
        <p14:creationId xmlns:p14="http://schemas.microsoft.com/office/powerpoint/2010/main" val="1716771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B54DC10E-A402-AFA1-5F42-B02829C8F36F}"/>
              </a:ext>
              <a:ext uri="{C183D7F6-B498-43B3-948B-1728B52AA6E4}">
                <adec:decorative xmlns:adec="http://schemas.microsoft.com/office/drawing/2017/decorative" val="1"/>
              </a:ext>
            </a:extLst>
          </p:cNvPr>
          <p:cNvSpPr/>
          <p:nvPr/>
        </p:nvSpPr>
        <p:spPr bwMode="auto">
          <a:xfrm>
            <a:off x="3683225" y="1414922"/>
            <a:ext cx="4703940" cy="4693853"/>
          </a:xfrm>
          <a:prstGeom prst="ellipse">
            <a:avLst/>
          </a:prstGeom>
          <a:gradFill flip="none" rotWithShape="1">
            <a:gsLst>
              <a:gs pos="98000">
                <a:schemeClr val="accent1"/>
              </a:gs>
              <a:gs pos="0">
                <a:schemeClr val="accent3"/>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EF8857CA-E5F6-D239-6092-57564925F3D0}"/>
              </a:ext>
              <a:ext uri="{C183D7F6-B498-43B3-948B-1728B52AA6E4}">
                <adec:decorative xmlns:adec="http://schemas.microsoft.com/office/drawing/2017/decorative" val="1"/>
              </a:ext>
            </a:extLst>
          </p:cNvPr>
          <p:cNvSpPr/>
          <p:nvPr/>
        </p:nvSpPr>
        <p:spPr bwMode="auto">
          <a:xfrm>
            <a:off x="3988592" y="1730830"/>
            <a:ext cx="4115440" cy="4084729"/>
          </a:xfrm>
          <a:prstGeom prst="ellipse">
            <a:avLst/>
          </a:prstGeom>
          <a:solidFill>
            <a:schemeClr val="bg1"/>
          </a:solidFill>
          <a:ln w="38100" cap="flat">
            <a:noFill/>
            <a:prstDash val="solid"/>
            <a:miter/>
          </a:ln>
          <a:effectLst>
            <a:outerShdw blurRad="254000" sx="110000" sy="110000" algn="ctr" rotWithShape="0">
              <a:prstClr val="black">
                <a:alpha val="5000"/>
              </a:prstClr>
            </a:outerShdw>
          </a:effectLst>
        </p:spPr>
        <p:txBody>
          <a:bodyPr wrap="squar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85" name="Rectangle: Rounded Corners 84">
            <a:extLst>
              <a:ext uri="{FF2B5EF4-FFF2-40B4-BE49-F238E27FC236}">
                <a16:creationId xmlns:a16="http://schemas.microsoft.com/office/drawing/2014/main" id="{B3781A51-4D80-507F-4507-E4CE87245D03}"/>
              </a:ext>
            </a:extLst>
          </p:cNvPr>
          <p:cNvSpPr/>
          <p:nvPr/>
        </p:nvSpPr>
        <p:spPr bwMode="auto">
          <a:xfrm>
            <a:off x="806770" y="3208735"/>
            <a:ext cx="2098336" cy="1099881"/>
          </a:xfrm>
          <a:prstGeom prst="roundRect">
            <a:avLst>
              <a:gd name="adj" fmla="val 5584"/>
            </a:avLst>
          </a:prstGeom>
          <a:solidFill>
            <a:srgbClr val="E6E6E6"/>
          </a:solidFill>
          <a:ln w="38100">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endParaRPr kumimoji="0" lang="en-US" sz="105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Segoe UI" pitchFamily="34" charset="0"/>
              <a:cs typeface="Segoe UI" pitchFamily="34" charset="0"/>
            </a:endParaRPr>
          </a:p>
        </p:txBody>
      </p:sp>
      <p:sp>
        <p:nvSpPr>
          <p:cNvPr id="86" name="Rectangle: Rounded Corners 85">
            <a:extLst>
              <a:ext uri="{FF2B5EF4-FFF2-40B4-BE49-F238E27FC236}">
                <a16:creationId xmlns:a16="http://schemas.microsoft.com/office/drawing/2014/main" id="{6FBE83CA-21B4-C240-4BC6-ACE71DC90D37}"/>
              </a:ext>
            </a:extLst>
          </p:cNvPr>
          <p:cNvSpPr/>
          <p:nvPr/>
        </p:nvSpPr>
        <p:spPr bwMode="auto">
          <a:xfrm>
            <a:off x="5093768" y="3773195"/>
            <a:ext cx="2098336" cy="1099881"/>
          </a:xfrm>
          <a:prstGeom prst="roundRect">
            <a:avLst>
              <a:gd name="adj" fmla="val 7289"/>
            </a:avLst>
          </a:prstGeom>
          <a:solidFill>
            <a:srgbClr val="E6E6E6"/>
          </a:solidFill>
          <a:ln w="38100">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Segoe UI" pitchFamily="34" charset="0"/>
              <a:cs typeface="Segoe UI" pitchFamily="34" charset="0"/>
            </a:endParaRPr>
          </a:p>
        </p:txBody>
      </p:sp>
      <p:sp>
        <p:nvSpPr>
          <p:cNvPr id="87" name="Rectangle: Rounded Corners 86">
            <a:extLst>
              <a:ext uri="{FF2B5EF4-FFF2-40B4-BE49-F238E27FC236}">
                <a16:creationId xmlns:a16="http://schemas.microsoft.com/office/drawing/2014/main" id="{2B78E2E3-9E5E-2153-BC3F-EE3C77DC135E}"/>
              </a:ext>
            </a:extLst>
          </p:cNvPr>
          <p:cNvSpPr/>
          <p:nvPr/>
        </p:nvSpPr>
        <p:spPr bwMode="auto">
          <a:xfrm>
            <a:off x="8521934" y="1665699"/>
            <a:ext cx="2098336" cy="1099881"/>
          </a:xfrm>
          <a:prstGeom prst="roundRect">
            <a:avLst>
              <a:gd name="adj" fmla="val 6437"/>
            </a:avLst>
          </a:prstGeom>
          <a:solidFill>
            <a:srgbClr val="E6E6E6"/>
          </a:solidFill>
          <a:ln w="38100">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a:ln>
                <a:noFill/>
              </a:ln>
              <a:gradFill>
                <a:gsLst>
                  <a:gs pos="83000">
                    <a:srgbClr val="FFFFFF"/>
                  </a:gs>
                  <a:gs pos="100000">
                    <a:srgbClr val="FFFFFF"/>
                  </a:gs>
                </a:gsLst>
                <a:lin ang="5400000" scaled="1"/>
              </a:gradFill>
              <a:effectLst/>
              <a:uLnTx/>
              <a:uFillTx/>
              <a:latin typeface="Segoe UI Semibold"/>
              <a:ea typeface="Segoe UI" pitchFamily="34" charset="0"/>
              <a:cs typeface="Segoe UI" pitchFamily="34" charset="0"/>
            </a:endParaRPr>
          </a:p>
        </p:txBody>
      </p:sp>
      <p:sp>
        <p:nvSpPr>
          <p:cNvPr id="88" name="Rectangle: Rounded Corners 87">
            <a:extLst>
              <a:ext uri="{FF2B5EF4-FFF2-40B4-BE49-F238E27FC236}">
                <a16:creationId xmlns:a16="http://schemas.microsoft.com/office/drawing/2014/main" id="{0F425DAD-1CDD-6633-940A-171D34DEE752}"/>
              </a:ext>
            </a:extLst>
          </p:cNvPr>
          <p:cNvSpPr/>
          <p:nvPr/>
        </p:nvSpPr>
        <p:spPr bwMode="auto">
          <a:xfrm>
            <a:off x="8455442" y="4653031"/>
            <a:ext cx="2098336" cy="1099881"/>
          </a:xfrm>
          <a:prstGeom prst="roundRect">
            <a:avLst>
              <a:gd name="adj" fmla="val 5584"/>
            </a:avLst>
          </a:prstGeom>
          <a:solidFill>
            <a:srgbClr val="E6E6E6"/>
          </a:solidFill>
          <a:ln w="38100">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Segoe UI" pitchFamily="34" charset="0"/>
              <a:cs typeface="Segoe UI" pitchFamily="34" charset="0"/>
            </a:endParaRPr>
          </a:p>
        </p:txBody>
      </p:sp>
      <p:sp>
        <p:nvSpPr>
          <p:cNvPr id="89" name="TextBox 88">
            <a:extLst>
              <a:ext uri="{FF2B5EF4-FFF2-40B4-BE49-F238E27FC236}">
                <a16:creationId xmlns:a16="http://schemas.microsoft.com/office/drawing/2014/main" id="{E334416A-5122-E072-53B7-C9E136854D4A}"/>
              </a:ext>
            </a:extLst>
          </p:cNvPr>
          <p:cNvSpPr txBox="1"/>
          <p:nvPr/>
        </p:nvSpPr>
        <p:spPr>
          <a:xfrm>
            <a:off x="869955" y="3252169"/>
            <a:ext cx="1971966" cy="307777"/>
          </a:xfrm>
          <a:prstGeom prst="rect">
            <a:avLst/>
          </a:prstGeom>
          <a:noFill/>
        </p:spPr>
        <p:txBody>
          <a:bodyPr wrap="square" anchor="ctr" anchorCtr="0">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Segoe UI" pitchFamily="34" charset="0"/>
                <a:cs typeface="Segoe UI" pitchFamily="34" charset="0"/>
              </a:rPr>
              <a:t>DevSecOps</a:t>
            </a:r>
          </a:p>
        </p:txBody>
      </p:sp>
      <p:sp>
        <p:nvSpPr>
          <p:cNvPr id="90" name="TextBox 89">
            <a:extLst>
              <a:ext uri="{FF2B5EF4-FFF2-40B4-BE49-F238E27FC236}">
                <a16:creationId xmlns:a16="http://schemas.microsoft.com/office/drawing/2014/main" id="{8E437A9D-0D79-DEE8-70B1-CE47E22ACB27}"/>
              </a:ext>
            </a:extLst>
          </p:cNvPr>
          <p:cNvSpPr txBox="1"/>
          <p:nvPr/>
        </p:nvSpPr>
        <p:spPr>
          <a:xfrm>
            <a:off x="790118" y="3527842"/>
            <a:ext cx="2111466" cy="738664"/>
          </a:xfrm>
          <a:prstGeom prst="rect">
            <a:avLst/>
          </a:prstGeom>
          <a:noFill/>
        </p:spPr>
        <p:txBody>
          <a:bodyPr wrap="square" anchor="ctr" anchorCtr="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Segoe UI" pitchFamily="34" charset="0"/>
                <a:cs typeface="Segoe UI" pitchFamily="34" charset="0"/>
              </a:rPr>
              <a:t>(including development </a:t>
            </a:r>
            <a:br>
              <a:rPr kumimoji="0" lang="en-US" sz="105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Segoe UI" pitchFamily="34" charset="0"/>
                <a:cs typeface="Segoe UI" pitchFamily="34" charset="0"/>
              </a:rPr>
            </a:br>
            <a:r>
              <a:rPr kumimoji="0" lang="en-US" sz="105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Segoe UI" pitchFamily="34" charset="0"/>
                <a:cs typeface="Segoe UI" pitchFamily="34" charset="0"/>
              </a:rPr>
              <a:t>artifact scanning and Infrastructure-as-Code scanning) </a:t>
            </a:r>
          </a:p>
        </p:txBody>
      </p:sp>
      <p:sp>
        <p:nvSpPr>
          <p:cNvPr id="91" name="TextBox 90">
            <a:extLst>
              <a:ext uri="{FF2B5EF4-FFF2-40B4-BE49-F238E27FC236}">
                <a16:creationId xmlns:a16="http://schemas.microsoft.com/office/drawing/2014/main" id="{E226C595-E801-AC03-0DB3-FA899441F0B2}"/>
              </a:ext>
            </a:extLst>
          </p:cNvPr>
          <p:cNvSpPr txBox="1"/>
          <p:nvPr/>
        </p:nvSpPr>
        <p:spPr>
          <a:xfrm>
            <a:off x="8521934" y="1822086"/>
            <a:ext cx="1971966" cy="815608"/>
          </a:xfrm>
          <a:prstGeom prst="rect">
            <a:avLst/>
          </a:prstGeom>
          <a:noFill/>
        </p:spPr>
        <p:txBody>
          <a:bodyPr wrap="square" anchor="ctr" anchorCtr="0">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Segoe UI" pitchFamily="34" charset="0"/>
                <a:cs typeface="Segoe UI" pitchFamily="34" charset="0"/>
              </a:rPr>
              <a:t>Cloud workload protection</a:t>
            </a:r>
          </a:p>
          <a:p>
            <a:pPr marL="0" marR="0" lvl="0" indent="0" algn="ctr" defTabSz="932472" rtl="0" eaLnBrk="1" fontAlgn="base" latinLnBrk="0" hangingPunct="1">
              <a:lnSpc>
                <a:spcPct val="100000"/>
              </a:lnSpc>
              <a:spcBef>
                <a:spcPct val="0"/>
              </a:spcBef>
              <a:spcAft>
                <a:spcPts val="600"/>
              </a:spcAft>
              <a:buClrTx/>
              <a:buSzTx/>
              <a:buFontTx/>
              <a:buNone/>
              <a:tabLst/>
              <a:defRPr/>
            </a:pPr>
            <a:r>
              <a:rPr lang="en-US" sz="1400" dirty="0">
                <a:gradFill>
                  <a:gsLst>
                    <a:gs pos="83000">
                      <a:srgbClr val="000000"/>
                    </a:gs>
                    <a:gs pos="100000">
                      <a:srgbClr val="000000"/>
                    </a:gs>
                  </a:gsLst>
                  <a:lin ang="5400000" scaled="1"/>
                </a:gradFill>
                <a:latin typeface="Segoe UI Semibold"/>
                <a:ea typeface="Segoe UI" pitchFamily="34" charset="0"/>
                <a:cs typeface="Segoe UI" pitchFamily="34" charset="0"/>
              </a:rPr>
              <a:t>(IaaS &amp; on-premises)</a:t>
            </a:r>
            <a:r>
              <a:rPr kumimoji="0" lang="en-US" sz="14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Segoe UI" pitchFamily="34" charset="0"/>
                <a:cs typeface="Segoe UI" pitchFamily="34" charset="0"/>
              </a:rPr>
              <a:t> </a:t>
            </a:r>
          </a:p>
        </p:txBody>
      </p:sp>
      <p:sp>
        <p:nvSpPr>
          <p:cNvPr id="92" name="TextBox 91">
            <a:extLst>
              <a:ext uri="{FF2B5EF4-FFF2-40B4-BE49-F238E27FC236}">
                <a16:creationId xmlns:a16="http://schemas.microsoft.com/office/drawing/2014/main" id="{BBFEB10F-F51A-3036-6243-F4A894E9C750}"/>
              </a:ext>
            </a:extLst>
          </p:cNvPr>
          <p:cNvSpPr txBox="1"/>
          <p:nvPr/>
        </p:nvSpPr>
        <p:spPr>
          <a:xfrm>
            <a:off x="8773774" y="4795167"/>
            <a:ext cx="1461672" cy="815608"/>
          </a:xfrm>
          <a:prstGeom prst="rect">
            <a:avLst/>
          </a:prstGeom>
          <a:noFill/>
        </p:spPr>
        <p:txBody>
          <a:bodyPr wrap="square" anchor="ctr" anchorCtr="0">
            <a:spAutoFit/>
          </a:bodyPr>
          <a:lstStyle/>
          <a:p>
            <a:pPr algn="ctr" defTabSz="932472" fontAlgn="base">
              <a:spcBef>
                <a:spcPct val="0"/>
              </a:spcBef>
              <a:spcAft>
                <a:spcPts val="600"/>
              </a:spcAft>
              <a:defRPr/>
            </a:pPr>
            <a:r>
              <a:rPr lang="en-US" sz="1400" dirty="0">
                <a:gradFill>
                  <a:gsLst>
                    <a:gs pos="83000">
                      <a:srgbClr val="000000"/>
                    </a:gs>
                    <a:gs pos="100000">
                      <a:srgbClr val="000000"/>
                    </a:gs>
                  </a:gsLst>
                  <a:lin ang="5400000" scaled="1"/>
                </a:gradFill>
                <a:latin typeface="Segoe UI Semibold"/>
                <a:ea typeface="Segoe UI" pitchFamily="34" charset="0"/>
                <a:cs typeface="Segoe UI" pitchFamily="34" charset="0"/>
              </a:rPr>
              <a:t>SIEM/SOAR </a:t>
            </a:r>
          </a:p>
          <a:p>
            <a:pPr algn="ctr" defTabSz="932472" fontAlgn="base">
              <a:spcBef>
                <a:spcPct val="0"/>
              </a:spcBef>
              <a:spcAft>
                <a:spcPts val="600"/>
              </a:spcAft>
              <a:defRPr/>
            </a:pPr>
            <a:r>
              <a:rPr lang="en-US" sz="1400" dirty="0">
                <a:gradFill>
                  <a:gsLst>
                    <a:gs pos="83000">
                      <a:srgbClr val="000000"/>
                    </a:gs>
                    <a:gs pos="100000">
                      <a:srgbClr val="000000"/>
                    </a:gs>
                  </a:gsLst>
                  <a:lin ang="5400000" scaled="1"/>
                </a:gradFill>
                <a:latin typeface="Segoe UI Semibold"/>
                <a:ea typeface="Segoe UI" pitchFamily="34" charset="0"/>
                <a:cs typeface="Segoe UI" pitchFamily="34" charset="0"/>
              </a:rPr>
              <a:t>(CI/CD monitoring)</a:t>
            </a:r>
          </a:p>
        </p:txBody>
      </p:sp>
      <p:sp>
        <p:nvSpPr>
          <p:cNvPr id="93" name="TextBox 92">
            <a:extLst>
              <a:ext uri="{FF2B5EF4-FFF2-40B4-BE49-F238E27FC236}">
                <a16:creationId xmlns:a16="http://schemas.microsoft.com/office/drawing/2014/main" id="{CA2F0172-8419-A8DF-7958-ED650E99FA2E}"/>
              </a:ext>
            </a:extLst>
          </p:cNvPr>
          <p:cNvSpPr txBox="1"/>
          <p:nvPr/>
        </p:nvSpPr>
        <p:spPr>
          <a:xfrm>
            <a:off x="5216511" y="3953803"/>
            <a:ext cx="1852850" cy="738664"/>
          </a:xfrm>
          <a:prstGeom prst="rect">
            <a:avLst/>
          </a:prstGeom>
          <a:noFill/>
        </p:spPr>
        <p:txBody>
          <a:bodyPr wrap="square" anchor="ctr" anchorCtr="0">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Segoe UI" pitchFamily="34" charset="0"/>
                <a:cs typeface="Segoe UI" pitchFamily="34" charset="0"/>
              </a:rPr>
              <a:t>Cloud infrastructure entitlement management</a:t>
            </a:r>
          </a:p>
        </p:txBody>
      </p:sp>
      <p:sp>
        <p:nvSpPr>
          <p:cNvPr id="94" name="Rectangle: Rounded Corners 93">
            <a:extLst>
              <a:ext uri="{FF2B5EF4-FFF2-40B4-BE49-F238E27FC236}">
                <a16:creationId xmlns:a16="http://schemas.microsoft.com/office/drawing/2014/main" id="{43385CBC-63FF-A15A-3245-71CBF20F1CC2}"/>
              </a:ext>
            </a:extLst>
          </p:cNvPr>
          <p:cNvSpPr/>
          <p:nvPr/>
        </p:nvSpPr>
        <p:spPr bwMode="auto">
          <a:xfrm>
            <a:off x="5070562" y="2534500"/>
            <a:ext cx="2098336" cy="1099881"/>
          </a:xfrm>
          <a:prstGeom prst="roundRect">
            <a:avLst>
              <a:gd name="adj" fmla="val 5584"/>
            </a:avLst>
          </a:prstGeom>
          <a:solidFill>
            <a:srgbClr val="E6E6E6"/>
          </a:solidFill>
          <a:ln w="38100">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endParaRPr kumimoji="0" lang="en-US" sz="105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Segoe UI" pitchFamily="34" charset="0"/>
              <a:cs typeface="Segoe UI" pitchFamily="34" charset="0"/>
            </a:endParaRPr>
          </a:p>
        </p:txBody>
      </p:sp>
      <p:sp>
        <p:nvSpPr>
          <p:cNvPr id="95" name="TextBox 94">
            <a:extLst>
              <a:ext uri="{FF2B5EF4-FFF2-40B4-BE49-F238E27FC236}">
                <a16:creationId xmlns:a16="http://schemas.microsoft.com/office/drawing/2014/main" id="{4017D73C-65F8-A58B-7EC1-F3E6A43A99BF}"/>
              </a:ext>
            </a:extLst>
          </p:cNvPr>
          <p:cNvSpPr txBox="1"/>
          <p:nvPr/>
        </p:nvSpPr>
        <p:spPr>
          <a:xfrm>
            <a:off x="5239814" y="2761274"/>
            <a:ext cx="1759832" cy="738664"/>
          </a:xfrm>
          <a:prstGeom prst="rect">
            <a:avLst/>
          </a:prstGeom>
          <a:noFill/>
        </p:spPr>
        <p:txBody>
          <a:bodyPr wrap="square" anchor="ctr" anchorCtr="0">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Segoe UI" pitchFamily="34" charset="0"/>
                <a:cs typeface="Segoe UI" pitchFamily="34" charset="0"/>
              </a:rPr>
              <a:t>Cloud security posture management</a:t>
            </a:r>
          </a:p>
        </p:txBody>
      </p:sp>
      <p:grpSp>
        <p:nvGrpSpPr>
          <p:cNvPr id="27" name="Group 26">
            <a:extLst>
              <a:ext uri="{FF2B5EF4-FFF2-40B4-BE49-F238E27FC236}">
                <a16:creationId xmlns:a16="http://schemas.microsoft.com/office/drawing/2014/main" id="{C054CC48-E2B7-5FD0-6DBF-7379326F3EC8}"/>
              </a:ext>
            </a:extLst>
          </p:cNvPr>
          <p:cNvGrpSpPr/>
          <p:nvPr/>
        </p:nvGrpSpPr>
        <p:grpSpPr>
          <a:xfrm>
            <a:off x="3042339" y="2991794"/>
            <a:ext cx="1610321" cy="1515910"/>
            <a:chOff x="6252798" y="2498464"/>
            <a:chExt cx="1980312" cy="1905677"/>
          </a:xfrm>
        </p:grpSpPr>
        <p:sp>
          <p:nvSpPr>
            <p:cNvPr id="28" name="Oval 27">
              <a:extLst>
                <a:ext uri="{FF2B5EF4-FFF2-40B4-BE49-F238E27FC236}">
                  <a16:creationId xmlns:a16="http://schemas.microsoft.com/office/drawing/2014/main" id="{63C7DEA2-6792-0866-5EA2-8900EBD35D0F}"/>
                </a:ext>
              </a:extLst>
            </p:cNvPr>
            <p:cNvSpPr/>
            <p:nvPr/>
          </p:nvSpPr>
          <p:spPr bwMode="auto">
            <a:xfrm>
              <a:off x="6279821" y="2498464"/>
              <a:ext cx="1905677" cy="1905677"/>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548562" rIns="186420" bIns="274281" numCol="1" spcCol="0" rtlCol="0" fromWordArt="0" anchor="ctr" anchorCtr="0" forceAA="0" compatLnSpc="1">
              <a:prstTxWarp prst="textNoShape">
                <a:avLst/>
              </a:prstTxWarp>
              <a:noAutofit/>
            </a:bodyPr>
            <a:lstStyle/>
            <a:p>
              <a:pPr marL="0" marR="0" lvl="0" indent="0" algn="ctr" defTabSz="950469"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9" name="Rectangle 28">
              <a:extLst>
                <a:ext uri="{FF2B5EF4-FFF2-40B4-BE49-F238E27FC236}">
                  <a16:creationId xmlns:a16="http://schemas.microsoft.com/office/drawing/2014/main" id="{D8D5BB4B-7EBD-567E-4942-EC25053017D6}"/>
                </a:ext>
              </a:extLst>
            </p:cNvPr>
            <p:cNvSpPr/>
            <p:nvPr/>
          </p:nvSpPr>
          <p:spPr>
            <a:xfrm>
              <a:off x="6252798" y="3079891"/>
              <a:ext cx="1980312" cy="703906"/>
            </a:xfrm>
            <a:prstGeom prst="rect">
              <a:avLst/>
            </a:prstGeom>
          </p:spPr>
          <p:txBody>
            <a:bodyPr wrap="square" anchor="ctr" anchorCtr="0">
              <a:spAutoFit/>
            </a:bodyPr>
            <a:lstStyle/>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47000">
                        <a:srgbClr val="FFFFFF"/>
                      </a:gs>
                      <a:gs pos="83000">
                        <a:srgbClr val="FFFFFF"/>
                      </a:gs>
                    </a:gsLst>
                    <a:lin ang="0" scaled="1"/>
                  </a:gradFill>
                  <a:effectLst/>
                  <a:uLnTx/>
                  <a:uFillTx/>
                  <a:latin typeface="Segoe UI Semibold"/>
                  <a:ea typeface="+mn-ea"/>
                  <a:cs typeface="Segoe UI Semibold"/>
                </a:rPr>
                <a:t>Security by design</a:t>
              </a:r>
            </a:p>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47000">
                        <a:srgbClr val="FFFFFF"/>
                      </a:gs>
                      <a:gs pos="83000">
                        <a:srgbClr val="FFFFFF"/>
                      </a:gs>
                    </a:gsLst>
                    <a:lin ang="0" scaled="1"/>
                  </a:gradFill>
                  <a:effectLst/>
                  <a:uLnTx/>
                  <a:uFillTx/>
                  <a:latin typeface="Segoe UI" panose="020B0502040204020203" pitchFamily="34" charset="0"/>
                  <a:ea typeface="+mn-ea"/>
                  <a:cs typeface="Segoe UI" panose="020B0502040204020203" pitchFamily="34" charset="0"/>
                </a:rPr>
                <a:t>Policy enforcement</a:t>
              </a:r>
            </a:p>
          </p:txBody>
        </p:sp>
      </p:grpSp>
      <p:grpSp>
        <p:nvGrpSpPr>
          <p:cNvPr id="30" name="Group 29">
            <a:extLst>
              <a:ext uri="{FF2B5EF4-FFF2-40B4-BE49-F238E27FC236}">
                <a16:creationId xmlns:a16="http://schemas.microsoft.com/office/drawing/2014/main" id="{A03FAE90-ACE7-B2F9-E151-3D4F10C50FA3}"/>
              </a:ext>
            </a:extLst>
          </p:cNvPr>
          <p:cNvGrpSpPr/>
          <p:nvPr/>
        </p:nvGrpSpPr>
        <p:grpSpPr>
          <a:xfrm>
            <a:off x="5322941" y="888086"/>
            <a:ext cx="1610321" cy="1515910"/>
            <a:chOff x="6252798" y="2498464"/>
            <a:chExt cx="1980312" cy="1905677"/>
          </a:xfrm>
        </p:grpSpPr>
        <p:sp>
          <p:nvSpPr>
            <p:cNvPr id="31" name="Oval 30">
              <a:extLst>
                <a:ext uri="{FF2B5EF4-FFF2-40B4-BE49-F238E27FC236}">
                  <a16:creationId xmlns:a16="http://schemas.microsoft.com/office/drawing/2014/main" id="{8BBE4C99-BE12-2757-38F8-1CED5B2D3AC1}"/>
                </a:ext>
              </a:extLst>
            </p:cNvPr>
            <p:cNvSpPr/>
            <p:nvPr/>
          </p:nvSpPr>
          <p:spPr bwMode="auto">
            <a:xfrm>
              <a:off x="6279821" y="2498464"/>
              <a:ext cx="1905677" cy="1905677"/>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548562" rIns="186420" bIns="274281" numCol="1" spcCol="0" rtlCol="0" fromWordArt="0" anchor="ctr" anchorCtr="0" forceAA="0" compatLnSpc="1">
              <a:prstTxWarp prst="textNoShape">
                <a:avLst/>
              </a:prstTxWarp>
              <a:noAutofit/>
            </a:bodyPr>
            <a:lstStyle/>
            <a:p>
              <a:pPr marL="0" marR="0" lvl="0" indent="0" algn="ctr" defTabSz="950469"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32" name="Rectangle 31">
              <a:extLst>
                <a:ext uri="{FF2B5EF4-FFF2-40B4-BE49-F238E27FC236}">
                  <a16:creationId xmlns:a16="http://schemas.microsoft.com/office/drawing/2014/main" id="{CECBA7F6-06D0-CE9E-342F-FEEC2C65529D}"/>
                </a:ext>
              </a:extLst>
            </p:cNvPr>
            <p:cNvSpPr/>
            <p:nvPr/>
          </p:nvSpPr>
          <p:spPr>
            <a:xfrm>
              <a:off x="6252798" y="2845250"/>
              <a:ext cx="1980312" cy="1173178"/>
            </a:xfrm>
            <a:prstGeom prst="rect">
              <a:avLst/>
            </a:prstGeom>
          </p:spPr>
          <p:txBody>
            <a:bodyPr wrap="square" anchor="ctr" anchorCtr="0">
              <a:spAutoFit/>
            </a:bodyPr>
            <a:lstStyle/>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47000">
                        <a:srgbClr val="FFFFFF"/>
                      </a:gs>
                      <a:gs pos="83000">
                        <a:srgbClr val="FFFFFF"/>
                      </a:gs>
                    </a:gsLst>
                    <a:lin ang="0" scaled="1"/>
                  </a:gradFill>
                  <a:effectLst/>
                  <a:uLnTx/>
                  <a:uFillTx/>
                  <a:latin typeface="Segoe UI Semibold"/>
                  <a:ea typeface="+mn-ea"/>
                  <a:cs typeface="Segoe UI Semibold"/>
                </a:rPr>
                <a:t>Configuration drift</a:t>
              </a:r>
            </a:p>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47000">
                        <a:srgbClr val="FFFFFF"/>
                      </a:gs>
                      <a:gs pos="83000">
                        <a:srgbClr val="FFFFFF"/>
                      </a:gs>
                    </a:gsLst>
                    <a:lin ang="0" scaled="1"/>
                  </a:gradFill>
                  <a:effectLst/>
                  <a:uLnTx/>
                  <a:uFillTx/>
                  <a:latin typeface="Segoe UI" panose="020B0502040204020203" pitchFamily="34" charset="0"/>
                  <a:ea typeface="+mn-ea"/>
                  <a:cs typeface="Segoe UI" panose="020B0502040204020203" pitchFamily="34" charset="0"/>
                </a:rPr>
                <a:t>Continues control testing</a:t>
              </a:r>
            </a:p>
          </p:txBody>
        </p:sp>
      </p:grpSp>
      <p:grpSp>
        <p:nvGrpSpPr>
          <p:cNvPr id="33" name="Group 32">
            <a:extLst>
              <a:ext uri="{FF2B5EF4-FFF2-40B4-BE49-F238E27FC236}">
                <a16:creationId xmlns:a16="http://schemas.microsoft.com/office/drawing/2014/main" id="{EBEE75DE-FE39-AAA8-9D61-D11D75EC3662}"/>
              </a:ext>
            </a:extLst>
          </p:cNvPr>
          <p:cNvGrpSpPr/>
          <p:nvPr/>
        </p:nvGrpSpPr>
        <p:grpSpPr>
          <a:xfrm>
            <a:off x="7470661" y="2976309"/>
            <a:ext cx="1610321" cy="1515910"/>
            <a:chOff x="6252798" y="2498464"/>
            <a:chExt cx="1980312" cy="1905677"/>
          </a:xfrm>
        </p:grpSpPr>
        <p:sp>
          <p:nvSpPr>
            <p:cNvPr id="34" name="Oval 33">
              <a:extLst>
                <a:ext uri="{FF2B5EF4-FFF2-40B4-BE49-F238E27FC236}">
                  <a16:creationId xmlns:a16="http://schemas.microsoft.com/office/drawing/2014/main" id="{84BF735E-7E0A-2009-E79E-170A53EC9CC0}"/>
                </a:ext>
              </a:extLst>
            </p:cNvPr>
            <p:cNvSpPr/>
            <p:nvPr/>
          </p:nvSpPr>
          <p:spPr bwMode="auto">
            <a:xfrm>
              <a:off x="6279821" y="2498464"/>
              <a:ext cx="1905677" cy="1905677"/>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548562" rIns="186420" bIns="274281" numCol="1" spcCol="0" rtlCol="0" fromWordArt="0" anchor="ctr" anchorCtr="0" forceAA="0" compatLnSpc="1">
              <a:prstTxWarp prst="textNoShape">
                <a:avLst/>
              </a:prstTxWarp>
              <a:noAutofit/>
            </a:bodyPr>
            <a:lstStyle/>
            <a:p>
              <a:pPr marL="0" marR="0" lvl="0" indent="0" algn="ctr" defTabSz="950469"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35" name="Rectangle 34">
              <a:extLst>
                <a:ext uri="{FF2B5EF4-FFF2-40B4-BE49-F238E27FC236}">
                  <a16:creationId xmlns:a16="http://schemas.microsoft.com/office/drawing/2014/main" id="{B8BB4343-B973-751D-AC64-DA005E158279}"/>
                </a:ext>
              </a:extLst>
            </p:cNvPr>
            <p:cNvSpPr/>
            <p:nvPr/>
          </p:nvSpPr>
          <p:spPr>
            <a:xfrm>
              <a:off x="6252798" y="2845253"/>
              <a:ext cx="1980312" cy="1173178"/>
            </a:xfrm>
            <a:prstGeom prst="rect">
              <a:avLst/>
            </a:prstGeom>
          </p:spPr>
          <p:txBody>
            <a:bodyPr wrap="square" anchor="ctr" anchorCtr="0">
              <a:spAutoFit/>
            </a:bodyPr>
            <a:lstStyle/>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47000">
                        <a:srgbClr val="FFFFFF"/>
                      </a:gs>
                      <a:gs pos="83000">
                        <a:srgbClr val="FFFFFF"/>
                      </a:gs>
                    </a:gsLst>
                    <a:lin ang="0" scaled="1"/>
                  </a:gradFill>
                  <a:effectLst/>
                  <a:uLnTx/>
                  <a:uFillTx/>
                  <a:latin typeface="Segoe UI Semibold"/>
                  <a:ea typeface="+mn-ea"/>
                  <a:cs typeface="Segoe UI Semibold"/>
                </a:rPr>
                <a:t>Runtime protection</a:t>
              </a:r>
            </a:p>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47000">
                        <a:srgbClr val="FFFFFF"/>
                      </a:gs>
                      <a:gs pos="83000">
                        <a:srgbClr val="FFFFFF"/>
                      </a:gs>
                    </a:gsLst>
                    <a:lin ang="0" scaled="1"/>
                  </a:gradFill>
                  <a:effectLst/>
                  <a:uLnTx/>
                  <a:uFillTx/>
                  <a:latin typeface="Segoe UI" panose="020B0502040204020203" pitchFamily="34" charset="0"/>
                  <a:ea typeface="+mn-ea"/>
                  <a:cs typeface="Segoe UI" panose="020B0502040204020203" pitchFamily="34" charset="0"/>
                </a:rPr>
                <a:t>Hardening &amp; real-time detection &amp; response</a:t>
              </a:r>
            </a:p>
          </p:txBody>
        </p:sp>
      </p:grpSp>
      <p:grpSp>
        <p:nvGrpSpPr>
          <p:cNvPr id="36" name="Group 35">
            <a:extLst>
              <a:ext uri="{FF2B5EF4-FFF2-40B4-BE49-F238E27FC236}">
                <a16:creationId xmlns:a16="http://schemas.microsoft.com/office/drawing/2014/main" id="{EBBBF3D6-E904-0F83-2BBA-5E62E488DE19}"/>
              </a:ext>
            </a:extLst>
          </p:cNvPr>
          <p:cNvGrpSpPr/>
          <p:nvPr/>
        </p:nvGrpSpPr>
        <p:grpSpPr>
          <a:xfrm>
            <a:off x="5315280" y="4988400"/>
            <a:ext cx="1610321" cy="1515910"/>
            <a:chOff x="6252798" y="2498464"/>
            <a:chExt cx="1980312" cy="1905677"/>
          </a:xfrm>
        </p:grpSpPr>
        <p:sp>
          <p:nvSpPr>
            <p:cNvPr id="37" name="Oval 36">
              <a:extLst>
                <a:ext uri="{FF2B5EF4-FFF2-40B4-BE49-F238E27FC236}">
                  <a16:creationId xmlns:a16="http://schemas.microsoft.com/office/drawing/2014/main" id="{E1E9EC13-6F96-ADF1-94DA-5D5A48C1B213}"/>
                </a:ext>
              </a:extLst>
            </p:cNvPr>
            <p:cNvSpPr/>
            <p:nvPr/>
          </p:nvSpPr>
          <p:spPr bwMode="auto">
            <a:xfrm>
              <a:off x="6279821" y="2498464"/>
              <a:ext cx="1905677" cy="1905677"/>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548562" rIns="186420" bIns="274281" numCol="1" spcCol="0" rtlCol="0" fromWordArt="0" anchor="ctr" anchorCtr="0" forceAA="0" compatLnSpc="1">
              <a:prstTxWarp prst="textNoShape">
                <a:avLst/>
              </a:prstTxWarp>
              <a:noAutofit/>
            </a:bodyPr>
            <a:lstStyle/>
            <a:p>
              <a:pPr marL="0" marR="0" lvl="0" indent="0" algn="ctr" defTabSz="950469"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38" name="Rectangle 37">
              <a:extLst>
                <a:ext uri="{FF2B5EF4-FFF2-40B4-BE49-F238E27FC236}">
                  <a16:creationId xmlns:a16="http://schemas.microsoft.com/office/drawing/2014/main" id="{AAB6F7A5-73F8-D2D1-8746-709EBB7B5A6F}"/>
                </a:ext>
              </a:extLst>
            </p:cNvPr>
            <p:cNvSpPr/>
            <p:nvPr/>
          </p:nvSpPr>
          <p:spPr>
            <a:xfrm>
              <a:off x="6252798" y="2845252"/>
              <a:ext cx="1980312" cy="1173178"/>
            </a:xfrm>
            <a:prstGeom prst="rect">
              <a:avLst/>
            </a:prstGeom>
          </p:spPr>
          <p:txBody>
            <a:bodyPr wrap="square" anchor="ctr" anchorCtr="0">
              <a:spAutoFit/>
            </a:bodyPr>
            <a:lstStyle/>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47000">
                        <a:srgbClr val="FFFFFF"/>
                      </a:gs>
                      <a:gs pos="83000">
                        <a:srgbClr val="FFFFFF"/>
                      </a:gs>
                    </a:gsLst>
                    <a:lin ang="0" scaled="1"/>
                  </a:gradFill>
                  <a:effectLst/>
                  <a:uLnTx/>
                  <a:uFillTx/>
                  <a:latin typeface="Segoe UI Semibold"/>
                  <a:ea typeface="+mn-ea"/>
                  <a:cs typeface="Segoe UI Semibold"/>
                </a:rPr>
                <a:t>Compliance &amp; Risk requirements</a:t>
              </a:r>
            </a:p>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47000">
                        <a:srgbClr val="FFFFFF"/>
                      </a:gs>
                      <a:gs pos="83000">
                        <a:srgbClr val="FFFFFF"/>
                      </a:gs>
                    </a:gsLst>
                    <a:lin ang="0" scaled="1"/>
                  </a:gradFill>
                  <a:effectLst/>
                  <a:uLnTx/>
                  <a:uFillTx/>
                  <a:latin typeface="Segoe UI" panose="020B0502040204020203" pitchFamily="34" charset="0"/>
                  <a:ea typeface="+mn-ea"/>
                  <a:cs typeface="Segoe UI" panose="020B0502040204020203" pitchFamily="34" charset="0"/>
                </a:rPr>
                <a:t>Real-time </a:t>
              </a:r>
              <a:br>
                <a:rPr kumimoji="0" lang="en-US" sz="1000" b="0" i="0" u="none" strike="noStrike" kern="1200" cap="none" spc="0" normalizeH="0" baseline="0" noProof="0">
                  <a:ln>
                    <a:noFill/>
                  </a:ln>
                  <a:gradFill>
                    <a:gsLst>
                      <a:gs pos="47000">
                        <a:srgbClr val="FFFFFF"/>
                      </a:gs>
                      <a:gs pos="83000">
                        <a:srgbClr val="FFFFFF"/>
                      </a:gs>
                    </a:gsLst>
                    <a:lin ang="0" scaled="1"/>
                  </a:gra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gradFill>
                    <a:gsLst>
                      <a:gs pos="47000">
                        <a:srgbClr val="FFFFFF"/>
                      </a:gs>
                      <a:gs pos="83000">
                        <a:srgbClr val="FFFFFF"/>
                      </a:gs>
                    </a:gsLst>
                    <a:lin ang="0" scaled="1"/>
                  </a:gradFill>
                  <a:effectLst/>
                  <a:uLnTx/>
                  <a:uFillTx/>
                  <a:latin typeface="Segoe UI" panose="020B0502040204020203" pitchFamily="34" charset="0"/>
                  <a:ea typeface="+mn-ea"/>
                  <a:cs typeface="Segoe UI" panose="020B0502040204020203" pitchFamily="34" charset="0"/>
                </a:rPr>
                <a:t>policy evaluation</a:t>
              </a:r>
            </a:p>
          </p:txBody>
        </p:sp>
      </p:grpSp>
      <p:grpSp>
        <p:nvGrpSpPr>
          <p:cNvPr id="2" name="Group 1">
            <a:extLst>
              <a:ext uri="{FF2B5EF4-FFF2-40B4-BE49-F238E27FC236}">
                <a16:creationId xmlns:a16="http://schemas.microsoft.com/office/drawing/2014/main" id="{C4263579-6E48-3EA0-1ACD-70427C97F15F}"/>
              </a:ext>
              <a:ext uri="{C183D7F6-B498-43B3-948B-1728B52AA6E4}">
                <adec:decorative xmlns:adec="http://schemas.microsoft.com/office/drawing/2017/decorative" val="1"/>
              </a:ext>
            </a:extLst>
          </p:cNvPr>
          <p:cNvGrpSpPr/>
          <p:nvPr/>
        </p:nvGrpSpPr>
        <p:grpSpPr>
          <a:xfrm>
            <a:off x="3504745" y="2790048"/>
            <a:ext cx="637968" cy="640409"/>
            <a:chOff x="3809269" y="3842072"/>
            <a:chExt cx="1215935" cy="1215935"/>
          </a:xfrm>
        </p:grpSpPr>
        <p:sp>
          <p:nvSpPr>
            <p:cNvPr id="3" name="Oval 2">
              <a:extLst>
                <a:ext uri="{FF2B5EF4-FFF2-40B4-BE49-F238E27FC236}">
                  <a16:creationId xmlns:a16="http://schemas.microsoft.com/office/drawing/2014/main" id="{A69B2116-ADE9-0716-2F42-95112754286C}"/>
                </a:ext>
              </a:extLst>
            </p:cNvPr>
            <p:cNvSpPr>
              <a:spLocks/>
            </p:cNvSpPr>
            <p:nvPr/>
          </p:nvSpPr>
          <p:spPr bwMode="auto">
            <a:xfrm>
              <a:off x="3809269" y="3842072"/>
              <a:ext cx="1215935" cy="1215935"/>
            </a:xfrm>
            <a:prstGeom prst="ellipse">
              <a:avLst/>
            </a:prstGeom>
            <a:solidFill>
              <a:schemeClr val="bg1"/>
            </a:solidFill>
            <a:ln w="38100">
              <a:solidFill>
                <a:schemeClr val="accent1"/>
              </a:solidFill>
              <a:headEnd type="none" w="med" len="med"/>
              <a:tailEnd type="none" w="med" len="med"/>
            </a:ln>
            <a:effectLst>
              <a:outerShdw blurRad="254000" dist="190500" dir="5400000" algn="ctr" rotWithShape="0">
                <a:schemeClr val="tx1">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sp>
          <p:nvSpPr>
            <p:cNvPr id="5" name="Embed_ECCE">
              <a:extLst>
                <a:ext uri="{FF2B5EF4-FFF2-40B4-BE49-F238E27FC236}">
                  <a16:creationId xmlns:a16="http://schemas.microsoft.com/office/drawing/2014/main" id="{5BFA7867-8744-3824-1982-400ECF4E2B8F}"/>
                </a:ext>
              </a:extLst>
            </p:cNvPr>
            <p:cNvSpPr>
              <a:spLocks noChangeAspect="1" noEditPoints="1"/>
            </p:cNvSpPr>
            <p:nvPr/>
          </p:nvSpPr>
          <p:spPr bwMode="auto">
            <a:xfrm>
              <a:off x="4130388" y="4204078"/>
              <a:ext cx="573697" cy="491922"/>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grpFill/>
            <a:ln w="3492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259871D1-B7E4-B5D3-E9DB-542CCF88CDE3}"/>
              </a:ext>
              <a:ext uri="{C183D7F6-B498-43B3-948B-1728B52AA6E4}">
                <adec:decorative xmlns:adec="http://schemas.microsoft.com/office/drawing/2017/decorative" val="1"/>
              </a:ext>
            </a:extLst>
          </p:cNvPr>
          <p:cNvGrpSpPr/>
          <p:nvPr/>
        </p:nvGrpSpPr>
        <p:grpSpPr>
          <a:xfrm>
            <a:off x="7932536" y="2790048"/>
            <a:ext cx="669828" cy="606424"/>
            <a:chOff x="7169139" y="3842072"/>
            <a:chExt cx="1215935" cy="1215935"/>
          </a:xfrm>
          <a:solidFill>
            <a:schemeClr val="accent2"/>
          </a:solidFill>
        </p:grpSpPr>
        <p:sp>
          <p:nvSpPr>
            <p:cNvPr id="7" name="Oval 6">
              <a:extLst>
                <a:ext uri="{FF2B5EF4-FFF2-40B4-BE49-F238E27FC236}">
                  <a16:creationId xmlns:a16="http://schemas.microsoft.com/office/drawing/2014/main" id="{F723A32D-D8ED-2B8A-969E-CFF12F9E8C7A}"/>
                </a:ext>
              </a:extLst>
            </p:cNvPr>
            <p:cNvSpPr>
              <a:spLocks/>
            </p:cNvSpPr>
            <p:nvPr/>
          </p:nvSpPr>
          <p:spPr bwMode="auto">
            <a:xfrm>
              <a:off x="7169139" y="3842072"/>
              <a:ext cx="1215935" cy="1215935"/>
            </a:xfrm>
            <a:prstGeom prst="ellipse">
              <a:avLst/>
            </a:prstGeom>
            <a:solidFill>
              <a:schemeClr val="bg1"/>
            </a:solidFill>
            <a:ln w="38100">
              <a:solidFill>
                <a:schemeClr val="accent2"/>
              </a:solidFill>
              <a:headEnd type="none" w="med" len="med"/>
              <a:tailEnd type="none" w="med" len="med"/>
            </a:ln>
            <a:effectLst>
              <a:outerShdw blurRad="254000" dist="190500" dir="5400000" algn="ctr" rotWithShape="0">
                <a:schemeClr val="tx1">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265159B7-AFF7-6551-6F8D-290B87FFBD2E}"/>
                </a:ext>
              </a:extLst>
            </p:cNvPr>
            <p:cNvGrpSpPr/>
            <p:nvPr/>
          </p:nvGrpSpPr>
          <p:grpSpPr>
            <a:xfrm>
              <a:off x="7497210" y="4143262"/>
              <a:ext cx="559792" cy="613554"/>
              <a:chOff x="4902068" y="3140500"/>
              <a:chExt cx="670543" cy="734940"/>
            </a:xfrm>
            <a:grpFill/>
          </p:grpSpPr>
          <p:sp>
            <p:nvSpPr>
              <p:cNvPr id="9" name="Shield_EA18">
                <a:extLst>
                  <a:ext uri="{FF2B5EF4-FFF2-40B4-BE49-F238E27FC236}">
                    <a16:creationId xmlns:a16="http://schemas.microsoft.com/office/drawing/2014/main" id="{10D1A5E0-15AE-B9B0-8213-ACE3A4FCF40D}"/>
                  </a:ext>
                </a:extLst>
              </p:cNvPr>
              <p:cNvSpPr>
                <a:spLocks noChangeAspect="1"/>
              </p:cNvSpPr>
              <p:nvPr/>
            </p:nvSpPr>
            <p:spPr bwMode="auto">
              <a:xfrm>
                <a:off x="5261075" y="3543758"/>
                <a:ext cx="311536" cy="33168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3492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 name="Graphic 24">
                <a:extLst>
                  <a:ext uri="{FF2B5EF4-FFF2-40B4-BE49-F238E27FC236}">
                    <a16:creationId xmlns:a16="http://schemas.microsoft.com/office/drawing/2014/main" id="{59D264C6-C6C4-419D-46DA-A448662864F2}"/>
                  </a:ext>
                </a:extLst>
              </p:cNvPr>
              <p:cNvSpPr/>
              <p:nvPr/>
            </p:nvSpPr>
            <p:spPr>
              <a:xfrm>
                <a:off x="4902068" y="3140500"/>
                <a:ext cx="497685" cy="646516"/>
              </a:xfrm>
              <a:custGeom>
                <a:avLst/>
                <a:gdLst>
                  <a:gd name="connsiteX0" fmla="*/ 296929 w 497685"/>
                  <a:gd name="connsiteY0" fmla="*/ 644667 h 646516"/>
                  <a:gd name="connsiteX1" fmla="*/ 248738 w 497685"/>
                  <a:gd name="connsiteY1" fmla="*/ 646516 h 646516"/>
                  <a:gd name="connsiteX2" fmla="*/ 0 w 497685"/>
                  <a:gd name="connsiteY2" fmla="*/ 547098 h 646516"/>
                  <a:gd name="connsiteX3" fmla="*/ 0 w 497685"/>
                  <a:gd name="connsiteY3" fmla="*/ 124195 h 646516"/>
                  <a:gd name="connsiteX4" fmla="*/ 8166 w 497685"/>
                  <a:gd name="connsiteY4" fmla="*/ 124195 h 646516"/>
                  <a:gd name="connsiteX5" fmla="*/ 248773 w 497685"/>
                  <a:gd name="connsiteY5" fmla="*/ 198872 h 646516"/>
                  <a:gd name="connsiteX6" fmla="*/ 489554 w 497685"/>
                  <a:gd name="connsiteY6" fmla="*/ 124195 h 646516"/>
                  <a:gd name="connsiteX7" fmla="*/ 497685 w 497685"/>
                  <a:gd name="connsiteY7" fmla="*/ 124195 h 646516"/>
                  <a:gd name="connsiteX8" fmla="*/ 497685 w 497685"/>
                  <a:gd name="connsiteY8" fmla="*/ 300279 h 646516"/>
                  <a:gd name="connsiteX9" fmla="*/ 248773 w 497685"/>
                  <a:gd name="connsiteY9" fmla="*/ 0 h 646516"/>
                  <a:gd name="connsiteX10" fmla="*/ 35 w 497685"/>
                  <a:gd name="connsiteY10" fmla="*/ 99418 h 646516"/>
                  <a:gd name="connsiteX11" fmla="*/ 248773 w 497685"/>
                  <a:gd name="connsiteY11" fmla="*/ 198837 h 646516"/>
                  <a:gd name="connsiteX12" fmla="*/ 497685 w 497685"/>
                  <a:gd name="connsiteY12" fmla="*/ 99418 h 646516"/>
                  <a:gd name="connsiteX13" fmla="*/ 248773 w 497685"/>
                  <a:gd name="connsiteY13" fmla="*/ 0 h 646516"/>
                  <a:gd name="connsiteX14" fmla="*/ 248773 w 497685"/>
                  <a:gd name="connsiteY14" fmla="*/ 0 h 64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7685" h="646516">
                    <a:moveTo>
                      <a:pt x="296929" y="644667"/>
                    </a:moveTo>
                    <a:cubicBezTo>
                      <a:pt x="281331" y="645888"/>
                      <a:pt x="265244" y="646516"/>
                      <a:pt x="248738" y="646516"/>
                    </a:cubicBezTo>
                    <a:cubicBezTo>
                      <a:pt x="111388" y="646516"/>
                      <a:pt x="0" y="602164"/>
                      <a:pt x="0" y="547098"/>
                    </a:cubicBezTo>
                    <a:lnTo>
                      <a:pt x="0" y="124195"/>
                    </a:lnTo>
                    <a:lnTo>
                      <a:pt x="8166" y="124195"/>
                    </a:lnTo>
                    <a:cubicBezTo>
                      <a:pt x="35698" y="167186"/>
                      <a:pt x="133023" y="198872"/>
                      <a:pt x="248773" y="198872"/>
                    </a:cubicBezTo>
                    <a:cubicBezTo>
                      <a:pt x="364522" y="198872"/>
                      <a:pt x="461812" y="167186"/>
                      <a:pt x="489554" y="124195"/>
                    </a:cubicBezTo>
                    <a:lnTo>
                      <a:pt x="497685" y="124195"/>
                    </a:lnTo>
                    <a:lnTo>
                      <a:pt x="497685" y="300279"/>
                    </a:lnTo>
                    <a:moveTo>
                      <a:pt x="248773" y="0"/>
                    </a:moveTo>
                    <a:cubicBezTo>
                      <a:pt x="111423" y="0"/>
                      <a:pt x="35" y="44353"/>
                      <a:pt x="35" y="99418"/>
                    </a:cubicBezTo>
                    <a:cubicBezTo>
                      <a:pt x="35" y="154484"/>
                      <a:pt x="111423" y="198837"/>
                      <a:pt x="248773" y="198837"/>
                    </a:cubicBezTo>
                    <a:cubicBezTo>
                      <a:pt x="386123" y="198837"/>
                      <a:pt x="497685" y="154275"/>
                      <a:pt x="497685" y="99418"/>
                    </a:cubicBezTo>
                    <a:cubicBezTo>
                      <a:pt x="497685" y="44562"/>
                      <a:pt x="386298" y="0"/>
                      <a:pt x="248773" y="0"/>
                    </a:cubicBezTo>
                    <a:lnTo>
                      <a:pt x="248773" y="0"/>
                    </a:lnTo>
                    <a:close/>
                  </a:path>
                </a:pathLst>
              </a:custGeom>
              <a:noFill/>
              <a:ln w="3492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37D025C3-7FF6-6996-6F4F-6D10A7B4EF82}"/>
              </a:ext>
              <a:ext uri="{C183D7F6-B498-43B3-948B-1728B52AA6E4}">
                <adec:decorative xmlns:adec="http://schemas.microsoft.com/office/drawing/2017/decorative" val="1"/>
              </a:ext>
            </a:extLst>
          </p:cNvPr>
          <p:cNvGrpSpPr/>
          <p:nvPr/>
        </p:nvGrpSpPr>
        <p:grpSpPr>
          <a:xfrm>
            <a:off x="5777862" y="702888"/>
            <a:ext cx="636276" cy="563418"/>
            <a:chOff x="5659748" y="2993245"/>
            <a:chExt cx="867620" cy="867620"/>
          </a:xfrm>
          <a:solidFill>
            <a:schemeClr val="bg1"/>
          </a:solidFill>
        </p:grpSpPr>
        <p:sp>
          <p:nvSpPr>
            <p:cNvPr id="12" name="Oval 11">
              <a:extLst>
                <a:ext uri="{FF2B5EF4-FFF2-40B4-BE49-F238E27FC236}">
                  <a16:creationId xmlns:a16="http://schemas.microsoft.com/office/drawing/2014/main" id="{9F4DF76E-12EC-691F-0F42-FD99D8742658}"/>
                </a:ext>
              </a:extLst>
            </p:cNvPr>
            <p:cNvSpPr>
              <a:spLocks/>
            </p:cNvSpPr>
            <p:nvPr/>
          </p:nvSpPr>
          <p:spPr bwMode="auto">
            <a:xfrm>
              <a:off x="5659748" y="2993245"/>
              <a:ext cx="867620" cy="867620"/>
            </a:xfrm>
            <a:prstGeom prst="ellipse">
              <a:avLst/>
            </a:prstGeom>
            <a:solidFill>
              <a:schemeClr val="bg1"/>
            </a:solidFill>
            <a:ln w="38100">
              <a:solidFill>
                <a:schemeClr val="accent3"/>
              </a:solidFill>
              <a:headEnd type="none" w="med" len="med"/>
              <a:tailEnd type="none" w="med" len="med"/>
            </a:ln>
            <a:effectLst>
              <a:outerShdw blurRad="254000" dist="190500" dir="5400000" algn="ctr" rotWithShape="0">
                <a:schemeClr val="tx1">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grpSp>
          <p:nvGrpSpPr>
            <p:cNvPr id="13" name="Group 12">
              <a:extLst>
                <a:ext uri="{FF2B5EF4-FFF2-40B4-BE49-F238E27FC236}">
                  <a16:creationId xmlns:a16="http://schemas.microsoft.com/office/drawing/2014/main" id="{BAC7B1C6-F6F1-182A-BEEA-03EB136C04EB}"/>
                </a:ext>
              </a:extLst>
            </p:cNvPr>
            <p:cNvGrpSpPr/>
            <p:nvPr/>
          </p:nvGrpSpPr>
          <p:grpSpPr>
            <a:xfrm>
              <a:off x="5804197" y="3213709"/>
              <a:ext cx="581939" cy="426692"/>
              <a:chOff x="5104499" y="3177656"/>
              <a:chExt cx="1251751" cy="917814"/>
            </a:xfrm>
            <a:grpFill/>
          </p:grpSpPr>
          <p:sp>
            <p:nvSpPr>
              <p:cNvPr id="14" name="cloud">
                <a:extLst>
                  <a:ext uri="{FF2B5EF4-FFF2-40B4-BE49-F238E27FC236}">
                    <a16:creationId xmlns:a16="http://schemas.microsoft.com/office/drawing/2014/main" id="{590A59FE-46FB-C19C-B595-6480093F5997}"/>
                  </a:ext>
                </a:extLst>
              </p:cNvPr>
              <p:cNvSpPr>
                <a:spLocks noChangeAspect="1"/>
              </p:cNvSpPr>
              <p:nvPr/>
            </p:nvSpPr>
            <p:spPr bwMode="auto">
              <a:xfrm>
                <a:off x="5104499" y="3177656"/>
                <a:ext cx="1251751" cy="79209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8169 w 10000"/>
                  <a:gd name="connsiteY0" fmla="*/ 9954 h 10000"/>
                  <a:gd name="connsiteX1" fmla="*/ 8169 w 10000"/>
                  <a:gd name="connsiteY1" fmla="*/ 10000 h 10000"/>
                  <a:gd name="connsiteX2" fmla="*/ 6082 w 10000"/>
                  <a:gd name="connsiteY2" fmla="*/ 9987 h 10000"/>
                  <a:gd name="connsiteX3" fmla="*/ 2558 w 10000"/>
                  <a:gd name="connsiteY3" fmla="*/ 10000 h 10000"/>
                  <a:gd name="connsiteX4" fmla="*/ 2558 w 10000"/>
                  <a:gd name="connsiteY4" fmla="*/ 10000 h 10000"/>
                  <a:gd name="connsiteX5" fmla="*/ 2500 w 10000"/>
                  <a:gd name="connsiteY5" fmla="*/ 10000 h 10000"/>
                  <a:gd name="connsiteX6" fmla="*/ 0 w 10000"/>
                  <a:gd name="connsiteY6" fmla="*/ 5991 h 10000"/>
                  <a:gd name="connsiteX7" fmla="*/ 2500 w 10000"/>
                  <a:gd name="connsiteY7" fmla="*/ 2028 h 10000"/>
                  <a:gd name="connsiteX8" fmla="*/ 3023 w 10000"/>
                  <a:gd name="connsiteY8" fmla="*/ 2074 h 10000"/>
                  <a:gd name="connsiteX9" fmla="*/ 5349 w 10000"/>
                  <a:gd name="connsiteY9" fmla="*/ 0 h 10000"/>
                  <a:gd name="connsiteX10" fmla="*/ 8081 w 10000"/>
                  <a:gd name="connsiteY10" fmla="*/ 3917 h 10000"/>
                  <a:gd name="connsiteX11" fmla="*/ 8081 w 10000"/>
                  <a:gd name="connsiteY11" fmla="*/ 3917 h 10000"/>
                  <a:gd name="connsiteX12" fmla="*/ 10000 w 10000"/>
                  <a:gd name="connsiteY12" fmla="*/ 6959 h 10000"/>
                  <a:gd name="connsiteX13" fmla="*/ 8169 w 10000"/>
                  <a:gd name="connsiteY13" fmla="*/ 9954 h 10000"/>
                  <a:gd name="connsiteX0" fmla="*/ 6082 w 10000"/>
                  <a:gd name="connsiteY0" fmla="*/ 9987 h 11141"/>
                  <a:gd name="connsiteX1" fmla="*/ 2558 w 10000"/>
                  <a:gd name="connsiteY1" fmla="*/ 10000 h 11141"/>
                  <a:gd name="connsiteX2" fmla="*/ 2558 w 10000"/>
                  <a:gd name="connsiteY2" fmla="*/ 10000 h 11141"/>
                  <a:gd name="connsiteX3" fmla="*/ 2500 w 10000"/>
                  <a:gd name="connsiteY3" fmla="*/ 10000 h 11141"/>
                  <a:gd name="connsiteX4" fmla="*/ 0 w 10000"/>
                  <a:gd name="connsiteY4" fmla="*/ 5991 h 11141"/>
                  <a:gd name="connsiteX5" fmla="*/ 2500 w 10000"/>
                  <a:gd name="connsiteY5" fmla="*/ 2028 h 11141"/>
                  <a:gd name="connsiteX6" fmla="*/ 3023 w 10000"/>
                  <a:gd name="connsiteY6" fmla="*/ 2074 h 11141"/>
                  <a:gd name="connsiteX7" fmla="*/ 5349 w 10000"/>
                  <a:gd name="connsiteY7" fmla="*/ 0 h 11141"/>
                  <a:gd name="connsiteX8" fmla="*/ 8081 w 10000"/>
                  <a:gd name="connsiteY8" fmla="*/ 3917 h 11141"/>
                  <a:gd name="connsiteX9" fmla="*/ 8081 w 10000"/>
                  <a:gd name="connsiteY9" fmla="*/ 3917 h 11141"/>
                  <a:gd name="connsiteX10" fmla="*/ 10000 w 10000"/>
                  <a:gd name="connsiteY10" fmla="*/ 6959 h 11141"/>
                  <a:gd name="connsiteX11" fmla="*/ 8169 w 10000"/>
                  <a:gd name="connsiteY11" fmla="*/ 9954 h 11141"/>
                  <a:gd name="connsiteX12" fmla="*/ 8169 w 10000"/>
                  <a:gd name="connsiteY12" fmla="*/ 10000 h 11141"/>
                  <a:gd name="connsiteX13" fmla="*/ 6812 w 10000"/>
                  <a:gd name="connsiteY13" fmla="*/ 11141 h 11141"/>
                  <a:gd name="connsiteX0" fmla="*/ 6082 w 10000"/>
                  <a:gd name="connsiteY0" fmla="*/ 9987 h 10000"/>
                  <a:gd name="connsiteX1" fmla="*/ 2558 w 10000"/>
                  <a:gd name="connsiteY1" fmla="*/ 10000 h 10000"/>
                  <a:gd name="connsiteX2" fmla="*/ 2558 w 10000"/>
                  <a:gd name="connsiteY2" fmla="*/ 10000 h 10000"/>
                  <a:gd name="connsiteX3" fmla="*/ 2500 w 10000"/>
                  <a:gd name="connsiteY3" fmla="*/ 10000 h 10000"/>
                  <a:gd name="connsiteX4" fmla="*/ 0 w 10000"/>
                  <a:gd name="connsiteY4" fmla="*/ 5991 h 10000"/>
                  <a:gd name="connsiteX5" fmla="*/ 2500 w 10000"/>
                  <a:gd name="connsiteY5" fmla="*/ 2028 h 10000"/>
                  <a:gd name="connsiteX6" fmla="*/ 3023 w 10000"/>
                  <a:gd name="connsiteY6" fmla="*/ 2074 h 10000"/>
                  <a:gd name="connsiteX7" fmla="*/ 5349 w 10000"/>
                  <a:gd name="connsiteY7" fmla="*/ 0 h 10000"/>
                  <a:gd name="connsiteX8" fmla="*/ 8081 w 10000"/>
                  <a:gd name="connsiteY8" fmla="*/ 3917 h 10000"/>
                  <a:gd name="connsiteX9" fmla="*/ 8081 w 10000"/>
                  <a:gd name="connsiteY9" fmla="*/ 3917 h 10000"/>
                  <a:gd name="connsiteX10" fmla="*/ 10000 w 10000"/>
                  <a:gd name="connsiteY10" fmla="*/ 6959 h 10000"/>
                  <a:gd name="connsiteX11" fmla="*/ 8169 w 10000"/>
                  <a:gd name="connsiteY11" fmla="*/ 9954 h 10000"/>
                  <a:gd name="connsiteX12" fmla="*/ 8169 w 10000"/>
                  <a:gd name="connsiteY12" fmla="*/ 10000 h 10000"/>
                  <a:gd name="connsiteX0" fmla="*/ 5245 w 10000"/>
                  <a:gd name="connsiteY0" fmla="*/ 10027 h 10027"/>
                  <a:gd name="connsiteX1" fmla="*/ 2558 w 10000"/>
                  <a:gd name="connsiteY1" fmla="*/ 10000 h 10027"/>
                  <a:gd name="connsiteX2" fmla="*/ 2558 w 10000"/>
                  <a:gd name="connsiteY2" fmla="*/ 10000 h 10027"/>
                  <a:gd name="connsiteX3" fmla="*/ 2500 w 10000"/>
                  <a:gd name="connsiteY3" fmla="*/ 10000 h 10027"/>
                  <a:gd name="connsiteX4" fmla="*/ 0 w 10000"/>
                  <a:gd name="connsiteY4" fmla="*/ 5991 h 10027"/>
                  <a:gd name="connsiteX5" fmla="*/ 2500 w 10000"/>
                  <a:gd name="connsiteY5" fmla="*/ 2028 h 10027"/>
                  <a:gd name="connsiteX6" fmla="*/ 3023 w 10000"/>
                  <a:gd name="connsiteY6" fmla="*/ 2074 h 10027"/>
                  <a:gd name="connsiteX7" fmla="*/ 5349 w 10000"/>
                  <a:gd name="connsiteY7" fmla="*/ 0 h 10027"/>
                  <a:gd name="connsiteX8" fmla="*/ 8081 w 10000"/>
                  <a:gd name="connsiteY8" fmla="*/ 3917 h 10027"/>
                  <a:gd name="connsiteX9" fmla="*/ 8081 w 10000"/>
                  <a:gd name="connsiteY9" fmla="*/ 3917 h 10027"/>
                  <a:gd name="connsiteX10" fmla="*/ 10000 w 10000"/>
                  <a:gd name="connsiteY10" fmla="*/ 6959 h 10027"/>
                  <a:gd name="connsiteX11" fmla="*/ 8169 w 10000"/>
                  <a:gd name="connsiteY11" fmla="*/ 9954 h 10027"/>
                  <a:gd name="connsiteX12" fmla="*/ 8169 w 10000"/>
                  <a:gd name="connsiteY12" fmla="*/ 10000 h 10027"/>
                  <a:gd name="connsiteX0" fmla="*/ 4129 w 10000"/>
                  <a:gd name="connsiteY0" fmla="*/ 10134 h 10134"/>
                  <a:gd name="connsiteX1" fmla="*/ 2558 w 10000"/>
                  <a:gd name="connsiteY1" fmla="*/ 10000 h 10134"/>
                  <a:gd name="connsiteX2" fmla="*/ 2558 w 10000"/>
                  <a:gd name="connsiteY2" fmla="*/ 10000 h 10134"/>
                  <a:gd name="connsiteX3" fmla="*/ 2500 w 10000"/>
                  <a:gd name="connsiteY3" fmla="*/ 10000 h 10134"/>
                  <a:gd name="connsiteX4" fmla="*/ 0 w 10000"/>
                  <a:gd name="connsiteY4" fmla="*/ 5991 h 10134"/>
                  <a:gd name="connsiteX5" fmla="*/ 2500 w 10000"/>
                  <a:gd name="connsiteY5" fmla="*/ 2028 h 10134"/>
                  <a:gd name="connsiteX6" fmla="*/ 3023 w 10000"/>
                  <a:gd name="connsiteY6" fmla="*/ 2074 h 10134"/>
                  <a:gd name="connsiteX7" fmla="*/ 5349 w 10000"/>
                  <a:gd name="connsiteY7" fmla="*/ 0 h 10134"/>
                  <a:gd name="connsiteX8" fmla="*/ 8081 w 10000"/>
                  <a:gd name="connsiteY8" fmla="*/ 3917 h 10134"/>
                  <a:gd name="connsiteX9" fmla="*/ 8081 w 10000"/>
                  <a:gd name="connsiteY9" fmla="*/ 3917 h 10134"/>
                  <a:gd name="connsiteX10" fmla="*/ 10000 w 10000"/>
                  <a:gd name="connsiteY10" fmla="*/ 6959 h 10134"/>
                  <a:gd name="connsiteX11" fmla="*/ 8169 w 10000"/>
                  <a:gd name="connsiteY11" fmla="*/ 9954 h 10134"/>
                  <a:gd name="connsiteX12" fmla="*/ 8169 w 10000"/>
                  <a:gd name="connsiteY12" fmla="*/ 10000 h 10134"/>
                  <a:gd name="connsiteX0" fmla="*/ 4061 w 10000"/>
                  <a:gd name="connsiteY0" fmla="*/ 9974 h 10000"/>
                  <a:gd name="connsiteX1" fmla="*/ 2558 w 10000"/>
                  <a:gd name="connsiteY1" fmla="*/ 10000 h 10000"/>
                  <a:gd name="connsiteX2" fmla="*/ 2558 w 10000"/>
                  <a:gd name="connsiteY2" fmla="*/ 10000 h 10000"/>
                  <a:gd name="connsiteX3" fmla="*/ 2500 w 10000"/>
                  <a:gd name="connsiteY3" fmla="*/ 10000 h 10000"/>
                  <a:gd name="connsiteX4" fmla="*/ 0 w 10000"/>
                  <a:gd name="connsiteY4" fmla="*/ 5991 h 10000"/>
                  <a:gd name="connsiteX5" fmla="*/ 2500 w 10000"/>
                  <a:gd name="connsiteY5" fmla="*/ 2028 h 10000"/>
                  <a:gd name="connsiteX6" fmla="*/ 3023 w 10000"/>
                  <a:gd name="connsiteY6" fmla="*/ 2074 h 10000"/>
                  <a:gd name="connsiteX7" fmla="*/ 5349 w 10000"/>
                  <a:gd name="connsiteY7" fmla="*/ 0 h 10000"/>
                  <a:gd name="connsiteX8" fmla="*/ 8081 w 10000"/>
                  <a:gd name="connsiteY8" fmla="*/ 3917 h 10000"/>
                  <a:gd name="connsiteX9" fmla="*/ 8081 w 10000"/>
                  <a:gd name="connsiteY9" fmla="*/ 3917 h 10000"/>
                  <a:gd name="connsiteX10" fmla="*/ 10000 w 10000"/>
                  <a:gd name="connsiteY10" fmla="*/ 6959 h 10000"/>
                  <a:gd name="connsiteX11" fmla="*/ 8169 w 10000"/>
                  <a:gd name="connsiteY11" fmla="*/ 9954 h 10000"/>
                  <a:gd name="connsiteX12" fmla="*/ 8169 w 1000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4061" y="9974"/>
                    </a:moveTo>
                    <a:lnTo>
                      <a:pt x="2558" y="10000"/>
                    </a:ln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ubicBezTo>
                      <a:pt x="10000" y="8571"/>
                      <a:pt x="9186" y="9908"/>
                      <a:pt x="8169" y="9954"/>
                    </a:cubicBezTo>
                    <a:lnTo>
                      <a:pt x="8169" y="10000"/>
                    </a:lnTo>
                  </a:path>
                </a:pathLst>
              </a:custGeom>
              <a:grpFill/>
              <a:ln w="3492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 name="Graphic 15">
                <a:extLst>
                  <a:ext uri="{FF2B5EF4-FFF2-40B4-BE49-F238E27FC236}">
                    <a16:creationId xmlns:a16="http://schemas.microsoft.com/office/drawing/2014/main" id="{6C3C6D84-8BFD-1E98-BFDE-B1CB6F7FE2C0}"/>
                  </a:ext>
                </a:extLst>
              </p:cNvPr>
              <p:cNvSpPr/>
              <p:nvPr/>
            </p:nvSpPr>
            <p:spPr>
              <a:xfrm>
                <a:off x="5689177" y="3768740"/>
                <a:ext cx="363197" cy="326730"/>
              </a:xfrm>
              <a:custGeom>
                <a:avLst/>
                <a:gdLst>
                  <a:gd name="connsiteX0" fmla="*/ 30170 w 273086"/>
                  <a:gd name="connsiteY0" fmla="*/ 85646 h 245667"/>
                  <a:gd name="connsiteX1" fmla="*/ 30170 w 273086"/>
                  <a:gd name="connsiteY1" fmla="*/ 245282 h 245667"/>
                  <a:gd name="connsiteX2" fmla="*/ 141305 w 273086"/>
                  <a:gd name="connsiteY2" fmla="*/ 213477 h 245667"/>
                  <a:gd name="connsiteX3" fmla="*/ 141305 w 273086"/>
                  <a:gd name="connsiteY3" fmla="*/ 245282 h 245667"/>
                  <a:gd name="connsiteX4" fmla="*/ -295 w 273086"/>
                  <a:gd name="connsiteY4" fmla="*/ 55181 h 245667"/>
                  <a:gd name="connsiteX5" fmla="*/ 30170 w 273086"/>
                  <a:gd name="connsiteY5" fmla="*/ 85646 h 245667"/>
                  <a:gd name="connsiteX6" fmla="*/ 60634 w 273086"/>
                  <a:gd name="connsiteY6" fmla="*/ 55181 h 245667"/>
                  <a:gd name="connsiteX7" fmla="*/ 30170 w 273086"/>
                  <a:gd name="connsiteY7" fmla="*/ 24717 h 245667"/>
                  <a:gd name="connsiteX8" fmla="*/ -295 w 273086"/>
                  <a:gd name="connsiteY8" fmla="*/ 55181 h 245667"/>
                  <a:gd name="connsiteX9" fmla="*/ 242204 w 273086"/>
                  <a:gd name="connsiteY9" fmla="*/ -386 h 245667"/>
                  <a:gd name="connsiteX10" fmla="*/ 242204 w 273086"/>
                  <a:gd name="connsiteY10" fmla="*/ 88084 h 245667"/>
                  <a:gd name="connsiteX11" fmla="*/ 110840 w 273086"/>
                  <a:gd name="connsiteY11" fmla="*/ 183743 h 245667"/>
                  <a:gd name="connsiteX12" fmla="*/ 141305 w 273086"/>
                  <a:gd name="connsiteY12" fmla="*/ 214208 h 245667"/>
                  <a:gd name="connsiteX13" fmla="*/ 171770 w 273086"/>
                  <a:gd name="connsiteY13" fmla="*/ 183743 h 245667"/>
                  <a:gd name="connsiteX14" fmla="*/ 141305 w 273086"/>
                  <a:gd name="connsiteY14" fmla="*/ 153278 h 245667"/>
                  <a:gd name="connsiteX15" fmla="*/ 110840 w 273086"/>
                  <a:gd name="connsiteY15" fmla="*/ 183743 h 245667"/>
                  <a:gd name="connsiteX16" fmla="*/ 211862 w 273086"/>
                  <a:gd name="connsiteY16" fmla="*/ 118548 h 245667"/>
                  <a:gd name="connsiteX17" fmla="*/ 242326 w 273086"/>
                  <a:gd name="connsiteY17" fmla="*/ 149013 h 245667"/>
                  <a:gd name="connsiteX18" fmla="*/ 272791 w 273086"/>
                  <a:gd name="connsiteY18" fmla="*/ 118548 h 245667"/>
                  <a:gd name="connsiteX19" fmla="*/ 242326 w 273086"/>
                  <a:gd name="connsiteY19" fmla="*/ 88084 h 245667"/>
                  <a:gd name="connsiteX20" fmla="*/ 211862 w 273086"/>
                  <a:gd name="connsiteY20" fmla="*/ 118548 h 245667"/>
                  <a:gd name="connsiteX21" fmla="*/ 30292 w 273086"/>
                  <a:gd name="connsiteY21" fmla="*/ -386 h 245667"/>
                  <a:gd name="connsiteX22" fmla="*/ 30292 w 273086"/>
                  <a:gd name="connsiteY22" fmla="*/ 24717 h 245667"/>
                  <a:gd name="connsiteX23" fmla="*/ 141427 w 273086"/>
                  <a:gd name="connsiteY23" fmla="*/ -386 h 245667"/>
                  <a:gd name="connsiteX24" fmla="*/ 141427 w 273086"/>
                  <a:gd name="connsiteY24" fmla="*/ 153278 h 245667"/>
                  <a:gd name="connsiteX25" fmla="*/ 242326 w 273086"/>
                  <a:gd name="connsiteY25" fmla="*/ 245282 h 245667"/>
                  <a:gd name="connsiteX26" fmla="*/ 242326 w 273086"/>
                  <a:gd name="connsiteY26" fmla="*/ 147794 h 24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3086" h="245667">
                    <a:moveTo>
                      <a:pt x="30170" y="85646"/>
                    </a:moveTo>
                    <a:lnTo>
                      <a:pt x="30170" y="245282"/>
                    </a:lnTo>
                    <a:moveTo>
                      <a:pt x="141305" y="213477"/>
                    </a:moveTo>
                    <a:lnTo>
                      <a:pt x="141305" y="245282"/>
                    </a:lnTo>
                    <a:moveTo>
                      <a:pt x="-295" y="55181"/>
                    </a:moveTo>
                    <a:cubicBezTo>
                      <a:pt x="-295" y="72010"/>
                      <a:pt x="13341" y="85646"/>
                      <a:pt x="30170" y="85646"/>
                    </a:cubicBezTo>
                    <a:cubicBezTo>
                      <a:pt x="46998" y="85646"/>
                      <a:pt x="60634" y="72010"/>
                      <a:pt x="60634" y="55181"/>
                    </a:cubicBezTo>
                    <a:cubicBezTo>
                      <a:pt x="60634" y="38353"/>
                      <a:pt x="46998" y="24717"/>
                      <a:pt x="30170" y="24717"/>
                    </a:cubicBezTo>
                    <a:cubicBezTo>
                      <a:pt x="13341" y="24717"/>
                      <a:pt x="-295" y="38353"/>
                      <a:pt x="-295" y="55181"/>
                    </a:cubicBezTo>
                    <a:close/>
                    <a:moveTo>
                      <a:pt x="242204" y="-386"/>
                    </a:moveTo>
                    <a:lnTo>
                      <a:pt x="242204" y="88084"/>
                    </a:lnTo>
                    <a:moveTo>
                      <a:pt x="110840" y="183743"/>
                    </a:moveTo>
                    <a:cubicBezTo>
                      <a:pt x="110840" y="200571"/>
                      <a:pt x="124477" y="214208"/>
                      <a:pt x="141305" y="214208"/>
                    </a:cubicBezTo>
                    <a:cubicBezTo>
                      <a:pt x="158134" y="214208"/>
                      <a:pt x="171770" y="200571"/>
                      <a:pt x="171770" y="183743"/>
                    </a:cubicBezTo>
                    <a:cubicBezTo>
                      <a:pt x="171770" y="166914"/>
                      <a:pt x="158134" y="153278"/>
                      <a:pt x="141305" y="153278"/>
                    </a:cubicBezTo>
                    <a:cubicBezTo>
                      <a:pt x="124477" y="153278"/>
                      <a:pt x="110840" y="166914"/>
                      <a:pt x="110840" y="183743"/>
                    </a:cubicBezTo>
                    <a:close/>
                    <a:moveTo>
                      <a:pt x="211862" y="118548"/>
                    </a:moveTo>
                    <a:cubicBezTo>
                      <a:pt x="211862" y="135377"/>
                      <a:pt x="225497" y="149013"/>
                      <a:pt x="242326" y="149013"/>
                    </a:cubicBezTo>
                    <a:cubicBezTo>
                      <a:pt x="259155" y="149013"/>
                      <a:pt x="272791" y="135377"/>
                      <a:pt x="272791" y="118548"/>
                    </a:cubicBezTo>
                    <a:cubicBezTo>
                      <a:pt x="272791" y="101719"/>
                      <a:pt x="259155" y="88084"/>
                      <a:pt x="242326" y="88084"/>
                    </a:cubicBezTo>
                    <a:cubicBezTo>
                      <a:pt x="225497" y="88084"/>
                      <a:pt x="211862" y="101719"/>
                      <a:pt x="211862" y="118548"/>
                    </a:cubicBezTo>
                    <a:close/>
                    <a:moveTo>
                      <a:pt x="30292" y="-386"/>
                    </a:moveTo>
                    <a:lnTo>
                      <a:pt x="30292" y="24717"/>
                    </a:lnTo>
                    <a:moveTo>
                      <a:pt x="141427" y="-386"/>
                    </a:moveTo>
                    <a:lnTo>
                      <a:pt x="141427" y="153278"/>
                    </a:lnTo>
                    <a:moveTo>
                      <a:pt x="242326" y="245282"/>
                    </a:moveTo>
                    <a:lnTo>
                      <a:pt x="242326" y="147794"/>
                    </a:ln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44E91068-F336-B5D2-249B-BB48C4EAE5E7}"/>
              </a:ext>
              <a:ext uri="{C183D7F6-B498-43B3-948B-1728B52AA6E4}">
                <adec:decorative xmlns:adec="http://schemas.microsoft.com/office/drawing/2017/decorative" val="1"/>
              </a:ext>
            </a:extLst>
          </p:cNvPr>
          <p:cNvGrpSpPr/>
          <p:nvPr/>
        </p:nvGrpSpPr>
        <p:grpSpPr>
          <a:xfrm>
            <a:off x="5804145" y="6190104"/>
            <a:ext cx="583710" cy="563734"/>
            <a:chOff x="10450426" y="2384449"/>
            <a:chExt cx="1202437" cy="1202437"/>
          </a:xfrm>
        </p:grpSpPr>
        <p:sp>
          <p:nvSpPr>
            <p:cNvPr id="26" name="Oval 25">
              <a:extLst>
                <a:ext uri="{FF2B5EF4-FFF2-40B4-BE49-F238E27FC236}">
                  <a16:creationId xmlns:a16="http://schemas.microsoft.com/office/drawing/2014/main" id="{4248149D-4F47-87C7-AF4F-A2D0387C81B5}"/>
                </a:ext>
                <a:ext uri="{C183D7F6-B498-43B3-948B-1728B52AA6E4}">
                  <adec:decorative xmlns:adec="http://schemas.microsoft.com/office/drawing/2017/decorative" val="1"/>
                </a:ext>
              </a:extLst>
            </p:cNvPr>
            <p:cNvSpPr/>
            <p:nvPr/>
          </p:nvSpPr>
          <p:spPr bwMode="auto">
            <a:xfrm>
              <a:off x="10450426" y="2384449"/>
              <a:ext cx="1202437" cy="1202437"/>
            </a:xfrm>
            <a:prstGeom prst="ellipse">
              <a:avLst/>
            </a:prstGeom>
            <a:solidFill>
              <a:schemeClr val="bg1"/>
            </a:solid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43" name="Graphic 42">
              <a:extLst>
                <a:ext uri="{FF2B5EF4-FFF2-40B4-BE49-F238E27FC236}">
                  <a16:creationId xmlns:a16="http://schemas.microsoft.com/office/drawing/2014/main" id="{209DC843-3560-8BD3-0A10-E77724B7F7A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94444" y="2528467"/>
              <a:ext cx="914400" cy="914400"/>
            </a:xfrm>
            <a:prstGeom prst="rect">
              <a:avLst/>
            </a:prstGeom>
          </p:spPr>
        </p:pic>
      </p:grpSp>
      <p:sp>
        <p:nvSpPr>
          <p:cNvPr id="48" name="Graphic 4">
            <a:extLst>
              <a:ext uri="{FF2B5EF4-FFF2-40B4-BE49-F238E27FC236}">
                <a16:creationId xmlns:a16="http://schemas.microsoft.com/office/drawing/2014/main" id="{0AA6F9DE-7354-0D56-A3F7-33032265686C}"/>
              </a:ext>
              <a:ext uri="{C183D7F6-B498-43B3-948B-1728B52AA6E4}">
                <adec:decorative xmlns:adec="http://schemas.microsoft.com/office/drawing/2017/decorative" val="1"/>
              </a:ext>
            </a:extLst>
          </p:cNvPr>
          <p:cNvSpPr/>
          <p:nvPr/>
        </p:nvSpPr>
        <p:spPr>
          <a:xfrm rot="2688059" flipH="1" flipV="1">
            <a:off x="4255957" y="5108633"/>
            <a:ext cx="226496" cy="1955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51" name="Graphic 4">
            <a:extLst>
              <a:ext uri="{FF2B5EF4-FFF2-40B4-BE49-F238E27FC236}">
                <a16:creationId xmlns:a16="http://schemas.microsoft.com/office/drawing/2014/main" id="{98D5196F-817F-0CED-DC0E-99C7FD3C02F1}"/>
              </a:ext>
              <a:ext uri="{C183D7F6-B498-43B3-948B-1728B52AA6E4}">
                <adec:decorative xmlns:adec="http://schemas.microsoft.com/office/drawing/2017/decorative" val="1"/>
              </a:ext>
            </a:extLst>
          </p:cNvPr>
          <p:cNvSpPr/>
          <p:nvPr/>
        </p:nvSpPr>
        <p:spPr>
          <a:xfrm rot="18800595" flipH="1" flipV="1">
            <a:off x="7487462" y="5244614"/>
            <a:ext cx="226496" cy="1955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52" name="Graphic 4">
            <a:extLst>
              <a:ext uri="{FF2B5EF4-FFF2-40B4-BE49-F238E27FC236}">
                <a16:creationId xmlns:a16="http://schemas.microsoft.com/office/drawing/2014/main" id="{BD9716BE-6920-EF2E-A850-CB3A960E8FC5}"/>
              </a:ext>
              <a:ext uri="{C183D7F6-B498-43B3-948B-1728B52AA6E4}">
                <adec:decorative xmlns:adec="http://schemas.microsoft.com/office/drawing/2017/decorative" val="1"/>
              </a:ext>
            </a:extLst>
          </p:cNvPr>
          <p:cNvSpPr/>
          <p:nvPr/>
        </p:nvSpPr>
        <p:spPr>
          <a:xfrm rot="14198424" flipH="1" flipV="1">
            <a:off x="7530257" y="2180864"/>
            <a:ext cx="226496" cy="1955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53" name="Graphic 4">
            <a:extLst>
              <a:ext uri="{FF2B5EF4-FFF2-40B4-BE49-F238E27FC236}">
                <a16:creationId xmlns:a16="http://schemas.microsoft.com/office/drawing/2014/main" id="{D0184B28-8991-FA41-4755-F5AE473D6226}"/>
              </a:ext>
              <a:ext uri="{C183D7F6-B498-43B3-948B-1728B52AA6E4}">
                <adec:decorative xmlns:adec="http://schemas.microsoft.com/office/drawing/2017/decorative" val="1"/>
              </a:ext>
            </a:extLst>
          </p:cNvPr>
          <p:cNvSpPr/>
          <p:nvPr/>
        </p:nvSpPr>
        <p:spPr>
          <a:xfrm rot="8005248" flipH="1" flipV="1">
            <a:off x="4370648" y="2111827"/>
            <a:ext cx="226496" cy="1955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9525" cap="flat">
            <a:noFill/>
            <a:prstDash val="solid"/>
            <a:miter/>
          </a:ln>
        </p:spPr>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16" name="Title 3">
            <a:extLst>
              <a:ext uri="{FF2B5EF4-FFF2-40B4-BE49-F238E27FC236}">
                <a16:creationId xmlns:a16="http://schemas.microsoft.com/office/drawing/2014/main" id="{2A4EB326-6E19-7156-BD77-9DCB16AB8717}"/>
              </a:ext>
            </a:extLst>
          </p:cNvPr>
          <p:cNvSpPr txBox="1">
            <a:spLocks/>
          </p:cNvSpPr>
          <p:nvPr/>
        </p:nvSpPr>
        <p:spPr>
          <a:xfrm>
            <a:off x="294885" y="239756"/>
            <a:ext cx="11018520" cy="492443"/>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200" b="0" kern="1200" cap="none" spc="-50" baseline="0">
                <a:ln w="3175">
                  <a:noFill/>
                </a:ln>
                <a:solidFill>
                  <a:schemeClr val="tx1"/>
                </a:solidFill>
                <a:effectLst/>
                <a:latin typeface="+mj-lt"/>
                <a:ea typeface="+mn-ea"/>
                <a:cs typeface="Segoe UI" pitchFamily="34" charset="0"/>
              </a:defRPr>
            </a:lvl1pPr>
          </a:lstStyle>
          <a:p>
            <a:r>
              <a:rPr lang="en-US" dirty="0"/>
              <a:t>Layered Approach to Critical Service Protection</a:t>
            </a:r>
            <a:endParaRPr lang="en-US" sz="1961" spc="0" dirty="0">
              <a:gradFill>
                <a:gsLst>
                  <a:gs pos="83000">
                    <a:schemeClr val="tx1"/>
                  </a:gs>
                  <a:gs pos="100000">
                    <a:schemeClr val="tx1"/>
                  </a:gs>
                </a:gsLst>
                <a:lin ang="5400000" scaled="1"/>
              </a:gradFill>
              <a:latin typeface="Segoe UI" panose="020B0502040204020203" pitchFamily="34" charset="0"/>
            </a:endParaRPr>
          </a:p>
        </p:txBody>
      </p:sp>
    </p:spTree>
    <p:extLst>
      <p:ext uri="{BB962C8B-B14F-4D97-AF65-F5344CB8AC3E}">
        <p14:creationId xmlns:p14="http://schemas.microsoft.com/office/powerpoint/2010/main" val="3155200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fade">
                                      <p:cBhvr>
                                        <p:cTn id="21" dur="500"/>
                                        <p:tgtEl>
                                          <p:spTgt spid="8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9"/>
                                        </p:tgtEl>
                                        <p:attrNameLst>
                                          <p:attrName>style.visibility</p:attrName>
                                        </p:attrNameLst>
                                      </p:cBhvr>
                                      <p:to>
                                        <p:strVal val="visible"/>
                                      </p:to>
                                    </p:set>
                                    <p:animEffect transition="in" filter="fade">
                                      <p:cBhvr>
                                        <p:cTn id="24" dur="500"/>
                                        <p:tgtEl>
                                          <p:spTgt spid="8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fade">
                                      <p:cBhvr>
                                        <p:cTn id="27" dur="500"/>
                                        <p:tgtEl>
                                          <p:spTgt spid="90"/>
                                        </p:tgtEl>
                                      </p:cBhvr>
                                    </p:animEffect>
                                  </p:childTnLst>
                                </p:cTn>
                              </p:par>
                              <p:par>
                                <p:cTn id="28" presetID="10"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4"/>
                                        </p:tgtEl>
                                        <p:attrNameLst>
                                          <p:attrName>style.visibility</p:attrName>
                                        </p:attrNameLst>
                                      </p:cBhvr>
                                      <p:to>
                                        <p:strVal val="visible"/>
                                      </p:to>
                                    </p:set>
                                    <p:animEffect transition="in" filter="fade">
                                      <p:cBhvr>
                                        <p:cTn id="35" dur="500"/>
                                        <p:tgtEl>
                                          <p:spTgt spid="9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3"/>
                                        </p:tgtEl>
                                        <p:attrNameLst>
                                          <p:attrName>style.visibility</p:attrName>
                                        </p:attrNameLst>
                                      </p:cBhvr>
                                      <p:to>
                                        <p:strVal val="visible"/>
                                      </p:to>
                                    </p:set>
                                    <p:animEffect transition="in" filter="fade">
                                      <p:cBhvr>
                                        <p:cTn id="41" dur="500"/>
                                        <p:tgtEl>
                                          <p:spTgt spid="9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5"/>
                                        </p:tgtEl>
                                        <p:attrNameLst>
                                          <p:attrName>style.visibility</p:attrName>
                                        </p:attrNameLst>
                                      </p:cBhvr>
                                      <p:to>
                                        <p:strVal val="visible"/>
                                      </p:to>
                                    </p:set>
                                    <p:animEffect transition="in" filter="fade">
                                      <p:cBhvr>
                                        <p:cTn id="44" dur="500"/>
                                        <p:tgtEl>
                                          <p:spTgt spid="95"/>
                                        </p:tgtEl>
                                      </p:cBhvr>
                                    </p:animEffect>
                                  </p:childTnLst>
                                </p:cTn>
                              </p:par>
                              <p:par>
                                <p:cTn id="45" presetID="10"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fade">
                                      <p:cBhvr>
                                        <p:cTn id="55" dur="500"/>
                                        <p:tgtEl>
                                          <p:spTgt spid="8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1"/>
                                        </p:tgtEl>
                                        <p:attrNameLst>
                                          <p:attrName>style.visibility</p:attrName>
                                        </p:attrNameLst>
                                      </p:cBhvr>
                                      <p:to>
                                        <p:strVal val="visible"/>
                                      </p:to>
                                    </p:set>
                                    <p:animEffect transition="in" filter="fade">
                                      <p:cBhvr>
                                        <p:cTn id="58" dur="500"/>
                                        <p:tgtEl>
                                          <p:spTgt spid="9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2"/>
                                        </p:tgtEl>
                                        <p:attrNameLst>
                                          <p:attrName>style.visibility</p:attrName>
                                        </p:attrNameLst>
                                      </p:cBhvr>
                                      <p:to>
                                        <p:strVal val="visible"/>
                                      </p:to>
                                    </p:set>
                                    <p:animEffect transition="in" filter="fade">
                                      <p:cBhvr>
                                        <p:cTn id="61" dur="500"/>
                                        <p:tgtEl>
                                          <p:spTgt spid="9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nodeType="with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6" grpId="0" animBg="1"/>
      <p:bldP spid="87" grpId="0" animBg="1"/>
      <p:bldP spid="88" grpId="0" animBg="1"/>
      <p:bldP spid="89" grpId="0"/>
      <p:bldP spid="90" grpId="0"/>
      <p:bldP spid="91" grpId="0"/>
      <p:bldP spid="92" grpId="0"/>
      <p:bldP spid="93" grpId="0"/>
      <p:bldP spid="94" grpId="0" animBg="1"/>
      <p:bldP spid="9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0178F-B67F-B040-BABF-BEA27FA179A3}"/>
            </a:ext>
          </a:extLst>
        </p:cNvPr>
        <p:cNvGrpSpPr/>
        <p:nvPr/>
      </p:nvGrpSpPr>
      <p:grpSpPr>
        <a:xfrm>
          <a:off x="0" y="0"/>
          <a:ext cx="0" cy="0"/>
          <a:chOff x="0" y="0"/>
          <a:chExt cx="0" cy="0"/>
        </a:xfrm>
      </p:grpSpPr>
      <p:sp>
        <p:nvSpPr>
          <p:cNvPr id="1558" name="Rectangle: Rounded Corners 1557">
            <a:extLst>
              <a:ext uri="{FF2B5EF4-FFF2-40B4-BE49-F238E27FC236}">
                <a16:creationId xmlns:a16="http://schemas.microsoft.com/office/drawing/2014/main" id="{A34A8F5D-3DC5-B336-34F1-DACDFACFBC0F}"/>
              </a:ext>
              <a:ext uri="{C183D7F6-B498-43B3-948B-1728B52AA6E4}">
                <adec:decorative xmlns:adec="http://schemas.microsoft.com/office/drawing/2017/decorative" val="1"/>
              </a:ext>
            </a:extLst>
          </p:cNvPr>
          <p:cNvSpPr/>
          <p:nvPr/>
        </p:nvSpPr>
        <p:spPr bwMode="auto">
          <a:xfrm>
            <a:off x="0" y="994429"/>
            <a:ext cx="12192000" cy="3705271"/>
          </a:xfrm>
          <a:prstGeom prst="roundRect">
            <a:avLst>
              <a:gd name="adj" fmla="val 0"/>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7" name="Graphic 1353">
            <a:extLst>
              <a:ext uri="{FF2B5EF4-FFF2-40B4-BE49-F238E27FC236}">
                <a16:creationId xmlns:a16="http://schemas.microsoft.com/office/drawing/2014/main" id="{9C81BFD4-614E-B85C-3104-296A0272F4C5}"/>
              </a:ext>
              <a:ext uri="{C183D7F6-B498-43B3-948B-1728B52AA6E4}">
                <adec:decorative xmlns:adec="http://schemas.microsoft.com/office/drawing/2017/decorative" val="1"/>
              </a:ext>
            </a:extLst>
          </p:cNvPr>
          <p:cNvGrpSpPr/>
          <p:nvPr/>
        </p:nvGrpSpPr>
        <p:grpSpPr>
          <a:xfrm>
            <a:off x="2426340" y="1860933"/>
            <a:ext cx="6812280" cy="1996440"/>
            <a:chOff x="2766060" y="2796540"/>
            <a:chExt cx="6812280" cy="1996440"/>
          </a:xfrm>
        </p:grpSpPr>
        <p:pic>
          <p:nvPicPr>
            <p:cNvPr id="28" name="Picture 27">
              <a:extLst>
                <a:ext uri="{FF2B5EF4-FFF2-40B4-BE49-F238E27FC236}">
                  <a16:creationId xmlns:a16="http://schemas.microsoft.com/office/drawing/2014/main" id="{821C83C5-FCA3-42F5-26D9-6C44B5EC6EF5}"/>
                </a:ext>
              </a:extLst>
            </p:cNvPr>
            <p:cNvPicPr>
              <a:picLocks noChangeAspect="1"/>
            </p:cNvPicPr>
            <p:nvPr/>
          </p:nvPicPr>
          <p:blipFill>
            <a:blip r:embed="rId3"/>
            <a:stretch>
              <a:fillRect/>
            </a:stretch>
          </p:blipFill>
          <p:spPr>
            <a:xfrm>
              <a:off x="2766060" y="2796540"/>
              <a:ext cx="6812280" cy="754380"/>
            </a:xfrm>
            <a:custGeom>
              <a:avLst/>
              <a:gdLst>
                <a:gd name="connsiteX0" fmla="*/ 363 w 6812280"/>
                <a:gd name="connsiteY0" fmla="*/ 367 h 754380"/>
                <a:gd name="connsiteX1" fmla="*/ 6812643 w 6812280"/>
                <a:gd name="connsiteY1" fmla="*/ 367 h 754380"/>
                <a:gd name="connsiteX2" fmla="*/ 6812643 w 6812280"/>
                <a:gd name="connsiteY2" fmla="*/ 754747 h 754380"/>
                <a:gd name="connsiteX3" fmla="*/ 363 w 6812280"/>
                <a:gd name="connsiteY3" fmla="*/ 754747 h 754380"/>
              </a:gdLst>
              <a:ahLst/>
              <a:cxnLst>
                <a:cxn ang="0">
                  <a:pos x="connsiteX0" y="connsiteY0"/>
                </a:cxn>
                <a:cxn ang="0">
                  <a:pos x="connsiteX1" y="connsiteY1"/>
                </a:cxn>
                <a:cxn ang="0">
                  <a:pos x="connsiteX2" y="connsiteY2"/>
                </a:cxn>
                <a:cxn ang="0">
                  <a:pos x="connsiteX3" y="connsiteY3"/>
                </a:cxn>
              </a:cxnLst>
              <a:rect l="l" t="t" r="r" b="b"/>
              <a:pathLst>
                <a:path w="6812280" h="754380">
                  <a:moveTo>
                    <a:pt x="363" y="367"/>
                  </a:moveTo>
                  <a:lnTo>
                    <a:pt x="6812643" y="367"/>
                  </a:lnTo>
                  <a:lnTo>
                    <a:pt x="6812643" y="754747"/>
                  </a:lnTo>
                  <a:lnTo>
                    <a:pt x="363" y="754747"/>
                  </a:lnTo>
                  <a:close/>
                </a:path>
              </a:pathLst>
            </a:custGeom>
          </p:spPr>
        </p:pic>
        <p:pic>
          <p:nvPicPr>
            <p:cNvPr id="1344" name="Picture 1343">
              <a:extLst>
                <a:ext uri="{FF2B5EF4-FFF2-40B4-BE49-F238E27FC236}">
                  <a16:creationId xmlns:a16="http://schemas.microsoft.com/office/drawing/2014/main" id="{93A7A4AF-1BFD-8191-A478-14B99F9232D2}"/>
                </a:ext>
              </a:extLst>
            </p:cNvPr>
            <p:cNvPicPr>
              <a:picLocks noChangeAspect="1"/>
            </p:cNvPicPr>
            <p:nvPr/>
          </p:nvPicPr>
          <p:blipFill>
            <a:blip r:embed="rId4"/>
            <a:stretch>
              <a:fillRect/>
            </a:stretch>
          </p:blipFill>
          <p:spPr>
            <a:xfrm>
              <a:off x="5829300" y="4130040"/>
              <a:ext cx="1668780" cy="662940"/>
            </a:xfrm>
            <a:custGeom>
              <a:avLst/>
              <a:gdLst>
                <a:gd name="connsiteX0" fmla="*/ 765 w 1668780"/>
                <a:gd name="connsiteY0" fmla="*/ 542 h 662940"/>
                <a:gd name="connsiteX1" fmla="*/ 1669545 w 1668780"/>
                <a:gd name="connsiteY1" fmla="*/ 542 h 662940"/>
                <a:gd name="connsiteX2" fmla="*/ 1669545 w 1668780"/>
                <a:gd name="connsiteY2" fmla="*/ 663482 h 662940"/>
                <a:gd name="connsiteX3" fmla="*/ 765 w 1668780"/>
                <a:gd name="connsiteY3" fmla="*/ 663482 h 662940"/>
              </a:gdLst>
              <a:ahLst/>
              <a:cxnLst>
                <a:cxn ang="0">
                  <a:pos x="connsiteX0" y="connsiteY0"/>
                </a:cxn>
                <a:cxn ang="0">
                  <a:pos x="connsiteX1" y="connsiteY1"/>
                </a:cxn>
                <a:cxn ang="0">
                  <a:pos x="connsiteX2" y="connsiteY2"/>
                </a:cxn>
                <a:cxn ang="0">
                  <a:pos x="connsiteX3" y="connsiteY3"/>
                </a:cxn>
              </a:cxnLst>
              <a:rect l="l" t="t" r="r" b="b"/>
              <a:pathLst>
                <a:path w="1668780" h="662940">
                  <a:moveTo>
                    <a:pt x="765" y="542"/>
                  </a:moveTo>
                  <a:lnTo>
                    <a:pt x="1669545" y="542"/>
                  </a:lnTo>
                  <a:lnTo>
                    <a:pt x="1669545" y="663482"/>
                  </a:lnTo>
                  <a:lnTo>
                    <a:pt x="765" y="663482"/>
                  </a:lnTo>
                  <a:close/>
                </a:path>
              </a:pathLst>
            </a:custGeom>
          </p:spPr>
        </p:pic>
        <p:pic>
          <p:nvPicPr>
            <p:cNvPr id="1345" name="Picture 1344">
              <a:extLst>
                <a:ext uri="{FF2B5EF4-FFF2-40B4-BE49-F238E27FC236}">
                  <a16:creationId xmlns:a16="http://schemas.microsoft.com/office/drawing/2014/main" id="{CECB9F72-EE74-27AF-FAF4-DF537F495D9B}"/>
                </a:ext>
              </a:extLst>
            </p:cNvPr>
            <p:cNvPicPr>
              <a:picLocks noChangeAspect="1"/>
            </p:cNvPicPr>
            <p:nvPr/>
          </p:nvPicPr>
          <p:blipFill>
            <a:blip r:embed="rId5">
              <a:duotone>
                <a:prstClr val="black"/>
                <a:schemeClr val="accent1">
                  <a:tint val="45000"/>
                  <a:satMod val="400000"/>
                </a:schemeClr>
              </a:duotone>
            </a:blip>
            <a:stretch>
              <a:fillRect/>
            </a:stretch>
          </p:blipFill>
          <p:spPr>
            <a:xfrm>
              <a:off x="5265420" y="3619500"/>
              <a:ext cx="4213860" cy="754380"/>
            </a:xfrm>
            <a:custGeom>
              <a:avLst/>
              <a:gdLst>
                <a:gd name="connsiteX0" fmla="*/ 520 w 1950720"/>
                <a:gd name="connsiteY0" fmla="*/ 426 h 723900"/>
                <a:gd name="connsiteX1" fmla="*/ 1951240 w 1950720"/>
                <a:gd name="connsiteY1" fmla="*/ 426 h 723900"/>
                <a:gd name="connsiteX2" fmla="*/ 1951240 w 1950720"/>
                <a:gd name="connsiteY2" fmla="*/ 724326 h 723900"/>
                <a:gd name="connsiteX3" fmla="*/ 520 w 1950720"/>
                <a:gd name="connsiteY3" fmla="*/ 724326 h 723900"/>
              </a:gdLst>
              <a:ahLst/>
              <a:cxnLst>
                <a:cxn ang="0">
                  <a:pos x="connsiteX0" y="connsiteY0"/>
                </a:cxn>
                <a:cxn ang="0">
                  <a:pos x="connsiteX1" y="connsiteY1"/>
                </a:cxn>
                <a:cxn ang="0">
                  <a:pos x="connsiteX2" y="connsiteY2"/>
                </a:cxn>
                <a:cxn ang="0">
                  <a:pos x="connsiteX3" y="connsiteY3"/>
                </a:cxn>
              </a:cxnLst>
              <a:rect l="l" t="t" r="r" b="b"/>
              <a:pathLst>
                <a:path w="1950720" h="723900">
                  <a:moveTo>
                    <a:pt x="520" y="426"/>
                  </a:moveTo>
                  <a:lnTo>
                    <a:pt x="1951240" y="426"/>
                  </a:lnTo>
                  <a:lnTo>
                    <a:pt x="1951240" y="724326"/>
                  </a:lnTo>
                  <a:lnTo>
                    <a:pt x="520" y="724326"/>
                  </a:lnTo>
                  <a:close/>
                </a:path>
              </a:pathLst>
            </a:custGeom>
          </p:spPr>
        </p:pic>
        <p:pic>
          <p:nvPicPr>
            <p:cNvPr id="1346" name="Picture 1345">
              <a:extLst>
                <a:ext uri="{FF2B5EF4-FFF2-40B4-BE49-F238E27FC236}">
                  <a16:creationId xmlns:a16="http://schemas.microsoft.com/office/drawing/2014/main" id="{9D0DBAFA-6606-08F8-FF31-16DD19B30B79}"/>
                </a:ext>
              </a:extLst>
            </p:cNvPr>
            <p:cNvPicPr>
              <a:picLocks noChangeAspect="1"/>
            </p:cNvPicPr>
            <p:nvPr/>
          </p:nvPicPr>
          <p:blipFill>
            <a:blip r:embed="rId6"/>
            <a:stretch>
              <a:fillRect/>
            </a:stretch>
          </p:blipFill>
          <p:spPr>
            <a:xfrm>
              <a:off x="3063240" y="3939540"/>
              <a:ext cx="2956560" cy="624840"/>
            </a:xfrm>
            <a:custGeom>
              <a:avLst/>
              <a:gdLst>
                <a:gd name="connsiteX0" fmla="*/ 402 w 2956560"/>
                <a:gd name="connsiteY0" fmla="*/ 517 h 624840"/>
                <a:gd name="connsiteX1" fmla="*/ 2956962 w 2956560"/>
                <a:gd name="connsiteY1" fmla="*/ 517 h 624840"/>
                <a:gd name="connsiteX2" fmla="*/ 2956962 w 2956560"/>
                <a:gd name="connsiteY2" fmla="*/ 625357 h 624840"/>
                <a:gd name="connsiteX3" fmla="*/ 402 w 2956560"/>
                <a:gd name="connsiteY3" fmla="*/ 625357 h 624840"/>
              </a:gdLst>
              <a:ahLst/>
              <a:cxnLst>
                <a:cxn ang="0">
                  <a:pos x="connsiteX0" y="connsiteY0"/>
                </a:cxn>
                <a:cxn ang="0">
                  <a:pos x="connsiteX1" y="connsiteY1"/>
                </a:cxn>
                <a:cxn ang="0">
                  <a:pos x="connsiteX2" y="connsiteY2"/>
                </a:cxn>
                <a:cxn ang="0">
                  <a:pos x="connsiteX3" y="connsiteY3"/>
                </a:cxn>
              </a:cxnLst>
              <a:rect l="l" t="t" r="r" b="b"/>
              <a:pathLst>
                <a:path w="2956560" h="624840">
                  <a:moveTo>
                    <a:pt x="402" y="517"/>
                  </a:moveTo>
                  <a:lnTo>
                    <a:pt x="2956962" y="517"/>
                  </a:lnTo>
                  <a:lnTo>
                    <a:pt x="2956962" y="625357"/>
                  </a:lnTo>
                  <a:lnTo>
                    <a:pt x="402" y="625357"/>
                  </a:lnTo>
                  <a:close/>
                </a:path>
              </a:pathLst>
            </a:custGeom>
          </p:spPr>
        </p:pic>
        <p:pic>
          <p:nvPicPr>
            <p:cNvPr id="1347" name="Picture 1346">
              <a:extLst>
                <a:ext uri="{FF2B5EF4-FFF2-40B4-BE49-F238E27FC236}">
                  <a16:creationId xmlns:a16="http://schemas.microsoft.com/office/drawing/2014/main" id="{6FB5E4D7-3061-435D-F05D-4AD8BF24C01B}"/>
                </a:ext>
              </a:extLst>
            </p:cNvPr>
            <p:cNvPicPr>
              <a:picLocks noChangeAspect="1"/>
            </p:cNvPicPr>
            <p:nvPr/>
          </p:nvPicPr>
          <p:blipFill>
            <a:blip r:embed="rId7">
              <a:duotone>
                <a:prstClr val="black"/>
                <a:schemeClr val="accent1">
                  <a:tint val="45000"/>
                  <a:satMod val="400000"/>
                </a:schemeClr>
              </a:duotone>
            </a:blip>
            <a:stretch>
              <a:fillRect/>
            </a:stretch>
          </p:blipFill>
          <p:spPr>
            <a:xfrm>
              <a:off x="3962400" y="3246120"/>
              <a:ext cx="1950720" cy="723900"/>
            </a:xfrm>
            <a:custGeom>
              <a:avLst/>
              <a:gdLst>
                <a:gd name="connsiteX0" fmla="*/ 520 w 1950720"/>
                <a:gd name="connsiteY0" fmla="*/ 426 h 723900"/>
                <a:gd name="connsiteX1" fmla="*/ 1951240 w 1950720"/>
                <a:gd name="connsiteY1" fmla="*/ 426 h 723900"/>
                <a:gd name="connsiteX2" fmla="*/ 1951240 w 1950720"/>
                <a:gd name="connsiteY2" fmla="*/ 724326 h 723900"/>
                <a:gd name="connsiteX3" fmla="*/ 520 w 1950720"/>
                <a:gd name="connsiteY3" fmla="*/ 724326 h 723900"/>
              </a:gdLst>
              <a:ahLst/>
              <a:cxnLst>
                <a:cxn ang="0">
                  <a:pos x="connsiteX0" y="connsiteY0"/>
                </a:cxn>
                <a:cxn ang="0">
                  <a:pos x="connsiteX1" y="connsiteY1"/>
                </a:cxn>
                <a:cxn ang="0">
                  <a:pos x="connsiteX2" y="connsiteY2"/>
                </a:cxn>
                <a:cxn ang="0">
                  <a:pos x="connsiteX3" y="connsiteY3"/>
                </a:cxn>
              </a:cxnLst>
              <a:rect l="l" t="t" r="r" b="b"/>
              <a:pathLst>
                <a:path w="1950720" h="723900">
                  <a:moveTo>
                    <a:pt x="520" y="426"/>
                  </a:moveTo>
                  <a:lnTo>
                    <a:pt x="1951240" y="426"/>
                  </a:lnTo>
                  <a:lnTo>
                    <a:pt x="1951240" y="724326"/>
                  </a:lnTo>
                  <a:lnTo>
                    <a:pt x="520" y="724326"/>
                  </a:lnTo>
                  <a:close/>
                </a:path>
              </a:pathLst>
            </a:custGeom>
          </p:spPr>
        </p:pic>
      </p:grpSp>
      <p:grpSp>
        <p:nvGrpSpPr>
          <p:cNvPr id="1348" name="Graphic 1353">
            <a:extLst>
              <a:ext uri="{FF2B5EF4-FFF2-40B4-BE49-F238E27FC236}">
                <a16:creationId xmlns:a16="http://schemas.microsoft.com/office/drawing/2014/main" id="{38A326CF-DB2D-1372-685F-B0AC5A633E7E}"/>
              </a:ext>
              <a:ext uri="{C183D7F6-B498-43B3-948B-1728B52AA6E4}">
                <adec:decorative xmlns:adec="http://schemas.microsoft.com/office/drawing/2017/decorative" val="1"/>
              </a:ext>
            </a:extLst>
          </p:cNvPr>
          <p:cNvGrpSpPr/>
          <p:nvPr/>
        </p:nvGrpSpPr>
        <p:grpSpPr>
          <a:xfrm>
            <a:off x="3406352" y="2319047"/>
            <a:ext cx="5616549" cy="1029386"/>
            <a:chOff x="3545738" y="3254654"/>
            <a:chExt cx="5616549" cy="1029386"/>
          </a:xfrm>
        </p:grpSpPr>
        <p:grpSp>
          <p:nvGrpSpPr>
            <p:cNvPr id="1349" name="Graphic 1353">
              <a:extLst>
                <a:ext uri="{FF2B5EF4-FFF2-40B4-BE49-F238E27FC236}">
                  <a16:creationId xmlns:a16="http://schemas.microsoft.com/office/drawing/2014/main" id="{09962697-3A60-9D3F-E98F-FF18DDDED187}"/>
                </a:ext>
              </a:extLst>
            </p:cNvPr>
            <p:cNvGrpSpPr/>
            <p:nvPr/>
          </p:nvGrpSpPr>
          <p:grpSpPr>
            <a:xfrm>
              <a:off x="4189475" y="3254654"/>
              <a:ext cx="3636264" cy="110947"/>
              <a:chOff x="4189475" y="3254654"/>
              <a:chExt cx="3636264" cy="110947"/>
            </a:xfrm>
            <a:solidFill>
              <a:srgbClr val="FFFFFF"/>
            </a:solidFill>
          </p:grpSpPr>
          <p:sp>
            <p:nvSpPr>
              <p:cNvPr id="1500" name="Freeform: Shape 1499">
                <a:extLst>
                  <a:ext uri="{FF2B5EF4-FFF2-40B4-BE49-F238E27FC236}">
                    <a16:creationId xmlns:a16="http://schemas.microsoft.com/office/drawing/2014/main" id="{556A02C4-E7F1-6B39-18DC-7533DBF0DB18}"/>
                  </a:ext>
                </a:extLst>
              </p:cNvPr>
              <p:cNvSpPr/>
              <p:nvPr/>
            </p:nvSpPr>
            <p:spPr>
              <a:xfrm>
                <a:off x="4189475" y="3254654"/>
                <a:ext cx="43662" cy="109118"/>
              </a:xfrm>
              <a:custGeom>
                <a:avLst/>
                <a:gdLst>
                  <a:gd name="connsiteX0" fmla="*/ 43587 w 43662"/>
                  <a:gd name="connsiteY0" fmla="*/ 109118 h 109118"/>
                  <a:gd name="connsiteX1" fmla="*/ 25984 w 43662"/>
                  <a:gd name="connsiteY1" fmla="*/ 109118 h 109118"/>
                  <a:gd name="connsiteX2" fmla="*/ 25984 w 43662"/>
                  <a:gd name="connsiteY2" fmla="*/ 22631 h 109118"/>
                  <a:gd name="connsiteX3" fmla="*/ 16535 w 43662"/>
                  <a:gd name="connsiteY3" fmla="*/ 27813 h 109118"/>
                  <a:gd name="connsiteX4" fmla="*/ 4877 w 43662"/>
                  <a:gd name="connsiteY4" fmla="*/ 32156 h 109118"/>
                  <a:gd name="connsiteX5" fmla="*/ 0 w 43662"/>
                  <a:gd name="connsiteY5" fmla="*/ 17526 h 109118"/>
                  <a:gd name="connsiteX6" fmla="*/ 18745 w 43662"/>
                  <a:gd name="connsiteY6" fmla="*/ 10135 h 109118"/>
                  <a:gd name="connsiteX7" fmla="*/ 34366 w 43662"/>
                  <a:gd name="connsiteY7" fmla="*/ 0 h 109118"/>
                  <a:gd name="connsiteX8" fmla="*/ 43663 w 43662"/>
                  <a:gd name="connsiteY8" fmla="*/ 0 h 109118"/>
                  <a:gd name="connsiteX9" fmla="*/ 43663 w 43662"/>
                  <a:gd name="connsiteY9" fmla="*/ 109118 h 10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662" h="109118">
                    <a:moveTo>
                      <a:pt x="43587" y="109118"/>
                    </a:moveTo>
                    <a:lnTo>
                      <a:pt x="25984" y="109118"/>
                    </a:lnTo>
                    <a:lnTo>
                      <a:pt x="25984" y="22631"/>
                    </a:lnTo>
                    <a:cubicBezTo>
                      <a:pt x="23698" y="24308"/>
                      <a:pt x="20574" y="26061"/>
                      <a:pt x="16535" y="27813"/>
                    </a:cubicBezTo>
                    <a:cubicBezTo>
                      <a:pt x="12497" y="29566"/>
                      <a:pt x="8611" y="31013"/>
                      <a:pt x="4877" y="32156"/>
                    </a:cubicBezTo>
                    <a:lnTo>
                      <a:pt x="0" y="17526"/>
                    </a:lnTo>
                    <a:cubicBezTo>
                      <a:pt x="6248" y="15773"/>
                      <a:pt x="12497" y="13335"/>
                      <a:pt x="18745" y="10135"/>
                    </a:cubicBezTo>
                    <a:cubicBezTo>
                      <a:pt x="24994" y="6934"/>
                      <a:pt x="30175" y="3581"/>
                      <a:pt x="34366" y="0"/>
                    </a:cubicBezTo>
                    <a:lnTo>
                      <a:pt x="43663" y="0"/>
                    </a:lnTo>
                    <a:lnTo>
                      <a:pt x="43663" y="109118"/>
                    </a:lnTo>
                    <a:close/>
                  </a:path>
                </a:pathLst>
              </a:custGeom>
              <a:solidFill>
                <a:schemeClr val="accent1"/>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01" name="Freeform: Shape 1500">
                <a:extLst>
                  <a:ext uri="{FF2B5EF4-FFF2-40B4-BE49-F238E27FC236}">
                    <a16:creationId xmlns:a16="http://schemas.microsoft.com/office/drawing/2014/main" id="{3DACC05D-856A-2B0A-C60F-6FC86187FD96}"/>
                  </a:ext>
                </a:extLst>
              </p:cNvPr>
              <p:cNvSpPr/>
              <p:nvPr/>
            </p:nvSpPr>
            <p:spPr>
              <a:xfrm>
                <a:off x="4331512" y="3254654"/>
                <a:ext cx="43662" cy="109118"/>
              </a:xfrm>
              <a:custGeom>
                <a:avLst/>
                <a:gdLst>
                  <a:gd name="connsiteX0" fmla="*/ 43586 w 43662"/>
                  <a:gd name="connsiteY0" fmla="*/ 109118 h 109118"/>
                  <a:gd name="connsiteX1" fmla="*/ 25984 w 43662"/>
                  <a:gd name="connsiteY1" fmla="*/ 109118 h 109118"/>
                  <a:gd name="connsiteX2" fmla="*/ 25984 w 43662"/>
                  <a:gd name="connsiteY2" fmla="*/ 22631 h 109118"/>
                  <a:gd name="connsiteX3" fmla="*/ 16535 w 43662"/>
                  <a:gd name="connsiteY3" fmla="*/ 27813 h 109118"/>
                  <a:gd name="connsiteX4" fmla="*/ 4877 w 43662"/>
                  <a:gd name="connsiteY4" fmla="*/ 32156 h 109118"/>
                  <a:gd name="connsiteX5" fmla="*/ 0 w 43662"/>
                  <a:gd name="connsiteY5" fmla="*/ 17526 h 109118"/>
                  <a:gd name="connsiteX6" fmla="*/ 18745 w 43662"/>
                  <a:gd name="connsiteY6" fmla="*/ 10135 h 109118"/>
                  <a:gd name="connsiteX7" fmla="*/ 34366 w 43662"/>
                  <a:gd name="connsiteY7" fmla="*/ 0 h 109118"/>
                  <a:gd name="connsiteX8" fmla="*/ 43662 w 43662"/>
                  <a:gd name="connsiteY8" fmla="*/ 0 h 109118"/>
                  <a:gd name="connsiteX9" fmla="*/ 43662 w 43662"/>
                  <a:gd name="connsiteY9" fmla="*/ 109118 h 10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662" h="109118">
                    <a:moveTo>
                      <a:pt x="43586" y="109118"/>
                    </a:moveTo>
                    <a:lnTo>
                      <a:pt x="25984" y="109118"/>
                    </a:lnTo>
                    <a:lnTo>
                      <a:pt x="25984" y="22631"/>
                    </a:lnTo>
                    <a:cubicBezTo>
                      <a:pt x="23698" y="24308"/>
                      <a:pt x="20574" y="26061"/>
                      <a:pt x="16535" y="27813"/>
                    </a:cubicBezTo>
                    <a:cubicBezTo>
                      <a:pt x="12497" y="29566"/>
                      <a:pt x="8611" y="31013"/>
                      <a:pt x="4877" y="32156"/>
                    </a:cubicBezTo>
                    <a:lnTo>
                      <a:pt x="0" y="17526"/>
                    </a:lnTo>
                    <a:cubicBezTo>
                      <a:pt x="6248" y="15773"/>
                      <a:pt x="12497" y="13335"/>
                      <a:pt x="18745" y="10135"/>
                    </a:cubicBezTo>
                    <a:cubicBezTo>
                      <a:pt x="24993" y="6934"/>
                      <a:pt x="30175" y="3581"/>
                      <a:pt x="34366" y="0"/>
                    </a:cubicBezTo>
                    <a:lnTo>
                      <a:pt x="43662" y="0"/>
                    </a:lnTo>
                    <a:lnTo>
                      <a:pt x="43662" y="109118"/>
                    </a:lnTo>
                    <a:close/>
                  </a:path>
                </a:pathLst>
              </a:custGeom>
              <a:solidFill>
                <a:schemeClr val="accent1"/>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02" name="Freeform: Shape 1501">
                <a:extLst>
                  <a:ext uri="{FF2B5EF4-FFF2-40B4-BE49-F238E27FC236}">
                    <a16:creationId xmlns:a16="http://schemas.microsoft.com/office/drawing/2014/main" id="{9580E29D-B4D3-6F00-6E87-79E2B06833CF}"/>
                  </a:ext>
                </a:extLst>
              </p:cNvPr>
              <p:cNvSpPr/>
              <p:nvPr/>
            </p:nvSpPr>
            <p:spPr>
              <a:xfrm>
                <a:off x="4779721" y="3255264"/>
                <a:ext cx="71856" cy="110337"/>
              </a:xfrm>
              <a:custGeom>
                <a:avLst/>
                <a:gdLst>
                  <a:gd name="connsiteX0" fmla="*/ 35433 w 71856"/>
                  <a:gd name="connsiteY0" fmla="*/ 110337 h 110337"/>
                  <a:gd name="connsiteX1" fmla="*/ 8839 w 71856"/>
                  <a:gd name="connsiteY1" fmla="*/ 96774 h 110337"/>
                  <a:gd name="connsiteX2" fmla="*/ 0 w 71856"/>
                  <a:gd name="connsiteY2" fmla="*/ 57074 h 110337"/>
                  <a:gd name="connsiteX3" fmla="*/ 9449 w 71856"/>
                  <a:gd name="connsiteY3" fmla="*/ 14630 h 110337"/>
                  <a:gd name="connsiteX4" fmla="*/ 36500 w 71856"/>
                  <a:gd name="connsiteY4" fmla="*/ 0 h 110337"/>
                  <a:gd name="connsiteX5" fmla="*/ 63475 w 71856"/>
                  <a:gd name="connsiteY5" fmla="*/ 13640 h 110337"/>
                  <a:gd name="connsiteX6" fmla="*/ 71857 w 71856"/>
                  <a:gd name="connsiteY6" fmla="*/ 54559 h 110337"/>
                  <a:gd name="connsiteX7" fmla="*/ 62484 w 71856"/>
                  <a:gd name="connsiteY7" fmla="*/ 95936 h 110337"/>
                  <a:gd name="connsiteX8" fmla="*/ 35433 w 71856"/>
                  <a:gd name="connsiteY8" fmla="*/ 110337 h 110337"/>
                  <a:gd name="connsiteX9" fmla="*/ 36271 w 71856"/>
                  <a:gd name="connsiteY9" fmla="*/ 14021 h 110337"/>
                  <a:gd name="connsiteX10" fmla="*/ 22479 w 71856"/>
                  <a:gd name="connsiteY10" fmla="*/ 24612 h 110337"/>
                  <a:gd name="connsiteX11" fmla="*/ 18059 w 71856"/>
                  <a:gd name="connsiteY11" fmla="*/ 56388 h 110337"/>
                  <a:gd name="connsiteX12" fmla="*/ 22479 w 71856"/>
                  <a:gd name="connsiteY12" fmla="*/ 86182 h 110337"/>
                  <a:gd name="connsiteX13" fmla="*/ 36042 w 71856"/>
                  <a:gd name="connsiteY13" fmla="*/ 96088 h 110337"/>
                  <a:gd name="connsiteX14" fmla="*/ 49683 w 71856"/>
                  <a:gd name="connsiteY14" fmla="*/ 85954 h 110337"/>
                  <a:gd name="connsiteX15" fmla="*/ 53873 w 71856"/>
                  <a:gd name="connsiteY15" fmla="*/ 55397 h 110337"/>
                  <a:gd name="connsiteX16" fmla="*/ 49683 w 71856"/>
                  <a:gd name="connsiteY16" fmla="*/ 24308 h 110337"/>
                  <a:gd name="connsiteX17" fmla="*/ 36271 w 71856"/>
                  <a:gd name="connsiteY17" fmla="*/ 13944 h 11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856" h="110337">
                    <a:moveTo>
                      <a:pt x="35433" y="110337"/>
                    </a:moveTo>
                    <a:cubicBezTo>
                      <a:pt x="23622" y="110337"/>
                      <a:pt x="14783" y="105842"/>
                      <a:pt x="8839" y="96774"/>
                    </a:cubicBezTo>
                    <a:cubicBezTo>
                      <a:pt x="2896" y="87706"/>
                      <a:pt x="0" y="74524"/>
                      <a:pt x="0" y="57074"/>
                    </a:cubicBezTo>
                    <a:cubicBezTo>
                      <a:pt x="0" y="38481"/>
                      <a:pt x="3124" y="24384"/>
                      <a:pt x="9449" y="14630"/>
                    </a:cubicBezTo>
                    <a:cubicBezTo>
                      <a:pt x="15773" y="4877"/>
                      <a:pt x="24765" y="0"/>
                      <a:pt x="36500" y="0"/>
                    </a:cubicBezTo>
                    <a:cubicBezTo>
                      <a:pt x="48844" y="0"/>
                      <a:pt x="57836" y="4572"/>
                      <a:pt x="63475" y="13640"/>
                    </a:cubicBezTo>
                    <a:cubicBezTo>
                      <a:pt x="69113" y="22707"/>
                      <a:pt x="71857" y="36347"/>
                      <a:pt x="71857" y="54559"/>
                    </a:cubicBezTo>
                    <a:cubicBezTo>
                      <a:pt x="71857" y="72771"/>
                      <a:pt x="68733" y="86335"/>
                      <a:pt x="62484" y="95936"/>
                    </a:cubicBezTo>
                    <a:cubicBezTo>
                      <a:pt x="56236" y="105537"/>
                      <a:pt x="47244" y="110337"/>
                      <a:pt x="35433" y="110337"/>
                    </a:cubicBezTo>
                    <a:close/>
                    <a:moveTo>
                      <a:pt x="36271" y="14021"/>
                    </a:moveTo>
                    <a:cubicBezTo>
                      <a:pt x="30023" y="14021"/>
                      <a:pt x="25451" y="17526"/>
                      <a:pt x="22479" y="24612"/>
                    </a:cubicBezTo>
                    <a:cubicBezTo>
                      <a:pt x="19507" y="31699"/>
                      <a:pt x="18059" y="42291"/>
                      <a:pt x="18059" y="56388"/>
                    </a:cubicBezTo>
                    <a:cubicBezTo>
                      <a:pt x="18059" y="69647"/>
                      <a:pt x="19507" y="79553"/>
                      <a:pt x="22479" y="86182"/>
                    </a:cubicBezTo>
                    <a:cubicBezTo>
                      <a:pt x="25451" y="92812"/>
                      <a:pt x="29947" y="96088"/>
                      <a:pt x="36042" y="96088"/>
                    </a:cubicBezTo>
                    <a:cubicBezTo>
                      <a:pt x="42138" y="96088"/>
                      <a:pt x="46863" y="92735"/>
                      <a:pt x="49683" y="85954"/>
                    </a:cubicBezTo>
                    <a:cubicBezTo>
                      <a:pt x="52502" y="79172"/>
                      <a:pt x="53873" y="68961"/>
                      <a:pt x="53873" y="55397"/>
                    </a:cubicBezTo>
                    <a:cubicBezTo>
                      <a:pt x="53873" y="41834"/>
                      <a:pt x="52502" y="31166"/>
                      <a:pt x="49683" y="24308"/>
                    </a:cubicBezTo>
                    <a:cubicBezTo>
                      <a:pt x="46863" y="17450"/>
                      <a:pt x="42443" y="13944"/>
                      <a:pt x="36271" y="13944"/>
                    </a:cubicBezTo>
                    <a:close/>
                  </a:path>
                </a:pathLst>
              </a:custGeom>
              <a:solidFill>
                <a:schemeClr val="accent1"/>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03" name="Freeform: Shape 1502">
                <a:extLst>
                  <a:ext uri="{FF2B5EF4-FFF2-40B4-BE49-F238E27FC236}">
                    <a16:creationId xmlns:a16="http://schemas.microsoft.com/office/drawing/2014/main" id="{13B86B1F-E639-406F-DBCD-59389A609B35}"/>
                  </a:ext>
                </a:extLst>
              </p:cNvPr>
              <p:cNvSpPr/>
              <p:nvPr/>
            </p:nvSpPr>
            <p:spPr>
              <a:xfrm>
                <a:off x="4879162" y="3254654"/>
                <a:ext cx="43662" cy="109118"/>
              </a:xfrm>
              <a:custGeom>
                <a:avLst/>
                <a:gdLst>
                  <a:gd name="connsiteX0" fmla="*/ 43587 w 43662"/>
                  <a:gd name="connsiteY0" fmla="*/ 109118 h 109118"/>
                  <a:gd name="connsiteX1" fmla="*/ 25984 w 43662"/>
                  <a:gd name="connsiteY1" fmla="*/ 109118 h 109118"/>
                  <a:gd name="connsiteX2" fmla="*/ 25984 w 43662"/>
                  <a:gd name="connsiteY2" fmla="*/ 22631 h 109118"/>
                  <a:gd name="connsiteX3" fmla="*/ 16535 w 43662"/>
                  <a:gd name="connsiteY3" fmla="*/ 27813 h 109118"/>
                  <a:gd name="connsiteX4" fmla="*/ 4877 w 43662"/>
                  <a:gd name="connsiteY4" fmla="*/ 32156 h 109118"/>
                  <a:gd name="connsiteX5" fmla="*/ 0 w 43662"/>
                  <a:gd name="connsiteY5" fmla="*/ 17526 h 109118"/>
                  <a:gd name="connsiteX6" fmla="*/ 18745 w 43662"/>
                  <a:gd name="connsiteY6" fmla="*/ 10135 h 109118"/>
                  <a:gd name="connsiteX7" fmla="*/ 34366 w 43662"/>
                  <a:gd name="connsiteY7" fmla="*/ 0 h 109118"/>
                  <a:gd name="connsiteX8" fmla="*/ 43662 w 43662"/>
                  <a:gd name="connsiteY8" fmla="*/ 0 h 109118"/>
                  <a:gd name="connsiteX9" fmla="*/ 43662 w 43662"/>
                  <a:gd name="connsiteY9" fmla="*/ 109118 h 10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662" h="109118">
                    <a:moveTo>
                      <a:pt x="43587" y="109118"/>
                    </a:moveTo>
                    <a:lnTo>
                      <a:pt x="25984" y="109118"/>
                    </a:lnTo>
                    <a:lnTo>
                      <a:pt x="25984" y="22631"/>
                    </a:lnTo>
                    <a:cubicBezTo>
                      <a:pt x="23698" y="24308"/>
                      <a:pt x="20574" y="26061"/>
                      <a:pt x="16535" y="27813"/>
                    </a:cubicBezTo>
                    <a:cubicBezTo>
                      <a:pt x="12497" y="29566"/>
                      <a:pt x="8611" y="31013"/>
                      <a:pt x="4877" y="32156"/>
                    </a:cubicBezTo>
                    <a:lnTo>
                      <a:pt x="0" y="17526"/>
                    </a:lnTo>
                    <a:cubicBezTo>
                      <a:pt x="6248" y="15773"/>
                      <a:pt x="12497" y="13335"/>
                      <a:pt x="18745" y="10135"/>
                    </a:cubicBezTo>
                    <a:cubicBezTo>
                      <a:pt x="24994" y="6934"/>
                      <a:pt x="30175" y="3581"/>
                      <a:pt x="34366" y="0"/>
                    </a:cubicBezTo>
                    <a:lnTo>
                      <a:pt x="43662" y="0"/>
                    </a:lnTo>
                    <a:lnTo>
                      <a:pt x="43662" y="109118"/>
                    </a:lnTo>
                    <a:close/>
                  </a:path>
                </a:pathLst>
              </a:custGeom>
              <a:solidFill>
                <a:schemeClr val="accent1"/>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04" name="Freeform: Shape 1503">
                <a:extLst>
                  <a:ext uri="{FF2B5EF4-FFF2-40B4-BE49-F238E27FC236}">
                    <a16:creationId xmlns:a16="http://schemas.microsoft.com/office/drawing/2014/main" id="{0BF433D9-8A9F-8425-C8EA-C2574E8126A9}"/>
                  </a:ext>
                </a:extLst>
              </p:cNvPr>
              <p:cNvSpPr/>
              <p:nvPr/>
            </p:nvSpPr>
            <p:spPr>
              <a:xfrm>
                <a:off x="5086578" y="3255264"/>
                <a:ext cx="71856" cy="110337"/>
              </a:xfrm>
              <a:custGeom>
                <a:avLst/>
                <a:gdLst>
                  <a:gd name="connsiteX0" fmla="*/ 35433 w 71856"/>
                  <a:gd name="connsiteY0" fmla="*/ 110337 h 110337"/>
                  <a:gd name="connsiteX1" fmla="*/ 8839 w 71856"/>
                  <a:gd name="connsiteY1" fmla="*/ 96774 h 110337"/>
                  <a:gd name="connsiteX2" fmla="*/ 0 w 71856"/>
                  <a:gd name="connsiteY2" fmla="*/ 57074 h 110337"/>
                  <a:gd name="connsiteX3" fmla="*/ 9449 w 71856"/>
                  <a:gd name="connsiteY3" fmla="*/ 14630 h 110337"/>
                  <a:gd name="connsiteX4" fmla="*/ 36500 w 71856"/>
                  <a:gd name="connsiteY4" fmla="*/ 0 h 110337"/>
                  <a:gd name="connsiteX5" fmla="*/ 63474 w 71856"/>
                  <a:gd name="connsiteY5" fmla="*/ 13640 h 110337"/>
                  <a:gd name="connsiteX6" fmla="*/ 71857 w 71856"/>
                  <a:gd name="connsiteY6" fmla="*/ 54559 h 110337"/>
                  <a:gd name="connsiteX7" fmla="*/ 62484 w 71856"/>
                  <a:gd name="connsiteY7" fmla="*/ 95936 h 110337"/>
                  <a:gd name="connsiteX8" fmla="*/ 35433 w 71856"/>
                  <a:gd name="connsiteY8" fmla="*/ 110337 h 110337"/>
                  <a:gd name="connsiteX9" fmla="*/ 36271 w 71856"/>
                  <a:gd name="connsiteY9" fmla="*/ 14021 h 110337"/>
                  <a:gd name="connsiteX10" fmla="*/ 22479 w 71856"/>
                  <a:gd name="connsiteY10" fmla="*/ 24612 h 110337"/>
                  <a:gd name="connsiteX11" fmla="*/ 18059 w 71856"/>
                  <a:gd name="connsiteY11" fmla="*/ 56388 h 110337"/>
                  <a:gd name="connsiteX12" fmla="*/ 22479 w 71856"/>
                  <a:gd name="connsiteY12" fmla="*/ 86182 h 110337"/>
                  <a:gd name="connsiteX13" fmla="*/ 36042 w 71856"/>
                  <a:gd name="connsiteY13" fmla="*/ 96088 h 110337"/>
                  <a:gd name="connsiteX14" fmla="*/ 49682 w 71856"/>
                  <a:gd name="connsiteY14" fmla="*/ 85954 h 110337"/>
                  <a:gd name="connsiteX15" fmla="*/ 53873 w 71856"/>
                  <a:gd name="connsiteY15" fmla="*/ 55397 h 110337"/>
                  <a:gd name="connsiteX16" fmla="*/ 49682 w 71856"/>
                  <a:gd name="connsiteY16" fmla="*/ 24308 h 110337"/>
                  <a:gd name="connsiteX17" fmla="*/ 36271 w 71856"/>
                  <a:gd name="connsiteY17" fmla="*/ 13944 h 11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856" h="110337">
                    <a:moveTo>
                      <a:pt x="35433" y="110337"/>
                    </a:moveTo>
                    <a:cubicBezTo>
                      <a:pt x="23622" y="110337"/>
                      <a:pt x="14782" y="105842"/>
                      <a:pt x="8839" y="96774"/>
                    </a:cubicBezTo>
                    <a:cubicBezTo>
                      <a:pt x="2895" y="87706"/>
                      <a:pt x="0" y="74524"/>
                      <a:pt x="0" y="57074"/>
                    </a:cubicBezTo>
                    <a:cubicBezTo>
                      <a:pt x="0" y="38481"/>
                      <a:pt x="3124" y="24384"/>
                      <a:pt x="9449" y="14630"/>
                    </a:cubicBezTo>
                    <a:cubicBezTo>
                      <a:pt x="15773" y="4877"/>
                      <a:pt x="24765" y="0"/>
                      <a:pt x="36500" y="0"/>
                    </a:cubicBezTo>
                    <a:cubicBezTo>
                      <a:pt x="48844" y="0"/>
                      <a:pt x="57836" y="4572"/>
                      <a:pt x="63474" y="13640"/>
                    </a:cubicBezTo>
                    <a:cubicBezTo>
                      <a:pt x="69113" y="22707"/>
                      <a:pt x="71857" y="36347"/>
                      <a:pt x="71857" y="54559"/>
                    </a:cubicBezTo>
                    <a:cubicBezTo>
                      <a:pt x="71857" y="72771"/>
                      <a:pt x="68732" y="86335"/>
                      <a:pt x="62484" y="95936"/>
                    </a:cubicBezTo>
                    <a:cubicBezTo>
                      <a:pt x="56235" y="105537"/>
                      <a:pt x="47244" y="110337"/>
                      <a:pt x="35433" y="110337"/>
                    </a:cubicBezTo>
                    <a:close/>
                    <a:moveTo>
                      <a:pt x="36271" y="14021"/>
                    </a:moveTo>
                    <a:cubicBezTo>
                      <a:pt x="30022" y="14021"/>
                      <a:pt x="25451" y="17526"/>
                      <a:pt x="22479" y="24612"/>
                    </a:cubicBezTo>
                    <a:cubicBezTo>
                      <a:pt x="19507" y="31699"/>
                      <a:pt x="18059" y="42291"/>
                      <a:pt x="18059" y="56388"/>
                    </a:cubicBezTo>
                    <a:cubicBezTo>
                      <a:pt x="18059" y="69647"/>
                      <a:pt x="19507" y="79553"/>
                      <a:pt x="22479" y="86182"/>
                    </a:cubicBezTo>
                    <a:cubicBezTo>
                      <a:pt x="25451" y="92812"/>
                      <a:pt x="29947" y="96088"/>
                      <a:pt x="36042" y="96088"/>
                    </a:cubicBezTo>
                    <a:cubicBezTo>
                      <a:pt x="42138" y="96088"/>
                      <a:pt x="46863" y="92735"/>
                      <a:pt x="49682" y="85954"/>
                    </a:cubicBezTo>
                    <a:cubicBezTo>
                      <a:pt x="52501" y="79172"/>
                      <a:pt x="53873" y="68961"/>
                      <a:pt x="53873" y="55397"/>
                    </a:cubicBezTo>
                    <a:cubicBezTo>
                      <a:pt x="53873" y="41834"/>
                      <a:pt x="52501" y="31166"/>
                      <a:pt x="49682" y="24308"/>
                    </a:cubicBezTo>
                    <a:cubicBezTo>
                      <a:pt x="46863" y="17450"/>
                      <a:pt x="42443" y="13944"/>
                      <a:pt x="36271" y="13944"/>
                    </a:cubicBezTo>
                    <a:close/>
                  </a:path>
                </a:pathLst>
              </a:custGeom>
              <a:solidFill>
                <a:schemeClr val="accent1"/>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05" name="Freeform: Shape 1504">
                <a:extLst>
                  <a:ext uri="{FF2B5EF4-FFF2-40B4-BE49-F238E27FC236}">
                    <a16:creationId xmlns:a16="http://schemas.microsoft.com/office/drawing/2014/main" id="{2D57D685-12D9-5243-B68B-1603994FC53B}"/>
                  </a:ext>
                </a:extLst>
              </p:cNvPr>
              <p:cNvSpPr/>
              <p:nvPr/>
            </p:nvSpPr>
            <p:spPr>
              <a:xfrm>
                <a:off x="5306415" y="3254654"/>
                <a:ext cx="43662" cy="109118"/>
              </a:xfrm>
              <a:custGeom>
                <a:avLst/>
                <a:gdLst>
                  <a:gd name="connsiteX0" fmla="*/ 43586 w 43662"/>
                  <a:gd name="connsiteY0" fmla="*/ 109118 h 109118"/>
                  <a:gd name="connsiteX1" fmla="*/ 25984 w 43662"/>
                  <a:gd name="connsiteY1" fmla="*/ 109118 h 109118"/>
                  <a:gd name="connsiteX2" fmla="*/ 25984 w 43662"/>
                  <a:gd name="connsiteY2" fmla="*/ 22631 h 109118"/>
                  <a:gd name="connsiteX3" fmla="*/ 16535 w 43662"/>
                  <a:gd name="connsiteY3" fmla="*/ 27813 h 109118"/>
                  <a:gd name="connsiteX4" fmla="*/ 4877 w 43662"/>
                  <a:gd name="connsiteY4" fmla="*/ 32156 h 109118"/>
                  <a:gd name="connsiteX5" fmla="*/ 0 w 43662"/>
                  <a:gd name="connsiteY5" fmla="*/ 17526 h 109118"/>
                  <a:gd name="connsiteX6" fmla="*/ 18745 w 43662"/>
                  <a:gd name="connsiteY6" fmla="*/ 10135 h 109118"/>
                  <a:gd name="connsiteX7" fmla="*/ 34366 w 43662"/>
                  <a:gd name="connsiteY7" fmla="*/ 0 h 109118"/>
                  <a:gd name="connsiteX8" fmla="*/ 43662 w 43662"/>
                  <a:gd name="connsiteY8" fmla="*/ 0 h 109118"/>
                  <a:gd name="connsiteX9" fmla="*/ 43662 w 43662"/>
                  <a:gd name="connsiteY9" fmla="*/ 109118 h 10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662" h="109118">
                    <a:moveTo>
                      <a:pt x="43586" y="109118"/>
                    </a:moveTo>
                    <a:lnTo>
                      <a:pt x="25984" y="109118"/>
                    </a:lnTo>
                    <a:lnTo>
                      <a:pt x="25984" y="22631"/>
                    </a:lnTo>
                    <a:cubicBezTo>
                      <a:pt x="23698" y="24308"/>
                      <a:pt x="20574" y="26061"/>
                      <a:pt x="16535" y="27813"/>
                    </a:cubicBezTo>
                    <a:cubicBezTo>
                      <a:pt x="12497" y="29566"/>
                      <a:pt x="8611" y="31013"/>
                      <a:pt x="4877" y="32156"/>
                    </a:cubicBezTo>
                    <a:lnTo>
                      <a:pt x="0" y="17526"/>
                    </a:lnTo>
                    <a:cubicBezTo>
                      <a:pt x="6248" y="15773"/>
                      <a:pt x="12497" y="13335"/>
                      <a:pt x="18745" y="10135"/>
                    </a:cubicBezTo>
                    <a:cubicBezTo>
                      <a:pt x="24993" y="6934"/>
                      <a:pt x="30175" y="3581"/>
                      <a:pt x="34366" y="0"/>
                    </a:cubicBezTo>
                    <a:lnTo>
                      <a:pt x="43662" y="0"/>
                    </a:lnTo>
                    <a:lnTo>
                      <a:pt x="43662" y="109118"/>
                    </a:lnTo>
                    <a:close/>
                  </a:path>
                </a:pathLst>
              </a:custGeom>
              <a:solidFill>
                <a:schemeClr val="accent1"/>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06" name="Freeform: Shape 1505">
                <a:extLst>
                  <a:ext uri="{FF2B5EF4-FFF2-40B4-BE49-F238E27FC236}">
                    <a16:creationId xmlns:a16="http://schemas.microsoft.com/office/drawing/2014/main" id="{67E846DC-2099-B278-2C20-6123FE016162}"/>
                  </a:ext>
                </a:extLst>
              </p:cNvPr>
              <p:cNvSpPr/>
              <p:nvPr/>
            </p:nvSpPr>
            <p:spPr>
              <a:xfrm>
                <a:off x="6175857" y="3255264"/>
                <a:ext cx="71856" cy="110337"/>
              </a:xfrm>
              <a:custGeom>
                <a:avLst/>
                <a:gdLst>
                  <a:gd name="connsiteX0" fmla="*/ 35433 w 71856"/>
                  <a:gd name="connsiteY0" fmla="*/ 110337 h 110337"/>
                  <a:gd name="connsiteX1" fmla="*/ 8839 w 71856"/>
                  <a:gd name="connsiteY1" fmla="*/ 96774 h 110337"/>
                  <a:gd name="connsiteX2" fmla="*/ 0 w 71856"/>
                  <a:gd name="connsiteY2" fmla="*/ 57074 h 110337"/>
                  <a:gd name="connsiteX3" fmla="*/ 9449 w 71856"/>
                  <a:gd name="connsiteY3" fmla="*/ 14630 h 110337"/>
                  <a:gd name="connsiteX4" fmla="*/ 36500 w 71856"/>
                  <a:gd name="connsiteY4" fmla="*/ 0 h 110337"/>
                  <a:gd name="connsiteX5" fmla="*/ 63475 w 71856"/>
                  <a:gd name="connsiteY5" fmla="*/ 13640 h 110337"/>
                  <a:gd name="connsiteX6" fmla="*/ 71857 w 71856"/>
                  <a:gd name="connsiteY6" fmla="*/ 54559 h 110337"/>
                  <a:gd name="connsiteX7" fmla="*/ 62484 w 71856"/>
                  <a:gd name="connsiteY7" fmla="*/ 95936 h 110337"/>
                  <a:gd name="connsiteX8" fmla="*/ 35433 w 71856"/>
                  <a:gd name="connsiteY8" fmla="*/ 110337 h 110337"/>
                  <a:gd name="connsiteX9" fmla="*/ 36271 w 71856"/>
                  <a:gd name="connsiteY9" fmla="*/ 14021 h 110337"/>
                  <a:gd name="connsiteX10" fmla="*/ 22479 w 71856"/>
                  <a:gd name="connsiteY10" fmla="*/ 24612 h 110337"/>
                  <a:gd name="connsiteX11" fmla="*/ 18059 w 71856"/>
                  <a:gd name="connsiteY11" fmla="*/ 56388 h 110337"/>
                  <a:gd name="connsiteX12" fmla="*/ 22479 w 71856"/>
                  <a:gd name="connsiteY12" fmla="*/ 86182 h 110337"/>
                  <a:gd name="connsiteX13" fmla="*/ 36043 w 71856"/>
                  <a:gd name="connsiteY13" fmla="*/ 96088 h 110337"/>
                  <a:gd name="connsiteX14" fmla="*/ 49683 w 71856"/>
                  <a:gd name="connsiteY14" fmla="*/ 85954 h 110337"/>
                  <a:gd name="connsiteX15" fmla="*/ 53873 w 71856"/>
                  <a:gd name="connsiteY15" fmla="*/ 55397 h 110337"/>
                  <a:gd name="connsiteX16" fmla="*/ 49683 w 71856"/>
                  <a:gd name="connsiteY16" fmla="*/ 24308 h 110337"/>
                  <a:gd name="connsiteX17" fmla="*/ 36271 w 71856"/>
                  <a:gd name="connsiteY17" fmla="*/ 13944 h 11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856" h="110337">
                    <a:moveTo>
                      <a:pt x="35433" y="110337"/>
                    </a:moveTo>
                    <a:cubicBezTo>
                      <a:pt x="23622" y="110337"/>
                      <a:pt x="14783" y="105842"/>
                      <a:pt x="8839" y="96774"/>
                    </a:cubicBezTo>
                    <a:cubicBezTo>
                      <a:pt x="2896" y="87706"/>
                      <a:pt x="0" y="74524"/>
                      <a:pt x="0" y="57074"/>
                    </a:cubicBezTo>
                    <a:cubicBezTo>
                      <a:pt x="0" y="38481"/>
                      <a:pt x="3124" y="24384"/>
                      <a:pt x="9449" y="14630"/>
                    </a:cubicBezTo>
                    <a:cubicBezTo>
                      <a:pt x="15773" y="4877"/>
                      <a:pt x="24765" y="0"/>
                      <a:pt x="36500" y="0"/>
                    </a:cubicBezTo>
                    <a:cubicBezTo>
                      <a:pt x="48844" y="0"/>
                      <a:pt x="57836" y="4572"/>
                      <a:pt x="63475" y="13640"/>
                    </a:cubicBezTo>
                    <a:cubicBezTo>
                      <a:pt x="69113" y="22707"/>
                      <a:pt x="71857" y="36347"/>
                      <a:pt x="71857" y="54559"/>
                    </a:cubicBezTo>
                    <a:cubicBezTo>
                      <a:pt x="71857" y="72771"/>
                      <a:pt x="68733" y="86335"/>
                      <a:pt x="62484" y="95936"/>
                    </a:cubicBezTo>
                    <a:cubicBezTo>
                      <a:pt x="56236" y="105537"/>
                      <a:pt x="47244" y="110337"/>
                      <a:pt x="35433" y="110337"/>
                    </a:cubicBezTo>
                    <a:close/>
                    <a:moveTo>
                      <a:pt x="36271" y="14021"/>
                    </a:moveTo>
                    <a:cubicBezTo>
                      <a:pt x="30023" y="14021"/>
                      <a:pt x="25451" y="17526"/>
                      <a:pt x="22479" y="24612"/>
                    </a:cubicBezTo>
                    <a:cubicBezTo>
                      <a:pt x="19507" y="31699"/>
                      <a:pt x="18059" y="42291"/>
                      <a:pt x="18059" y="56388"/>
                    </a:cubicBezTo>
                    <a:cubicBezTo>
                      <a:pt x="18059" y="69647"/>
                      <a:pt x="19507" y="79553"/>
                      <a:pt x="22479" y="86182"/>
                    </a:cubicBezTo>
                    <a:cubicBezTo>
                      <a:pt x="25451" y="92812"/>
                      <a:pt x="29947" y="96088"/>
                      <a:pt x="36043" y="96088"/>
                    </a:cubicBezTo>
                    <a:cubicBezTo>
                      <a:pt x="42139" y="96088"/>
                      <a:pt x="46863" y="92735"/>
                      <a:pt x="49683" y="85954"/>
                    </a:cubicBezTo>
                    <a:cubicBezTo>
                      <a:pt x="52502" y="79172"/>
                      <a:pt x="53873" y="68961"/>
                      <a:pt x="53873" y="55397"/>
                    </a:cubicBezTo>
                    <a:cubicBezTo>
                      <a:pt x="53873" y="41834"/>
                      <a:pt x="52502" y="31166"/>
                      <a:pt x="49683" y="24308"/>
                    </a:cubicBezTo>
                    <a:cubicBezTo>
                      <a:pt x="46863" y="17450"/>
                      <a:pt x="42443" y="13944"/>
                      <a:pt x="36271" y="13944"/>
                    </a:cubicBezTo>
                    <a:close/>
                  </a:path>
                </a:pathLst>
              </a:custGeom>
              <a:solidFill>
                <a:schemeClr val="accent1"/>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07" name="Freeform: Shape 1506">
                <a:extLst>
                  <a:ext uri="{FF2B5EF4-FFF2-40B4-BE49-F238E27FC236}">
                    <a16:creationId xmlns:a16="http://schemas.microsoft.com/office/drawing/2014/main" id="{B52A9DDE-7433-B484-F0B5-26C15C3C9C71}"/>
                  </a:ext>
                </a:extLst>
              </p:cNvPr>
              <p:cNvSpPr/>
              <p:nvPr/>
            </p:nvSpPr>
            <p:spPr>
              <a:xfrm>
                <a:off x="6280480" y="3255264"/>
                <a:ext cx="71856" cy="110337"/>
              </a:xfrm>
              <a:custGeom>
                <a:avLst/>
                <a:gdLst>
                  <a:gd name="connsiteX0" fmla="*/ 35433 w 71856"/>
                  <a:gd name="connsiteY0" fmla="*/ 110337 h 110337"/>
                  <a:gd name="connsiteX1" fmla="*/ 8839 w 71856"/>
                  <a:gd name="connsiteY1" fmla="*/ 96774 h 110337"/>
                  <a:gd name="connsiteX2" fmla="*/ 0 w 71856"/>
                  <a:gd name="connsiteY2" fmla="*/ 57074 h 110337"/>
                  <a:gd name="connsiteX3" fmla="*/ 9449 w 71856"/>
                  <a:gd name="connsiteY3" fmla="*/ 14630 h 110337"/>
                  <a:gd name="connsiteX4" fmla="*/ 36500 w 71856"/>
                  <a:gd name="connsiteY4" fmla="*/ 0 h 110337"/>
                  <a:gd name="connsiteX5" fmla="*/ 63474 w 71856"/>
                  <a:gd name="connsiteY5" fmla="*/ 13640 h 110337"/>
                  <a:gd name="connsiteX6" fmla="*/ 71857 w 71856"/>
                  <a:gd name="connsiteY6" fmla="*/ 54559 h 110337"/>
                  <a:gd name="connsiteX7" fmla="*/ 62484 w 71856"/>
                  <a:gd name="connsiteY7" fmla="*/ 95936 h 110337"/>
                  <a:gd name="connsiteX8" fmla="*/ 35433 w 71856"/>
                  <a:gd name="connsiteY8" fmla="*/ 110337 h 110337"/>
                  <a:gd name="connsiteX9" fmla="*/ 36271 w 71856"/>
                  <a:gd name="connsiteY9" fmla="*/ 14021 h 110337"/>
                  <a:gd name="connsiteX10" fmla="*/ 22479 w 71856"/>
                  <a:gd name="connsiteY10" fmla="*/ 24612 h 110337"/>
                  <a:gd name="connsiteX11" fmla="*/ 18059 w 71856"/>
                  <a:gd name="connsiteY11" fmla="*/ 56388 h 110337"/>
                  <a:gd name="connsiteX12" fmla="*/ 22479 w 71856"/>
                  <a:gd name="connsiteY12" fmla="*/ 86182 h 110337"/>
                  <a:gd name="connsiteX13" fmla="*/ 36042 w 71856"/>
                  <a:gd name="connsiteY13" fmla="*/ 96088 h 110337"/>
                  <a:gd name="connsiteX14" fmla="*/ 49682 w 71856"/>
                  <a:gd name="connsiteY14" fmla="*/ 85954 h 110337"/>
                  <a:gd name="connsiteX15" fmla="*/ 53873 w 71856"/>
                  <a:gd name="connsiteY15" fmla="*/ 55397 h 110337"/>
                  <a:gd name="connsiteX16" fmla="*/ 49682 w 71856"/>
                  <a:gd name="connsiteY16" fmla="*/ 24308 h 110337"/>
                  <a:gd name="connsiteX17" fmla="*/ 36271 w 71856"/>
                  <a:gd name="connsiteY17" fmla="*/ 13944 h 11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856" h="110337">
                    <a:moveTo>
                      <a:pt x="35433" y="110337"/>
                    </a:moveTo>
                    <a:cubicBezTo>
                      <a:pt x="23622" y="110337"/>
                      <a:pt x="14783" y="105842"/>
                      <a:pt x="8839" y="96774"/>
                    </a:cubicBezTo>
                    <a:cubicBezTo>
                      <a:pt x="2896" y="87706"/>
                      <a:pt x="0" y="74524"/>
                      <a:pt x="0" y="57074"/>
                    </a:cubicBezTo>
                    <a:cubicBezTo>
                      <a:pt x="0" y="38481"/>
                      <a:pt x="3124" y="24384"/>
                      <a:pt x="9449" y="14630"/>
                    </a:cubicBezTo>
                    <a:cubicBezTo>
                      <a:pt x="15773" y="4877"/>
                      <a:pt x="24765" y="0"/>
                      <a:pt x="36500" y="0"/>
                    </a:cubicBezTo>
                    <a:cubicBezTo>
                      <a:pt x="48844" y="0"/>
                      <a:pt x="57836" y="4572"/>
                      <a:pt x="63474" y="13640"/>
                    </a:cubicBezTo>
                    <a:cubicBezTo>
                      <a:pt x="69113" y="22707"/>
                      <a:pt x="71857" y="36347"/>
                      <a:pt x="71857" y="54559"/>
                    </a:cubicBezTo>
                    <a:cubicBezTo>
                      <a:pt x="71857" y="72771"/>
                      <a:pt x="68732" y="86335"/>
                      <a:pt x="62484" y="95936"/>
                    </a:cubicBezTo>
                    <a:cubicBezTo>
                      <a:pt x="56236" y="105537"/>
                      <a:pt x="47244" y="110337"/>
                      <a:pt x="35433" y="110337"/>
                    </a:cubicBezTo>
                    <a:close/>
                    <a:moveTo>
                      <a:pt x="36271" y="14021"/>
                    </a:moveTo>
                    <a:cubicBezTo>
                      <a:pt x="30023" y="14021"/>
                      <a:pt x="25451" y="17526"/>
                      <a:pt x="22479" y="24612"/>
                    </a:cubicBezTo>
                    <a:cubicBezTo>
                      <a:pt x="19507" y="31699"/>
                      <a:pt x="18059" y="42291"/>
                      <a:pt x="18059" y="56388"/>
                    </a:cubicBezTo>
                    <a:cubicBezTo>
                      <a:pt x="18059" y="69647"/>
                      <a:pt x="19507" y="79553"/>
                      <a:pt x="22479" y="86182"/>
                    </a:cubicBezTo>
                    <a:cubicBezTo>
                      <a:pt x="25451" y="92812"/>
                      <a:pt x="29947" y="96088"/>
                      <a:pt x="36042" y="96088"/>
                    </a:cubicBezTo>
                    <a:cubicBezTo>
                      <a:pt x="42138" y="96088"/>
                      <a:pt x="46863" y="92735"/>
                      <a:pt x="49682" y="85954"/>
                    </a:cubicBezTo>
                    <a:cubicBezTo>
                      <a:pt x="52501" y="79172"/>
                      <a:pt x="53873" y="68961"/>
                      <a:pt x="53873" y="55397"/>
                    </a:cubicBezTo>
                    <a:cubicBezTo>
                      <a:pt x="53873" y="41834"/>
                      <a:pt x="52501" y="31166"/>
                      <a:pt x="49682" y="24308"/>
                    </a:cubicBezTo>
                    <a:cubicBezTo>
                      <a:pt x="46863" y="17450"/>
                      <a:pt x="42443" y="13944"/>
                      <a:pt x="36271" y="13944"/>
                    </a:cubicBezTo>
                    <a:close/>
                  </a:path>
                </a:pathLst>
              </a:custGeom>
              <a:solidFill>
                <a:schemeClr val="accent1"/>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08" name="Freeform: Shape 1507">
                <a:extLst>
                  <a:ext uri="{FF2B5EF4-FFF2-40B4-BE49-F238E27FC236}">
                    <a16:creationId xmlns:a16="http://schemas.microsoft.com/office/drawing/2014/main" id="{D0E44B37-E5EF-D595-40E7-35A3E3F25FAB}"/>
                  </a:ext>
                </a:extLst>
              </p:cNvPr>
              <p:cNvSpPr/>
              <p:nvPr/>
            </p:nvSpPr>
            <p:spPr>
              <a:xfrm>
                <a:off x="6565620" y="3255264"/>
                <a:ext cx="71856" cy="110337"/>
              </a:xfrm>
              <a:custGeom>
                <a:avLst/>
                <a:gdLst>
                  <a:gd name="connsiteX0" fmla="*/ 35433 w 71856"/>
                  <a:gd name="connsiteY0" fmla="*/ 110337 h 110337"/>
                  <a:gd name="connsiteX1" fmla="*/ 8839 w 71856"/>
                  <a:gd name="connsiteY1" fmla="*/ 96774 h 110337"/>
                  <a:gd name="connsiteX2" fmla="*/ 0 w 71856"/>
                  <a:gd name="connsiteY2" fmla="*/ 57074 h 110337"/>
                  <a:gd name="connsiteX3" fmla="*/ 9449 w 71856"/>
                  <a:gd name="connsiteY3" fmla="*/ 14630 h 110337"/>
                  <a:gd name="connsiteX4" fmla="*/ 36500 w 71856"/>
                  <a:gd name="connsiteY4" fmla="*/ 0 h 110337"/>
                  <a:gd name="connsiteX5" fmla="*/ 63475 w 71856"/>
                  <a:gd name="connsiteY5" fmla="*/ 13640 h 110337"/>
                  <a:gd name="connsiteX6" fmla="*/ 71857 w 71856"/>
                  <a:gd name="connsiteY6" fmla="*/ 54559 h 110337"/>
                  <a:gd name="connsiteX7" fmla="*/ 62484 w 71856"/>
                  <a:gd name="connsiteY7" fmla="*/ 95936 h 110337"/>
                  <a:gd name="connsiteX8" fmla="*/ 35433 w 71856"/>
                  <a:gd name="connsiteY8" fmla="*/ 110337 h 110337"/>
                  <a:gd name="connsiteX9" fmla="*/ 36271 w 71856"/>
                  <a:gd name="connsiteY9" fmla="*/ 14021 h 110337"/>
                  <a:gd name="connsiteX10" fmla="*/ 22479 w 71856"/>
                  <a:gd name="connsiteY10" fmla="*/ 24612 h 110337"/>
                  <a:gd name="connsiteX11" fmla="*/ 18059 w 71856"/>
                  <a:gd name="connsiteY11" fmla="*/ 56388 h 110337"/>
                  <a:gd name="connsiteX12" fmla="*/ 22479 w 71856"/>
                  <a:gd name="connsiteY12" fmla="*/ 86182 h 110337"/>
                  <a:gd name="connsiteX13" fmla="*/ 36042 w 71856"/>
                  <a:gd name="connsiteY13" fmla="*/ 96088 h 110337"/>
                  <a:gd name="connsiteX14" fmla="*/ 49683 w 71856"/>
                  <a:gd name="connsiteY14" fmla="*/ 85954 h 110337"/>
                  <a:gd name="connsiteX15" fmla="*/ 53873 w 71856"/>
                  <a:gd name="connsiteY15" fmla="*/ 55397 h 110337"/>
                  <a:gd name="connsiteX16" fmla="*/ 49683 w 71856"/>
                  <a:gd name="connsiteY16" fmla="*/ 24308 h 110337"/>
                  <a:gd name="connsiteX17" fmla="*/ 36271 w 71856"/>
                  <a:gd name="connsiteY17" fmla="*/ 13944 h 11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856" h="110337">
                    <a:moveTo>
                      <a:pt x="35433" y="110337"/>
                    </a:moveTo>
                    <a:cubicBezTo>
                      <a:pt x="23622" y="110337"/>
                      <a:pt x="14783" y="105842"/>
                      <a:pt x="8839" y="96774"/>
                    </a:cubicBezTo>
                    <a:cubicBezTo>
                      <a:pt x="2896" y="87706"/>
                      <a:pt x="0" y="74524"/>
                      <a:pt x="0" y="57074"/>
                    </a:cubicBezTo>
                    <a:cubicBezTo>
                      <a:pt x="0" y="38481"/>
                      <a:pt x="3124" y="24384"/>
                      <a:pt x="9449" y="14630"/>
                    </a:cubicBezTo>
                    <a:cubicBezTo>
                      <a:pt x="15773" y="4877"/>
                      <a:pt x="24765" y="0"/>
                      <a:pt x="36500" y="0"/>
                    </a:cubicBezTo>
                    <a:cubicBezTo>
                      <a:pt x="48844" y="0"/>
                      <a:pt x="57836" y="4572"/>
                      <a:pt x="63475" y="13640"/>
                    </a:cubicBezTo>
                    <a:cubicBezTo>
                      <a:pt x="69113" y="22707"/>
                      <a:pt x="71857" y="36347"/>
                      <a:pt x="71857" y="54559"/>
                    </a:cubicBezTo>
                    <a:cubicBezTo>
                      <a:pt x="71857" y="72771"/>
                      <a:pt x="68733" y="86335"/>
                      <a:pt x="62484" y="95936"/>
                    </a:cubicBezTo>
                    <a:cubicBezTo>
                      <a:pt x="56236" y="105537"/>
                      <a:pt x="47244" y="110337"/>
                      <a:pt x="35433" y="110337"/>
                    </a:cubicBezTo>
                    <a:close/>
                    <a:moveTo>
                      <a:pt x="36271" y="14021"/>
                    </a:moveTo>
                    <a:cubicBezTo>
                      <a:pt x="30023" y="14021"/>
                      <a:pt x="25451" y="17526"/>
                      <a:pt x="22479" y="24612"/>
                    </a:cubicBezTo>
                    <a:cubicBezTo>
                      <a:pt x="19507" y="31699"/>
                      <a:pt x="18059" y="42291"/>
                      <a:pt x="18059" y="56388"/>
                    </a:cubicBezTo>
                    <a:cubicBezTo>
                      <a:pt x="18059" y="69647"/>
                      <a:pt x="19507" y="79553"/>
                      <a:pt x="22479" y="86182"/>
                    </a:cubicBezTo>
                    <a:cubicBezTo>
                      <a:pt x="25451" y="92812"/>
                      <a:pt x="29947" y="96088"/>
                      <a:pt x="36042" y="96088"/>
                    </a:cubicBezTo>
                    <a:cubicBezTo>
                      <a:pt x="42138" y="96088"/>
                      <a:pt x="46863" y="92735"/>
                      <a:pt x="49683" y="85954"/>
                    </a:cubicBezTo>
                    <a:cubicBezTo>
                      <a:pt x="52502" y="79172"/>
                      <a:pt x="53873" y="68961"/>
                      <a:pt x="53873" y="55397"/>
                    </a:cubicBezTo>
                    <a:cubicBezTo>
                      <a:pt x="53873" y="41834"/>
                      <a:pt x="52502" y="31166"/>
                      <a:pt x="49683" y="24308"/>
                    </a:cubicBezTo>
                    <a:cubicBezTo>
                      <a:pt x="46863" y="17450"/>
                      <a:pt x="42443" y="13944"/>
                      <a:pt x="36271" y="13944"/>
                    </a:cubicBezTo>
                    <a:close/>
                  </a:path>
                </a:pathLst>
              </a:custGeom>
              <a:solidFill>
                <a:schemeClr val="accent1"/>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09" name="Freeform: Shape 1508">
                <a:extLst>
                  <a:ext uri="{FF2B5EF4-FFF2-40B4-BE49-F238E27FC236}">
                    <a16:creationId xmlns:a16="http://schemas.microsoft.com/office/drawing/2014/main" id="{390ECFD6-9433-0DC3-ADBF-2CC061140733}"/>
                  </a:ext>
                </a:extLst>
              </p:cNvPr>
              <p:cNvSpPr/>
              <p:nvPr/>
            </p:nvSpPr>
            <p:spPr>
              <a:xfrm>
                <a:off x="6665061" y="3254654"/>
                <a:ext cx="43662" cy="109118"/>
              </a:xfrm>
              <a:custGeom>
                <a:avLst/>
                <a:gdLst>
                  <a:gd name="connsiteX0" fmla="*/ 43587 w 43662"/>
                  <a:gd name="connsiteY0" fmla="*/ 109118 h 109118"/>
                  <a:gd name="connsiteX1" fmla="*/ 25984 w 43662"/>
                  <a:gd name="connsiteY1" fmla="*/ 109118 h 109118"/>
                  <a:gd name="connsiteX2" fmla="*/ 25984 w 43662"/>
                  <a:gd name="connsiteY2" fmla="*/ 22631 h 109118"/>
                  <a:gd name="connsiteX3" fmla="*/ 16535 w 43662"/>
                  <a:gd name="connsiteY3" fmla="*/ 27813 h 109118"/>
                  <a:gd name="connsiteX4" fmla="*/ 4877 w 43662"/>
                  <a:gd name="connsiteY4" fmla="*/ 32156 h 109118"/>
                  <a:gd name="connsiteX5" fmla="*/ 0 w 43662"/>
                  <a:gd name="connsiteY5" fmla="*/ 17526 h 109118"/>
                  <a:gd name="connsiteX6" fmla="*/ 18745 w 43662"/>
                  <a:gd name="connsiteY6" fmla="*/ 10135 h 109118"/>
                  <a:gd name="connsiteX7" fmla="*/ 34366 w 43662"/>
                  <a:gd name="connsiteY7" fmla="*/ 0 h 109118"/>
                  <a:gd name="connsiteX8" fmla="*/ 43662 w 43662"/>
                  <a:gd name="connsiteY8" fmla="*/ 0 h 109118"/>
                  <a:gd name="connsiteX9" fmla="*/ 43662 w 43662"/>
                  <a:gd name="connsiteY9" fmla="*/ 109118 h 10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662" h="109118">
                    <a:moveTo>
                      <a:pt x="43587" y="109118"/>
                    </a:moveTo>
                    <a:lnTo>
                      <a:pt x="25984" y="109118"/>
                    </a:lnTo>
                    <a:lnTo>
                      <a:pt x="25984" y="22631"/>
                    </a:lnTo>
                    <a:cubicBezTo>
                      <a:pt x="23698" y="24308"/>
                      <a:pt x="20574" y="26061"/>
                      <a:pt x="16535" y="27813"/>
                    </a:cubicBezTo>
                    <a:cubicBezTo>
                      <a:pt x="12497" y="29566"/>
                      <a:pt x="8611" y="31013"/>
                      <a:pt x="4877" y="32156"/>
                    </a:cubicBezTo>
                    <a:lnTo>
                      <a:pt x="0" y="17526"/>
                    </a:lnTo>
                    <a:cubicBezTo>
                      <a:pt x="6248" y="15773"/>
                      <a:pt x="12497" y="13335"/>
                      <a:pt x="18745" y="10135"/>
                    </a:cubicBezTo>
                    <a:cubicBezTo>
                      <a:pt x="24994" y="6934"/>
                      <a:pt x="30175" y="3581"/>
                      <a:pt x="34366" y="0"/>
                    </a:cubicBezTo>
                    <a:lnTo>
                      <a:pt x="43662" y="0"/>
                    </a:lnTo>
                    <a:lnTo>
                      <a:pt x="43662" y="109118"/>
                    </a:lnTo>
                    <a:close/>
                  </a:path>
                </a:pathLst>
              </a:custGeom>
              <a:solidFill>
                <a:schemeClr val="accent1"/>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10" name="Freeform: Shape 1509">
                <a:extLst>
                  <a:ext uri="{FF2B5EF4-FFF2-40B4-BE49-F238E27FC236}">
                    <a16:creationId xmlns:a16="http://schemas.microsoft.com/office/drawing/2014/main" id="{7343080A-1D45-29D2-3AAA-28DE7B9BFCD4}"/>
                  </a:ext>
                </a:extLst>
              </p:cNvPr>
              <p:cNvSpPr/>
              <p:nvPr/>
            </p:nvSpPr>
            <p:spPr>
              <a:xfrm>
                <a:off x="6746976" y="3254654"/>
                <a:ext cx="43662" cy="109118"/>
              </a:xfrm>
              <a:custGeom>
                <a:avLst/>
                <a:gdLst>
                  <a:gd name="connsiteX0" fmla="*/ 43587 w 43662"/>
                  <a:gd name="connsiteY0" fmla="*/ 109118 h 109118"/>
                  <a:gd name="connsiteX1" fmla="*/ 25984 w 43662"/>
                  <a:gd name="connsiteY1" fmla="*/ 109118 h 109118"/>
                  <a:gd name="connsiteX2" fmla="*/ 25984 w 43662"/>
                  <a:gd name="connsiteY2" fmla="*/ 22631 h 109118"/>
                  <a:gd name="connsiteX3" fmla="*/ 16535 w 43662"/>
                  <a:gd name="connsiteY3" fmla="*/ 27813 h 109118"/>
                  <a:gd name="connsiteX4" fmla="*/ 4877 w 43662"/>
                  <a:gd name="connsiteY4" fmla="*/ 32156 h 109118"/>
                  <a:gd name="connsiteX5" fmla="*/ 0 w 43662"/>
                  <a:gd name="connsiteY5" fmla="*/ 17526 h 109118"/>
                  <a:gd name="connsiteX6" fmla="*/ 18745 w 43662"/>
                  <a:gd name="connsiteY6" fmla="*/ 10135 h 109118"/>
                  <a:gd name="connsiteX7" fmla="*/ 34366 w 43662"/>
                  <a:gd name="connsiteY7" fmla="*/ 0 h 109118"/>
                  <a:gd name="connsiteX8" fmla="*/ 43662 w 43662"/>
                  <a:gd name="connsiteY8" fmla="*/ 0 h 109118"/>
                  <a:gd name="connsiteX9" fmla="*/ 43662 w 43662"/>
                  <a:gd name="connsiteY9" fmla="*/ 109118 h 10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662" h="109118">
                    <a:moveTo>
                      <a:pt x="43587" y="109118"/>
                    </a:moveTo>
                    <a:lnTo>
                      <a:pt x="25984" y="109118"/>
                    </a:lnTo>
                    <a:lnTo>
                      <a:pt x="25984" y="22631"/>
                    </a:lnTo>
                    <a:cubicBezTo>
                      <a:pt x="23698" y="24308"/>
                      <a:pt x="20574" y="26061"/>
                      <a:pt x="16535" y="27813"/>
                    </a:cubicBezTo>
                    <a:cubicBezTo>
                      <a:pt x="12497" y="29566"/>
                      <a:pt x="8611" y="31013"/>
                      <a:pt x="4877" y="32156"/>
                    </a:cubicBezTo>
                    <a:lnTo>
                      <a:pt x="0" y="17526"/>
                    </a:lnTo>
                    <a:cubicBezTo>
                      <a:pt x="6248" y="15773"/>
                      <a:pt x="12497" y="13335"/>
                      <a:pt x="18745" y="10135"/>
                    </a:cubicBezTo>
                    <a:cubicBezTo>
                      <a:pt x="24994" y="6934"/>
                      <a:pt x="30175" y="3581"/>
                      <a:pt x="34366" y="0"/>
                    </a:cubicBezTo>
                    <a:lnTo>
                      <a:pt x="43662" y="0"/>
                    </a:lnTo>
                    <a:lnTo>
                      <a:pt x="43662" y="109118"/>
                    </a:lnTo>
                    <a:close/>
                  </a:path>
                </a:pathLst>
              </a:custGeom>
              <a:solidFill>
                <a:schemeClr val="accent1"/>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11" name="Freeform: Shape 1510">
                <a:extLst>
                  <a:ext uri="{FF2B5EF4-FFF2-40B4-BE49-F238E27FC236}">
                    <a16:creationId xmlns:a16="http://schemas.microsoft.com/office/drawing/2014/main" id="{38BA998A-8323-B2A6-8D77-3E5886980A33}"/>
                  </a:ext>
                </a:extLst>
              </p:cNvPr>
              <p:cNvSpPr/>
              <p:nvPr/>
            </p:nvSpPr>
            <p:spPr>
              <a:xfrm>
                <a:off x="7496098" y="3255264"/>
                <a:ext cx="71856" cy="110337"/>
              </a:xfrm>
              <a:custGeom>
                <a:avLst/>
                <a:gdLst>
                  <a:gd name="connsiteX0" fmla="*/ 35433 w 71856"/>
                  <a:gd name="connsiteY0" fmla="*/ 110337 h 110337"/>
                  <a:gd name="connsiteX1" fmla="*/ 8839 w 71856"/>
                  <a:gd name="connsiteY1" fmla="*/ 96774 h 110337"/>
                  <a:gd name="connsiteX2" fmla="*/ 0 w 71856"/>
                  <a:gd name="connsiteY2" fmla="*/ 57074 h 110337"/>
                  <a:gd name="connsiteX3" fmla="*/ 9449 w 71856"/>
                  <a:gd name="connsiteY3" fmla="*/ 14630 h 110337"/>
                  <a:gd name="connsiteX4" fmla="*/ 36500 w 71856"/>
                  <a:gd name="connsiteY4" fmla="*/ 0 h 110337"/>
                  <a:gd name="connsiteX5" fmla="*/ 63475 w 71856"/>
                  <a:gd name="connsiteY5" fmla="*/ 13640 h 110337"/>
                  <a:gd name="connsiteX6" fmla="*/ 71857 w 71856"/>
                  <a:gd name="connsiteY6" fmla="*/ 54559 h 110337"/>
                  <a:gd name="connsiteX7" fmla="*/ 62484 w 71856"/>
                  <a:gd name="connsiteY7" fmla="*/ 95936 h 110337"/>
                  <a:gd name="connsiteX8" fmla="*/ 35433 w 71856"/>
                  <a:gd name="connsiteY8" fmla="*/ 110337 h 110337"/>
                  <a:gd name="connsiteX9" fmla="*/ 36271 w 71856"/>
                  <a:gd name="connsiteY9" fmla="*/ 14021 h 110337"/>
                  <a:gd name="connsiteX10" fmla="*/ 22479 w 71856"/>
                  <a:gd name="connsiteY10" fmla="*/ 24612 h 110337"/>
                  <a:gd name="connsiteX11" fmla="*/ 18059 w 71856"/>
                  <a:gd name="connsiteY11" fmla="*/ 56388 h 110337"/>
                  <a:gd name="connsiteX12" fmla="*/ 22479 w 71856"/>
                  <a:gd name="connsiteY12" fmla="*/ 86182 h 110337"/>
                  <a:gd name="connsiteX13" fmla="*/ 36042 w 71856"/>
                  <a:gd name="connsiteY13" fmla="*/ 96088 h 110337"/>
                  <a:gd name="connsiteX14" fmla="*/ 49683 w 71856"/>
                  <a:gd name="connsiteY14" fmla="*/ 85954 h 110337"/>
                  <a:gd name="connsiteX15" fmla="*/ 53873 w 71856"/>
                  <a:gd name="connsiteY15" fmla="*/ 55397 h 110337"/>
                  <a:gd name="connsiteX16" fmla="*/ 49683 w 71856"/>
                  <a:gd name="connsiteY16" fmla="*/ 24308 h 110337"/>
                  <a:gd name="connsiteX17" fmla="*/ 36271 w 71856"/>
                  <a:gd name="connsiteY17" fmla="*/ 13944 h 11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856" h="110337">
                    <a:moveTo>
                      <a:pt x="35433" y="110337"/>
                    </a:moveTo>
                    <a:cubicBezTo>
                      <a:pt x="23622" y="110337"/>
                      <a:pt x="14783" y="105842"/>
                      <a:pt x="8839" y="96774"/>
                    </a:cubicBezTo>
                    <a:cubicBezTo>
                      <a:pt x="2896" y="87706"/>
                      <a:pt x="0" y="74524"/>
                      <a:pt x="0" y="57074"/>
                    </a:cubicBezTo>
                    <a:cubicBezTo>
                      <a:pt x="0" y="38481"/>
                      <a:pt x="3124" y="24384"/>
                      <a:pt x="9449" y="14630"/>
                    </a:cubicBezTo>
                    <a:cubicBezTo>
                      <a:pt x="15773" y="4877"/>
                      <a:pt x="24765" y="0"/>
                      <a:pt x="36500" y="0"/>
                    </a:cubicBezTo>
                    <a:cubicBezTo>
                      <a:pt x="48844" y="0"/>
                      <a:pt x="57836" y="4572"/>
                      <a:pt x="63475" y="13640"/>
                    </a:cubicBezTo>
                    <a:cubicBezTo>
                      <a:pt x="69113" y="22707"/>
                      <a:pt x="71857" y="36347"/>
                      <a:pt x="71857" y="54559"/>
                    </a:cubicBezTo>
                    <a:cubicBezTo>
                      <a:pt x="71857" y="72771"/>
                      <a:pt x="68733" y="86335"/>
                      <a:pt x="62484" y="95936"/>
                    </a:cubicBezTo>
                    <a:cubicBezTo>
                      <a:pt x="56236" y="105537"/>
                      <a:pt x="47244" y="110337"/>
                      <a:pt x="35433" y="110337"/>
                    </a:cubicBezTo>
                    <a:close/>
                    <a:moveTo>
                      <a:pt x="36271" y="14021"/>
                    </a:moveTo>
                    <a:cubicBezTo>
                      <a:pt x="30023" y="14021"/>
                      <a:pt x="25451" y="17526"/>
                      <a:pt x="22479" y="24612"/>
                    </a:cubicBezTo>
                    <a:cubicBezTo>
                      <a:pt x="19507" y="31699"/>
                      <a:pt x="18059" y="42291"/>
                      <a:pt x="18059" y="56388"/>
                    </a:cubicBezTo>
                    <a:cubicBezTo>
                      <a:pt x="18059" y="69647"/>
                      <a:pt x="19507" y="79553"/>
                      <a:pt x="22479" y="86182"/>
                    </a:cubicBezTo>
                    <a:cubicBezTo>
                      <a:pt x="25451" y="92812"/>
                      <a:pt x="29947" y="96088"/>
                      <a:pt x="36042" y="96088"/>
                    </a:cubicBezTo>
                    <a:cubicBezTo>
                      <a:pt x="42139" y="96088"/>
                      <a:pt x="46863" y="92735"/>
                      <a:pt x="49683" y="85954"/>
                    </a:cubicBezTo>
                    <a:cubicBezTo>
                      <a:pt x="52502" y="79172"/>
                      <a:pt x="53873" y="68961"/>
                      <a:pt x="53873" y="55397"/>
                    </a:cubicBezTo>
                    <a:cubicBezTo>
                      <a:pt x="53873" y="41834"/>
                      <a:pt x="52502" y="31166"/>
                      <a:pt x="49683" y="24308"/>
                    </a:cubicBezTo>
                    <a:cubicBezTo>
                      <a:pt x="46863" y="17450"/>
                      <a:pt x="42443" y="13944"/>
                      <a:pt x="36271" y="13944"/>
                    </a:cubicBezTo>
                    <a:close/>
                  </a:path>
                </a:pathLst>
              </a:custGeom>
              <a:solidFill>
                <a:schemeClr val="accent1"/>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12" name="Freeform: Shape 1511">
                <a:extLst>
                  <a:ext uri="{FF2B5EF4-FFF2-40B4-BE49-F238E27FC236}">
                    <a16:creationId xmlns:a16="http://schemas.microsoft.com/office/drawing/2014/main" id="{D7825008-BFB6-33D9-D52A-B10DAF50A323}"/>
                  </a:ext>
                </a:extLst>
              </p:cNvPr>
              <p:cNvSpPr/>
              <p:nvPr/>
            </p:nvSpPr>
            <p:spPr>
              <a:xfrm>
                <a:off x="7595539" y="3254654"/>
                <a:ext cx="43662" cy="109118"/>
              </a:xfrm>
              <a:custGeom>
                <a:avLst/>
                <a:gdLst>
                  <a:gd name="connsiteX0" fmla="*/ 43587 w 43662"/>
                  <a:gd name="connsiteY0" fmla="*/ 109118 h 109118"/>
                  <a:gd name="connsiteX1" fmla="*/ 25984 w 43662"/>
                  <a:gd name="connsiteY1" fmla="*/ 109118 h 109118"/>
                  <a:gd name="connsiteX2" fmla="*/ 25984 w 43662"/>
                  <a:gd name="connsiteY2" fmla="*/ 22631 h 109118"/>
                  <a:gd name="connsiteX3" fmla="*/ 16536 w 43662"/>
                  <a:gd name="connsiteY3" fmla="*/ 27813 h 109118"/>
                  <a:gd name="connsiteX4" fmla="*/ 4877 w 43662"/>
                  <a:gd name="connsiteY4" fmla="*/ 32156 h 109118"/>
                  <a:gd name="connsiteX5" fmla="*/ 0 w 43662"/>
                  <a:gd name="connsiteY5" fmla="*/ 17526 h 109118"/>
                  <a:gd name="connsiteX6" fmla="*/ 18745 w 43662"/>
                  <a:gd name="connsiteY6" fmla="*/ 10135 h 109118"/>
                  <a:gd name="connsiteX7" fmla="*/ 34366 w 43662"/>
                  <a:gd name="connsiteY7" fmla="*/ 0 h 109118"/>
                  <a:gd name="connsiteX8" fmla="*/ 43663 w 43662"/>
                  <a:gd name="connsiteY8" fmla="*/ 0 h 109118"/>
                  <a:gd name="connsiteX9" fmla="*/ 43663 w 43662"/>
                  <a:gd name="connsiteY9" fmla="*/ 109118 h 10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662" h="109118">
                    <a:moveTo>
                      <a:pt x="43587" y="109118"/>
                    </a:moveTo>
                    <a:lnTo>
                      <a:pt x="25984" y="109118"/>
                    </a:lnTo>
                    <a:lnTo>
                      <a:pt x="25984" y="22631"/>
                    </a:lnTo>
                    <a:cubicBezTo>
                      <a:pt x="23699" y="24308"/>
                      <a:pt x="20574" y="26061"/>
                      <a:pt x="16536" y="27813"/>
                    </a:cubicBezTo>
                    <a:cubicBezTo>
                      <a:pt x="12497" y="29566"/>
                      <a:pt x="8611" y="31013"/>
                      <a:pt x="4877" y="32156"/>
                    </a:cubicBezTo>
                    <a:lnTo>
                      <a:pt x="0" y="17526"/>
                    </a:lnTo>
                    <a:cubicBezTo>
                      <a:pt x="6248" y="15773"/>
                      <a:pt x="12497" y="13335"/>
                      <a:pt x="18745" y="10135"/>
                    </a:cubicBezTo>
                    <a:cubicBezTo>
                      <a:pt x="24994" y="6934"/>
                      <a:pt x="30175" y="3581"/>
                      <a:pt x="34366" y="0"/>
                    </a:cubicBezTo>
                    <a:lnTo>
                      <a:pt x="43663" y="0"/>
                    </a:lnTo>
                    <a:lnTo>
                      <a:pt x="43663" y="109118"/>
                    </a:lnTo>
                    <a:close/>
                  </a:path>
                </a:pathLst>
              </a:custGeom>
              <a:solidFill>
                <a:schemeClr val="accent1"/>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13" name="Freeform: Shape 1512">
                <a:extLst>
                  <a:ext uri="{FF2B5EF4-FFF2-40B4-BE49-F238E27FC236}">
                    <a16:creationId xmlns:a16="http://schemas.microsoft.com/office/drawing/2014/main" id="{C4A7DCE4-A311-5B83-7777-6B9B2EEB8869}"/>
                  </a:ext>
                </a:extLst>
              </p:cNvPr>
              <p:cNvSpPr/>
              <p:nvPr/>
            </p:nvSpPr>
            <p:spPr>
              <a:xfrm>
                <a:off x="7682636" y="3255264"/>
                <a:ext cx="71857" cy="110337"/>
              </a:xfrm>
              <a:custGeom>
                <a:avLst/>
                <a:gdLst>
                  <a:gd name="connsiteX0" fmla="*/ 35433 w 71857"/>
                  <a:gd name="connsiteY0" fmla="*/ 110337 h 110337"/>
                  <a:gd name="connsiteX1" fmla="*/ 8839 w 71857"/>
                  <a:gd name="connsiteY1" fmla="*/ 96774 h 110337"/>
                  <a:gd name="connsiteX2" fmla="*/ 0 w 71857"/>
                  <a:gd name="connsiteY2" fmla="*/ 57074 h 110337"/>
                  <a:gd name="connsiteX3" fmla="*/ 9449 w 71857"/>
                  <a:gd name="connsiteY3" fmla="*/ 14630 h 110337"/>
                  <a:gd name="connsiteX4" fmla="*/ 36500 w 71857"/>
                  <a:gd name="connsiteY4" fmla="*/ 0 h 110337"/>
                  <a:gd name="connsiteX5" fmla="*/ 63475 w 71857"/>
                  <a:gd name="connsiteY5" fmla="*/ 13640 h 110337"/>
                  <a:gd name="connsiteX6" fmla="*/ 71857 w 71857"/>
                  <a:gd name="connsiteY6" fmla="*/ 54559 h 110337"/>
                  <a:gd name="connsiteX7" fmla="*/ 62484 w 71857"/>
                  <a:gd name="connsiteY7" fmla="*/ 95936 h 110337"/>
                  <a:gd name="connsiteX8" fmla="*/ 35433 w 71857"/>
                  <a:gd name="connsiteY8" fmla="*/ 110337 h 110337"/>
                  <a:gd name="connsiteX9" fmla="*/ 36271 w 71857"/>
                  <a:gd name="connsiteY9" fmla="*/ 14021 h 110337"/>
                  <a:gd name="connsiteX10" fmla="*/ 22479 w 71857"/>
                  <a:gd name="connsiteY10" fmla="*/ 24612 h 110337"/>
                  <a:gd name="connsiteX11" fmla="*/ 18060 w 71857"/>
                  <a:gd name="connsiteY11" fmla="*/ 56388 h 110337"/>
                  <a:gd name="connsiteX12" fmla="*/ 22479 w 71857"/>
                  <a:gd name="connsiteY12" fmla="*/ 86182 h 110337"/>
                  <a:gd name="connsiteX13" fmla="*/ 36043 w 71857"/>
                  <a:gd name="connsiteY13" fmla="*/ 96088 h 110337"/>
                  <a:gd name="connsiteX14" fmla="*/ 49683 w 71857"/>
                  <a:gd name="connsiteY14" fmla="*/ 85954 h 110337"/>
                  <a:gd name="connsiteX15" fmla="*/ 53873 w 71857"/>
                  <a:gd name="connsiteY15" fmla="*/ 55397 h 110337"/>
                  <a:gd name="connsiteX16" fmla="*/ 49683 w 71857"/>
                  <a:gd name="connsiteY16" fmla="*/ 24308 h 110337"/>
                  <a:gd name="connsiteX17" fmla="*/ 36271 w 71857"/>
                  <a:gd name="connsiteY17" fmla="*/ 13944 h 11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857" h="110337">
                    <a:moveTo>
                      <a:pt x="35433" y="110337"/>
                    </a:moveTo>
                    <a:cubicBezTo>
                      <a:pt x="23622" y="110337"/>
                      <a:pt x="14783" y="105842"/>
                      <a:pt x="8839" y="96774"/>
                    </a:cubicBezTo>
                    <a:cubicBezTo>
                      <a:pt x="2896" y="87706"/>
                      <a:pt x="0" y="74524"/>
                      <a:pt x="0" y="57074"/>
                    </a:cubicBezTo>
                    <a:cubicBezTo>
                      <a:pt x="0" y="38481"/>
                      <a:pt x="3124" y="24384"/>
                      <a:pt x="9449" y="14630"/>
                    </a:cubicBezTo>
                    <a:cubicBezTo>
                      <a:pt x="15773" y="4877"/>
                      <a:pt x="24765" y="0"/>
                      <a:pt x="36500" y="0"/>
                    </a:cubicBezTo>
                    <a:cubicBezTo>
                      <a:pt x="48844" y="0"/>
                      <a:pt x="57836" y="4572"/>
                      <a:pt x="63475" y="13640"/>
                    </a:cubicBezTo>
                    <a:cubicBezTo>
                      <a:pt x="69113" y="22707"/>
                      <a:pt x="71857" y="36347"/>
                      <a:pt x="71857" y="54559"/>
                    </a:cubicBezTo>
                    <a:cubicBezTo>
                      <a:pt x="71857" y="72771"/>
                      <a:pt x="68733" y="86335"/>
                      <a:pt x="62484" y="95936"/>
                    </a:cubicBezTo>
                    <a:cubicBezTo>
                      <a:pt x="56236" y="105537"/>
                      <a:pt x="47244" y="110337"/>
                      <a:pt x="35433" y="110337"/>
                    </a:cubicBezTo>
                    <a:close/>
                    <a:moveTo>
                      <a:pt x="36271" y="14021"/>
                    </a:moveTo>
                    <a:cubicBezTo>
                      <a:pt x="30023" y="14021"/>
                      <a:pt x="25451" y="17526"/>
                      <a:pt x="22479" y="24612"/>
                    </a:cubicBezTo>
                    <a:cubicBezTo>
                      <a:pt x="19508" y="31699"/>
                      <a:pt x="18060" y="42291"/>
                      <a:pt x="18060" y="56388"/>
                    </a:cubicBezTo>
                    <a:cubicBezTo>
                      <a:pt x="18060" y="69647"/>
                      <a:pt x="19508" y="79553"/>
                      <a:pt x="22479" y="86182"/>
                    </a:cubicBezTo>
                    <a:cubicBezTo>
                      <a:pt x="25451" y="92812"/>
                      <a:pt x="29947" y="96088"/>
                      <a:pt x="36043" y="96088"/>
                    </a:cubicBezTo>
                    <a:cubicBezTo>
                      <a:pt x="42139" y="96088"/>
                      <a:pt x="46863" y="92735"/>
                      <a:pt x="49683" y="85954"/>
                    </a:cubicBezTo>
                    <a:cubicBezTo>
                      <a:pt x="52502" y="79172"/>
                      <a:pt x="53873" y="68961"/>
                      <a:pt x="53873" y="55397"/>
                    </a:cubicBezTo>
                    <a:cubicBezTo>
                      <a:pt x="53873" y="41834"/>
                      <a:pt x="52502" y="31166"/>
                      <a:pt x="49683" y="24308"/>
                    </a:cubicBezTo>
                    <a:cubicBezTo>
                      <a:pt x="46863" y="17450"/>
                      <a:pt x="42443" y="13944"/>
                      <a:pt x="36271" y="13944"/>
                    </a:cubicBezTo>
                    <a:close/>
                  </a:path>
                </a:pathLst>
              </a:custGeom>
              <a:solidFill>
                <a:schemeClr val="accent1"/>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14" name="Freeform: Shape 1513">
                <a:extLst>
                  <a:ext uri="{FF2B5EF4-FFF2-40B4-BE49-F238E27FC236}">
                    <a16:creationId xmlns:a16="http://schemas.microsoft.com/office/drawing/2014/main" id="{A155B4F5-7476-5FD4-4596-02CE648F88F4}"/>
                  </a:ext>
                </a:extLst>
              </p:cNvPr>
              <p:cNvSpPr/>
              <p:nvPr/>
            </p:nvSpPr>
            <p:spPr>
              <a:xfrm>
                <a:off x="7782077" y="3254654"/>
                <a:ext cx="43662" cy="109118"/>
              </a:xfrm>
              <a:custGeom>
                <a:avLst/>
                <a:gdLst>
                  <a:gd name="connsiteX0" fmla="*/ 43586 w 43662"/>
                  <a:gd name="connsiteY0" fmla="*/ 109118 h 109118"/>
                  <a:gd name="connsiteX1" fmla="*/ 25984 w 43662"/>
                  <a:gd name="connsiteY1" fmla="*/ 109118 h 109118"/>
                  <a:gd name="connsiteX2" fmla="*/ 25984 w 43662"/>
                  <a:gd name="connsiteY2" fmla="*/ 22631 h 109118"/>
                  <a:gd name="connsiteX3" fmla="*/ 16535 w 43662"/>
                  <a:gd name="connsiteY3" fmla="*/ 27813 h 109118"/>
                  <a:gd name="connsiteX4" fmla="*/ 4876 w 43662"/>
                  <a:gd name="connsiteY4" fmla="*/ 32156 h 109118"/>
                  <a:gd name="connsiteX5" fmla="*/ 0 w 43662"/>
                  <a:gd name="connsiteY5" fmla="*/ 17526 h 109118"/>
                  <a:gd name="connsiteX6" fmla="*/ 18745 w 43662"/>
                  <a:gd name="connsiteY6" fmla="*/ 10135 h 109118"/>
                  <a:gd name="connsiteX7" fmla="*/ 34366 w 43662"/>
                  <a:gd name="connsiteY7" fmla="*/ 0 h 109118"/>
                  <a:gd name="connsiteX8" fmla="*/ 43662 w 43662"/>
                  <a:gd name="connsiteY8" fmla="*/ 0 h 109118"/>
                  <a:gd name="connsiteX9" fmla="*/ 43662 w 43662"/>
                  <a:gd name="connsiteY9" fmla="*/ 109118 h 10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662" h="109118">
                    <a:moveTo>
                      <a:pt x="43586" y="109118"/>
                    </a:moveTo>
                    <a:lnTo>
                      <a:pt x="25984" y="109118"/>
                    </a:lnTo>
                    <a:lnTo>
                      <a:pt x="25984" y="22631"/>
                    </a:lnTo>
                    <a:cubicBezTo>
                      <a:pt x="23698" y="24308"/>
                      <a:pt x="20574" y="26061"/>
                      <a:pt x="16535" y="27813"/>
                    </a:cubicBezTo>
                    <a:cubicBezTo>
                      <a:pt x="12496" y="29566"/>
                      <a:pt x="8611" y="31013"/>
                      <a:pt x="4876" y="32156"/>
                    </a:cubicBezTo>
                    <a:lnTo>
                      <a:pt x="0" y="17526"/>
                    </a:lnTo>
                    <a:cubicBezTo>
                      <a:pt x="6248" y="15773"/>
                      <a:pt x="12496" y="13335"/>
                      <a:pt x="18745" y="10135"/>
                    </a:cubicBezTo>
                    <a:cubicBezTo>
                      <a:pt x="24994" y="6934"/>
                      <a:pt x="30175" y="3581"/>
                      <a:pt x="34366" y="0"/>
                    </a:cubicBezTo>
                    <a:lnTo>
                      <a:pt x="43662" y="0"/>
                    </a:lnTo>
                    <a:lnTo>
                      <a:pt x="43662" y="109118"/>
                    </a:lnTo>
                    <a:close/>
                  </a:path>
                </a:pathLst>
              </a:custGeom>
              <a:solidFill>
                <a:schemeClr val="accent1"/>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350" name="Graphic 1353">
              <a:extLst>
                <a:ext uri="{FF2B5EF4-FFF2-40B4-BE49-F238E27FC236}">
                  <a16:creationId xmlns:a16="http://schemas.microsoft.com/office/drawing/2014/main" id="{6E71515F-262D-867B-FA22-7845018A8892}"/>
                </a:ext>
              </a:extLst>
            </p:cNvPr>
            <p:cNvGrpSpPr/>
            <p:nvPr/>
          </p:nvGrpSpPr>
          <p:grpSpPr>
            <a:xfrm>
              <a:off x="3545738" y="3856710"/>
              <a:ext cx="3005327" cy="88773"/>
              <a:chOff x="3545738" y="3856710"/>
              <a:chExt cx="3005327" cy="88773"/>
            </a:xfrm>
            <a:solidFill>
              <a:srgbClr val="0078D4"/>
            </a:solidFill>
          </p:grpSpPr>
          <p:sp>
            <p:nvSpPr>
              <p:cNvPr id="1485" name="Freeform: Shape 1484">
                <a:extLst>
                  <a:ext uri="{FF2B5EF4-FFF2-40B4-BE49-F238E27FC236}">
                    <a16:creationId xmlns:a16="http://schemas.microsoft.com/office/drawing/2014/main" id="{8DE57B5C-7877-C0DD-7C0A-7F11CA2BB9CF}"/>
                  </a:ext>
                </a:extLst>
              </p:cNvPr>
              <p:cNvSpPr/>
              <p:nvPr/>
            </p:nvSpPr>
            <p:spPr>
              <a:xfrm>
                <a:off x="3545738" y="3856710"/>
                <a:ext cx="34975" cy="87249"/>
              </a:xfrm>
              <a:custGeom>
                <a:avLst/>
                <a:gdLst>
                  <a:gd name="connsiteX0" fmla="*/ 34976 w 34975"/>
                  <a:gd name="connsiteY0" fmla="*/ 87249 h 87249"/>
                  <a:gd name="connsiteX1" fmla="*/ 20879 w 34975"/>
                  <a:gd name="connsiteY1" fmla="*/ 87249 h 87249"/>
                  <a:gd name="connsiteX2" fmla="*/ 20879 w 34975"/>
                  <a:gd name="connsiteY2" fmla="*/ 18059 h 87249"/>
                  <a:gd name="connsiteX3" fmla="*/ 13335 w 34975"/>
                  <a:gd name="connsiteY3" fmla="*/ 22250 h 87249"/>
                  <a:gd name="connsiteX4" fmla="*/ 3962 w 34975"/>
                  <a:gd name="connsiteY4" fmla="*/ 25679 h 87249"/>
                  <a:gd name="connsiteX5" fmla="*/ 0 w 34975"/>
                  <a:gd name="connsiteY5" fmla="*/ 13944 h 87249"/>
                  <a:gd name="connsiteX6" fmla="*/ 15011 w 34975"/>
                  <a:gd name="connsiteY6" fmla="*/ 8077 h 87249"/>
                  <a:gd name="connsiteX7" fmla="*/ 27508 w 34975"/>
                  <a:gd name="connsiteY7" fmla="*/ 0 h 87249"/>
                  <a:gd name="connsiteX8" fmla="*/ 34976 w 34975"/>
                  <a:gd name="connsiteY8" fmla="*/ 0 h 87249"/>
                  <a:gd name="connsiteX9" fmla="*/ 34976 w 34975"/>
                  <a:gd name="connsiteY9" fmla="*/ 87249 h 87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75" h="87249">
                    <a:moveTo>
                      <a:pt x="34976" y="87249"/>
                    </a:moveTo>
                    <a:lnTo>
                      <a:pt x="20879" y="87249"/>
                    </a:lnTo>
                    <a:lnTo>
                      <a:pt x="20879" y="18059"/>
                    </a:lnTo>
                    <a:cubicBezTo>
                      <a:pt x="19050" y="19431"/>
                      <a:pt x="16535" y="20802"/>
                      <a:pt x="13335" y="22250"/>
                    </a:cubicBezTo>
                    <a:cubicBezTo>
                      <a:pt x="10134" y="23698"/>
                      <a:pt x="7010" y="24841"/>
                      <a:pt x="3962" y="25679"/>
                    </a:cubicBezTo>
                    <a:lnTo>
                      <a:pt x="0" y="13944"/>
                    </a:lnTo>
                    <a:cubicBezTo>
                      <a:pt x="5029" y="12573"/>
                      <a:pt x="9982" y="10592"/>
                      <a:pt x="15011" y="8077"/>
                    </a:cubicBezTo>
                    <a:cubicBezTo>
                      <a:pt x="20041" y="5562"/>
                      <a:pt x="24155" y="2819"/>
                      <a:pt x="27508" y="0"/>
                    </a:cubicBezTo>
                    <a:lnTo>
                      <a:pt x="34976" y="0"/>
                    </a:lnTo>
                    <a:lnTo>
                      <a:pt x="34976" y="87249"/>
                    </a:lnTo>
                    <a:close/>
                  </a:path>
                </a:pathLst>
              </a:custGeom>
              <a:solidFill>
                <a:srgbClr val="0078D4"/>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86" name="Freeform: Shape 1485">
                <a:extLst>
                  <a:ext uri="{FF2B5EF4-FFF2-40B4-BE49-F238E27FC236}">
                    <a16:creationId xmlns:a16="http://schemas.microsoft.com/office/drawing/2014/main" id="{07ACBF00-E081-1B1A-4838-70F9A2ACE905}"/>
                  </a:ext>
                </a:extLst>
              </p:cNvPr>
              <p:cNvSpPr/>
              <p:nvPr/>
            </p:nvSpPr>
            <p:spPr>
              <a:xfrm>
                <a:off x="3659428" y="3856710"/>
                <a:ext cx="34975" cy="87249"/>
              </a:xfrm>
              <a:custGeom>
                <a:avLst/>
                <a:gdLst>
                  <a:gd name="connsiteX0" fmla="*/ 34976 w 34975"/>
                  <a:gd name="connsiteY0" fmla="*/ 87249 h 87249"/>
                  <a:gd name="connsiteX1" fmla="*/ 20879 w 34975"/>
                  <a:gd name="connsiteY1" fmla="*/ 87249 h 87249"/>
                  <a:gd name="connsiteX2" fmla="*/ 20879 w 34975"/>
                  <a:gd name="connsiteY2" fmla="*/ 18059 h 87249"/>
                  <a:gd name="connsiteX3" fmla="*/ 13335 w 34975"/>
                  <a:gd name="connsiteY3" fmla="*/ 22250 h 87249"/>
                  <a:gd name="connsiteX4" fmla="*/ 3963 w 34975"/>
                  <a:gd name="connsiteY4" fmla="*/ 25679 h 87249"/>
                  <a:gd name="connsiteX5" fmla="*/ 0 w 34975"/>
                  <a:gd name="connsiteY5" fmla="*/ 13944 h 87249"/>
                  <a:gd name="connsiteX6" fmla="*/ 15011 w 34975"/>
                  <a:gd name="connsiteY6" fmla="*/ 8077 h 87249"/>
                  <a:gd name="connsiteX7" fmla="*/ 27508 w 34975"/>
                  <a:gd name="connsiteY7" fmla="*/ 0 h 87249"/>
                  <a:gd name="connsiteX8" fmla="*/ 34976 w 34975"/>
                  <a:gd name="connsiteY8" fmla="*/ 0 h 87249"/>
                  <a:gd name="connsiteX9" fmla="*/ 34976 w 34975"/>
                  <a:gd name="connsiteY9" fmla="*/ 87249 h 87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75" h="87249">
                    <a:moveTo>
                      <a:pt x="34976" y="87249"/>
                    </a:moveTo>
                    <a:lnTo>
                      <a:pt x="20879" y="87249"/>
                    </a:lnTo>
                    <a:lnTo>
                      <a:pt x="20879" y="18059"/>
                    </a:lnTo>
                    <a:cubicBezTo>
                      <a:pt x="19050" y="19431"/>
                      <a:pt x="16536" y="20802"/>
                      <a:pt x="13335" y="22250"/>
                    </a:cubicBezTo>
                    <a:cubicBezTo>
                      <a:pt x="10135" y="23698"/>
                      <a:pt x="7011" y="24841"/>
                      <a:pt x="3963" y="25679"/>
                    </a:cubicBezTo>
                    <a:lnTo>
                      <a:pt x="0" y="13944"/>
                    </a:lnTo>
                    <a:cubicBezTo>
                      <a:pt x="5029" y="12573"/>
                      <a:pt x="9982" y="10592"/>
                      <a:pt x="15011" y="8077"/>
                    </a:cubicBezTo>
                    <a:cubicBezTo>
                      <a:pt x="20041" y="5562"/>
                      <a:pt x="24156" y="2819"/>
                      <a:pt x="27508" y="0"/>
                    </a:cubicBezTo>
                    <a:lnTo>
                      <a:pt x="34976" y="0"/>
                    </a:lnTo>
                    <a:lnTo>
                      <a:pt x="34976" y="87249"/>
                    </a:lnTo>
                    <a:close/>
                  </a:path>
                </a:pathLst>
              </a:custGeom>
              <a:solidFill>
                <a:srgbClr val="0078D4"/>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87" name="Freeform: Shape 1486">
                <a:extLst>
                  <a:ext uri="{FF2B5EF4-FFF2-40B4-BE49-F238E27FC236}">
                    <a16:creationId xmlns:a16="http://schemas.microsoft.com/office/drawing/2014/main" id="{9429DE53-5066-742D-2C21-45B07DBC202A}"/>
                  </a:ext>
                </a:extLst>
              </p:cNvPr>
              <p:cNvSpPr/>
              <p:nvPr/>
            </p:nvSpPr>
            <p:spPr>
              <a:xfrm>
                <a:off x="4114342" y="3857091"/>
                <a:ext cx="57454" cy="88392"/>
              </a:xfrm>
              <a:custGeom>
                <a:avLst/>
                <a:gdLst>
                  <a:gd name="connsiteX0" fmla="*/ 28346 w 57454"/>
                  <a:gd name="connsiteY0" fmla="*/ 88392 h 88392"/>
                  <a:gd name="connsiteX1" fmla="*/ 7087 w 57454"/>
                  <a:gd name="connsiteY1" fmla="*/ 77495 h 88392"/>
                  <a:gd name="connsiteX2" fmla="*/ 0 w 57454"/>
                  <a:gd name="connsiteY2" fmla="*/ 45720 h 88392"/>
                  <a:gd name="connsiteX3" fmla="*/ 7544 w 57454"/>
                  <a:gd name="connsiteY3" fmla="*/ 11735 h 88392"/>
                  <a:gd name="connsiteX4" fmla="*/ 29185 w 57454"/>
                  <a:gd name="connsiteY4" fmla="*/ 0 h 88392"/>
                  <a:gd name="connsiteX5" fmla="*/ 50749 w 57454"/>
                  <a:gd name="connsiteY5" fmla="*/ 10897 h 88392"/>
                  <a:gd name="connsiteX6" fmla="*/ 57455 w 57454"/>
                  <a:gd name="connsiteY6" fmla="*/ 43663 h 88392"/>
                  <a:gd name="connsiteX7" fmla="*/ 49987 w 57454"/>
                  <a:gd name="connsiteY7" fmla="*/ 76810 h 88392"/>
                  <a:gd name="connsiteX8" fmla="*/ 28346 w 57454"/>
                  <a:gd name="connsiteY8" fmla="*/ 88316 h 88392"/>
                  <a:gd name="connsiteX9" fmla="*/ 29032 w 57454"/>
                  <a:gd name="connsiteY9" fmla="*/ 11354 h 88392"/>
                  <a:gd name="connsiteX10" fmla="*/ 17983 w 57454"/>
                  <a:gd name="connsiteY10" fmla="*/ 19812 h 88392"/>
                  <a:gd name="connsiteX11" fmla="*/ 14478 w 57454"/>
                  <a:gd name="connsiteY11" fmla="*/ 45263 h 88392"/>
                  <a:gd name="connsiteX12" fmla="*/ 17983 w 57454"/>
                  <a:gd name="connsiteY12" fmla="*/ 69113 h 88392"/>
                  <a:gd name="connsiteX13" fmla="*/ 28803 w 57454"/>
                  <a:gd name="connsiteY13" fmla="*/ 77038 h 88392"/>
                  <a:gd name="connsiteX14" fmla="*/ 39700 w 57454"/>
                  <a:gd name="connsiteY14" fmla="*/ 68885 h 88392"/>
                  <a:gd name="connsiteX15" fmla="*/ 43053 w 57454"/>
                  <a:gd name="connsiteY15" fmla="*/ 44425 h 88392"/>
                  <a:gd name="connsiteX16" fmla="*/ 39700 w 57454"/>
                  <a:gd name="connsiteY16" fmla="*/ 19507 h 88392"/>
                  <a:gd name="connsiteX17" fmla="*/ 28956 w 57454"/>
                  <a:gd name="connsiteY17" fmla="*/ 11201 h 88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454" h="88392">
                    <a:moveTo>
                      <a:pt x="28346" y="88392"/>
                    </a:moveTo>
                    <a:cubicBezTo>
                      <a:pt x="18897" y="88392"/>
                      <a:pt x="11811" y="84734"/>
                      <a:pt x="7087" y="77495"/>
                    </a:cubicBezTo>
                    <a:cubicBezTo>
                      <a:pt x="2362" y="70257"/>
                      <a:pt x="0" y="59665"/>
                      <a:pt x="0" y="45720"/>
                    </a:cubicBezTo>
                    <a:cubicBezTo>
                      <a:pt x="0" y="30861"/>
                      <a:pt x="2515" y="19583"/>
                      <a:pt x="7544" y="11735"/>
                    </a:cubicBezTo>
                    <a:cubicBezTo>
                      <a:pt x="12573" y="3886"/>
                      <a:pt x="19812" y="0"/>
                      <a:pt x="29185" y="0"/>
                    </a:cubicBezTo>
                    <a:cubicBezTo>
                      <a:pt x="39091" y="0"/>
                      <a:pt x="46253" y="3658"/>
                      <a:pt x="50749" y="10897"/>
                    </a:cubicBezTo>
                    <a:cubicBezTo>
                      <a:pt x="55245" y="18136"/>
                      <a:pt x="57455" y="29108"/>
                      <a:pt x="57455" y="43663"/>
                    </a:cubicBezTo>
                    <a:cubicBezTo>
                      <a:pt x="57455" y="58217"/>
                      <a:pt x="54940" y="69113"/>
                      <a:pt x="49987" y="76810"/>
                    </a:cubicBezTo>
                    <a:cubicBezTo>
                      <a:pt x="45034" y="84506"/>
                      <a:pt x="37795" y="88316"/>
                      <a:pt x="28346" y="88316"/>
                    </a:cubicBezTo>
                    <a:close/>
                    <a:moveTo>
                      <a:pt x="29032" y="11354"/>
                    </a:moveTo>
                    <a:cubicBezTo>
                      <a:pt x="24003" y="11354"/>
                      <a:pt x="20345" y="14173"/>
                      <a:pt x="17983" y="19812"/>
                    </a:cubicBezTo>
                    <a:cubicBezTo>
                      <a:pt x="15621" y="25451"/>
                      <a:pt x="14478" y="33985"/>
                      <a:pt x="14478" y="45263"/>
                    </a:cubicBezTo>
                    <a:cubicBezTo>
                      <a:pt x="14478" y="55855"/>
                      <a:pt x="15621" y="63779"/>
                      <a:pt x="17983" y="69113"/>
                    </a:cubicBezTo>
                    <a:cubicBezTo>
                      <a:pt x="20345" y="74448"/>
                      <a:pt x="23927" y="77038"/>
                      <a:pt x="28803" y="77038"/>
                    </a:cubicBezTo>
                    <a:cubicBezTo>
                      <a:pt x="33680" y="77038"/>
                      <a:pt x="37490" y="74295"/>
                      <a:pt x="39700" y="68885"/>
                    </a:cubicBezTo>
                    <a:cubicBezTo>
                      <a:pt x="41910" y="63475"/>
                      <a:pt x="43053" y="55321"/>
                      <a:pt x="43053" y="44425"/>
                    </a:cubicBezTo>
                    <a:cubicBezTo>
                      <a:pt x="43053" y="33528"/>
                      <a:pt x="41910" y="25070"/>
                      <a:pt x="39700" y="19507"/>
                    </a:cubicBezTo>
                    <a:cubicBezTo>
                      <a:pt x="37490" y="13945"/>
                      <a:pt x="33909" y="11201"/>
                      <a:pt x="28956" y="11201"/>
                    </a:cubicBezTo>
                    <a:close/>
                  </a:path>
                </a:pathLst>
              </a:custGeom>
              <a:solidFill>
                <a:srgbClr val="0078D4"/>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88" name="Freeform: Shape 1487">
                <a:extLst>
                  <a:ext uri="{FF2B5EF4-FFF2-40B4-BE49-F238E27FC236}">
                    <a16:creationId xmlns:a16="http://schemas.microsoft.com/office/drawing/2014/main" id="{A7EF88FF-6DBD-7A01-A7E8-8C8E4EF09857}"/>
                  </a:ext>
                </a:extLst>
              </p:cNvPr>
              <p:cNvSpPr/>
              <p:nvPr/>
            </p:nvSpPr>
            <p:spPr>
              <a:xfrm>
                <a:off x="4193819" y="3856710"/>
                <a:ext cx="34976" cy="87249"/>
              </a:xfrm>
              <a:custGeom>
                <a:avLst/>
                <a:gdLst>
                  <a:gd name="connsiteX0" fmla="*/ 34976 w 34976"/>
                  <a:gd name="connsiteY0" fmla="*/ 87249 h 87249"/>
                  <a:gd name="connsiteX1" fmla="*/ 20879 w 34976"/>
                  <a:gd name="connsiteY1" fmla="*/ 87249 h 87249"/>
                  <a:gd name="connsiteX2" fmla="*/ 20879 w 34976"/>
                  <a:gd name="connsiteY2" fmla="*/ 18059 h 87249"/>
                  <a:gd name="connsiteX3" fmla="*/ 13335 w 34976"/>
                  <a:gd name="connsiteY3" fmla="*/ 22250 h 87249"/>
                  <a:gd name="connsiteX4" fmla="*/ 3963 w 34976"/>
                  <a:gd name="connsiteY4" fmla="*/ 25679 h 87249"/>
                  <a:gd name="connsiteX5" fmla="*/ 0 w 34976"/>
                  <a:gd name="connsiteY5" fmla="*/ 13944 h 87249"/>
                  <a:gd name="connsiteX6" fmla="*/ 15012 w 34976"/>
                  <a:gd name="connsiteY6" fmla="*/ 8077 h 87249"/>
                  <a:gd name="connsiteX7" fmla="*/ 27508 w 34976"/>
                  <a:gd name="connsiteY7" fmla="*/ 0 h 87249"/>
                  <a:gd name="connsiteX8" fmla="*/ 34976 w 34976"/>
                  <a:gd name="connsiteY8" fmla="*/ 0 h 87249"/>
                  <a:gd name="connsiteX9" fmla="*/ 34976 w 34976"/>
                  <a:gd name="connsiteY9" fmla="*/ 87249 h 87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76" h="87249">
                    <a:moveTo>
                      <a:pt x="34976" y="87249"/>
                    </a:moveTo>
                    <a:lnTo>
                      <a:pt x="20879" y="87249"/>
                    </a:lnTo>
                    <a:lnTo>
                      <a:pt x="20879" y="18059"/>
                    </a:lnTo>
                    <a:cubicBezTo>
                      <a:pt x="19050" y="19431"/>
                      <a:pt x="16535" y="20802"/>
                      <a:pt x="13335" y="22250"/>
                    </a:cubicBezTo>
                    <a:cubicBezTo>
                      <a:pt x="10135" y="23698"/>
                      <a:pt x="7010" y="24841"/>
                      <a:pt x="3963" y="25679"/>
                    </a:cubicBezTo>
                    <a:lnTo>
                      <a:pt x="0" y="13944"/>
                    </a:lnTo>
                    <a:cubicBezTo>
                      <a:pt x="5029" y="12573"/>
                      <a:pt x="9982" y="10592"/>
                      <a:pt x="15012" y="8077"/>
                    </a:cubicBezTo>
                    <a:cubicBezTo>
                      <a:pt x="20041" y="5562"/>
                      <a:pt x="24155" y="2819"/>
                      <a:pt x="27508" y="0"/>
                    </a:cubicBezTo>
                    <a:lnTo>
                      <a:pt x="34976" y="0"/>
                    </a:lnTo>
                    <a:lnTo>
                      <a:pt x="34976" y="87249"/>
                    </a:lnTo>
                    <a:close/>
                  </a:path>
                </a:pathLst>
              </a:custGeom>
              <a:solidFill>
                <a:srgbClr val="0078D4"/>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89" name="Freeform: Shape 1488">
                <a:extLst>
                  <a:ext uri="{FF2B5EF4-FFF2-40B4-BE49-F238E27FC236}">
                    <a16:creationId xmlns:a16="http://schemas.microsoft.com/office/drawing/2014/main" id="{6023DBF3-5936-CE85-5E73-FF7D2069FE59}"/>
                  </a:ext>
                </a:extLst>
              </p:cNvPr>
              <p:cNvSpPr/>
              <p:nvPr/>
            </p:nvSpPr>
            <p:spPr>
              <a:xfrm>
                <a:off x="4359858" y="3857091"/>
                <a:ext cx="57455" cy="88392"/>
              </a:xfrm>
              <a:custGeom>
                <a:avLst/>
                <a:gdLst>
                  <a:gd name="connsiteX0" fmla="*/ 28347 w 57455"/>
                  <a:gd name="connsiteY0" fmla="*/ 88392 h 88392"/>
                  <a:gd name="connsiteX1" fmla="*/ 7087 w 57455"/>
                  <a:gd name="connsiteY1" fmla="*/ 77495 h 88392"/>
                  <a:gd name="connsiteX2" fmla="*/ 0 w 57455"/>
                  <a:gd name="connsiteY2" fmla="*/ 45720 h 88392"/>
                  <a:gd name="connsiteX3" fmla="*/ 7544 w 57455"/>
                  <a:gd name="connsiteY3" fmla="*/ 11735 h 88392"/>
                  <a:gd name="connsiteX4" fmla="*/ 29185 w 57455"/>
                  <a:gd name="connsiteY4" fmla="*/ 0 h 88392"/>
                  <a:gd name="connsiteX5" fmla="*/ 50749 w 57455"/>
                  <a:gd name="connsiteY5" fmla="*/ 10897 h 88392"/>
                  <a:gd name="connsiteX6" fmla="*/ 57455 w 57455"/>
                  <a:gd name="connsiteY6" fmla="*/ 43663 h 88392"/>
                  <a:gd name="connsiteX7" fmla="*/ 49987 w 57455"/>
                  <a:gd name="connsiteY7" fmla="*/ 76810 h 88392"/>
                  <a:gd name="connsiteX8" fmla="*/ 28347 w 57455"/>
                  <a:gd name="connsiteY8" fmla="*/ 88316 h 88392"/>
                  <a:gd name="connsiteX9" fmla="*/ 29032 w 57455"/>
                  <a:gd name="connsiteY9" fmla="*/ 11354 h 88392"/>
                  <a:gd name="connsiteX10" fmla="*/ 17984 w 57455"/>
                  <a:gd name="connsiteY10" fmla="*/ 19812 h 88392"/>
                  <a:gd name="connsiteX11" fmla="*/ 14478 w 57455"/>
                  <a:gd name="connsiteY11" fmla="*/ 45263 h 88392"/>
                  <a:gd name="connsiteX12" fmla="*/ 17984 w 57455"/>
                  <a:gd name="connsiteY12" fmla="*/ 69113 h 88392"/>
                  <a:gd name="connsiteX13" fmla="*/ 28804 w 57455"/>
                  <a:gd name="connsiteY13" fmla="*/ 77038 h 88392"/>
                  <a:gd name="connsiteX14" fmla="*/ 39700 w 57455"/>
                  <a:gd name="connsiteY14" fmla="*/ 68885 h 88392"/>
                  <a:gd name="connsiteX15" fmla="*/ 43053 w 57455"/>
                  <a:gd name="connsiteY15" fmla="*/ 44425 h 88392"/>
                  <a:gd name="connsiteX16" fmla="*/ 39700 w 57455"/>
                  <a:gd name="connsiteY16" fmla="*/ 19507 h 88392"/>
                  <a:gd name="connsiteX17" fmla="*/ 28956 w 57455"/>
                  <a:gd name="connsiteY17" fmla="*/ 11201 h 88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455" h="88392">
                    <a:moveTo>
                      <a:pt x="28347" y="88392"/>
                    </a:moveTo>
                    <a:cubicBezTo>
                      <a:pt x="18898" y="88392"/>
                      <a:pt x="11811" y="84734"/>
                      <a:pt x="7087" y="77495"/>
                    </a:cubicBezTo>
                    <a:cubicBezTo>
                      <a:pt x="2362" y="70257"/>
                      <a:pt x="0" y="59665"/>
                      <a:pt x="0" y="45720"/>
                    </a:cubicBezTo>
                    <a:cubicBezTo>
                      <a:pt x="0" y="30861"/>
                      <a:pt x="2515" y="19583"/>
                      <a:pt x="7544" y="11735"/>
                    </a:cubicBezTo>
                    <a:cubicBezTo>
                      <a:pt x="12573" y="3886"/>
                      <a:pt x="19812" y="0"/>
                      <a:pt x="29185" y="0"/>
                    </a:cubicBezTo>
                    <a:cubicBezTo>
                      <a:pt x="39091" y="0"/>
                      <a:pt x="46253" y="3658"/>
                      <a:pt x="50749" y="10897"/>
                    </a:cubicBezTo>
                    <a:cubicBezTo>
                      <a:pt x="55245" y="18136"/>
                      <a:pt x="57455" y="29108"/>
                      <a:pt x="57455" y="43663"/>
                    </a:cubicBezTo>
                    <a:cubicBezTo>
                      <a:pt x="57455" y="58217"/>
                      <a:pt x="54940" y="69113"/>
                      <a:pt x="49987" y="76810"/>
                    </a:cubicBezTo>
                    <a:cubicBezTo>
                      <a:pt x="45034" y="84506"/>
                      <a:pt x="37795" y="88316"/>
                      <a:pt x="28347" y="88316"/>
                    </a:cubicBezTo>
                    <a:close/>
                    <a:moveTo>
                      <a:pt x="29032" y="11354"/>
                    </a:moveTo>
                    <a:cubicBezTo>
                      <a:pt x="24003" y="11354"/>
                      <a:pt x="20346" y="14173"/>
                      <a:pt x="17984" y="19812"/>
                    </a:cubicBezTo>
                    <a:cubicBezTo>
                      <a:pt x="15621" y="25451"/>
                      <a:pt x="14478" y="33985"/>
                      <a:pt x="14478" y="45263"/>
                    </a:cubicBezTo>
                    <a:cubicBezTo>
                      <a:pt x="14478" y="55855"/>
                      <a:pt x="15621" y="63779"/>
                      <a:pt x="17984" y="69113"/>
                    </a:cubicBezTo>
                    <a:cubicBezTo>
                      <a:pt x="20346" y="74448"/>
                      <a:pt x="23927" y="77038"/>
                      <a:pt x="28804" y="77038"/>
                    </a:cubicBezTo>
                    <a:cubicBezTo>
                      <a:pt x="33681" y="77038"/>
                      <a:pt x="37491" y="74295"/>
                      <a:pt x="39700" y="68885"/>
                    </a:cubicBezTo>
                    <a:cubicBezTo>
                      <a:pt x="41910" y="63475"/>
                      <a:pt x="43053" y="55321"/>
                      <a:pt x="43053" y="44425"/>
                    </a:cubicBezTo>
                    <a:cubicBezTo>
                      <a:pt x="43053" y="33528"/>
                      <a:pt x="41910" y="25070"/>
                      <a:pt x="39700" y="19507"/>
                    </a:cubicBezTo>
                    <a:cubicBezTo>
                      <a:pt x="37491" y="13945"/>
                      <a:pt x="33909" y="11201"/>
                      <a:pt x="28956" y="11201"/>
                    </a:cubicBezTo>
                    <a:close/>
                  </a:path>
                </a:pathLst>
              </a:custGeom>
              <a:solidFill>
                <a:srgbClr val="0078D4"/>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90" name="Freeform: Shape 1489">
                <a:extLst>
                  <a:ext uri="{FF2B5EF4-FFF2-40B4-BE49-F238E27FC236}">
                    <a16:creationId xmlns:a16="http://schemas.microsoft.com/office/drawing/2014/main" id="{814AFC5B-5572-3848-D5D8-47C2BD7E41D2}"/>
                  </a:ext>
                </a:extLst>
              </p:cNvPr>
              <p:cNvSpPr/>
              <p:nvPr/>
            </p:nvSpPr>
            <p:spPr>
              <a:xfrm>
                <a:off x="4535576" y="3856710"/>
                <a:ext cx="34976" cy="87249"/>
              </a:xfrm>
              <a:custGeom>
                <a:avLst/>
                <a:gdLst>
                  <a:gd name="connsiteX0" fmla="*/ 34976 w 34976"/>
                  <a:gd name="connsiteY0" fmla="*/ 87249 h 87249"/>
                  <a:gd name="connsiteX1" fmla="*/ 20879 w 34976"/>
                  <a:gd name="connsiteY1" fmla="*/ 87249 h 87249"/>
                  <a:gd name="connsiteX2" fmla="*/ 20879 w 34976"/>
                  <a:gd name="connsiteY2" fmla="*/ 18059 h 87249"/>
                  <a:gd name="connsiteX3" fmla="*/ 13335 w 34976"/>
                  <a:gd name="connsiteY3" fmla="*/ 22250 h 87249"/>
                  <a:gd name="connsiteX4" fmla="*/ 3963 w 34976"/>
                  <a:gd name="connsiteY4" fmla="*/ 25679 h 87249"/>
                  <a:gd name="connsiteX5" fmla="*/ 0 w 34976"/>
                  <a:gd name="connsiteY5" fmla="*/ 13944 h 87249"/>
                  <a:gd name="connsiteX6" fmla="*/ 15012 w 34976"/>
                  <a:gd name="connsiteY6" fmla="*/ 8077 h 87249"/>
                  <a:gd name="connsiteX7" fmla="*/ 27509 w 34976"/>
                  <a:gd name="connsiteY7" fmla="*/ 0 h 87249"/>
                  <a:gd name="connsiteX8" fmla="*/ 34976 w 34976"/>
                  <a:gd name="connsiteY8" fmla="*/ 0 h 87249"/>
                  <a:gd name="connsiteX9" fmla="*/ 34976 w 34976"/>
                  <a:gd name="connsiteY9" fmla="*/ 87249 h 87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76" h="87249">
                    <a:moveTo>
                      <a:pt x="34976" y="87249"/>
                    </a:moveTo>
                    <a:lnTo>
                      <a:pt x="20879" y="87249"/>
                    </a:lnTo>
                    <a:lnTo>
                      <a:pt x="20879" y="18059"/>
                    </a:lnTo>
                    <a:cubicBezTo>
                      <a:pt x="19050" y="19431"/>
                      <a:pt x="16536" y="20802"/>
                      <a:pt x="13335" y="22250"/>
                    </a:cubicBezTo>
                    <a:cubicBezTo>
                      <a:pt x="10135" y="23698"/>
                      <a:pt x="7011" y="24841"/>
                      <a:pt x="3963" y="25679"/>
                    </a:cubicBezTo>
                    <a:lnTo>
                      <a:pt x="0" y="13944"/>
                    </a:lnTo>
                    <a:cubicBezTo>
                      <a:pt x="5029" y="12573"/>
                      <a:pt x="9983" y="10592"/>
                      <a:pt x="15012" y="8077"/>
                    </a:cubicBezTo>
                    <a:cubicBezTo>
                      <a:pt x="20041" y="5562"/>
                      <a:pt x="24156" y="2819"/>
                      <a:pt x="27509" y="0"/>
                    </a:cubicBezTo>
                    <a:lnTo>
                      <a:pt x="34976" y="0"/>
                    </a:lnTo>
                    <a:lnTo>
                      <a:pt x="34976" y="87249"/>
                    </a:lnTo>
                    <a:close/>
                  </a:path>
                </a:pathLst>
              </a:custGeom>
              <a:solidFill>
                <a:srgbClr val="0078D4"/>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91" name="Freeform: Shape 1490">
                <a:extLst>
                  <a:ext uri="{FF2B5EF4-FFF2-40B4-BE49-F238E27FC236}">
                    <a16:creationId xmlns:a16="http://schemas.microsoft.com/office/drawing/2014/main" id="{572DB6CD-0795-258B-B9EC-BDD980969595}"/>
                  </a:ext>
                </a:extLst>
              </p:cNvPr>
              <p:cNvSpPr/>
              <p:nvPr/>
            </p:nvSpPr>
            <p:spPr>
              <a:xfrm>
                <a:off x="5231282" y="3857091"/>
                <a:ext cx="57454" cy="88392"/>
              </a:xfrm>
              <a:custGeom>
                <a:avLst/>
                <a:gdLst>
                  <a:gd name="connsiteX0" fmla="*/ 28346 w 57454"/>
                  <a:gd name="connsiteY0" fmla="*/ 88392 h 88392"/>
                  <a:gd name="connsiteX1" fmla="*/ 7087 w 57454"/>
                  <a:gd name="connsiteY1" fmla="*/ 77495 h 88392"/>
                  <a:gd name="connsiteX2" fmla="*/ 0 w 57454"/>
                  <a:gd name="connsiteY2" fmla="*/ 45720 h 88392"/>
                  <a:gd name="connsiteX3" fmla="*/ 7544 w 57454"/>
                  <a:gd name="connsiteY3" fmla="*/ 11735 h 88392"/>
                  <a:gd name="connsiteX4" fmla="*/ 29184 w 57454"/>
                  <a:gd name="connsiteY4" fmla="*/ 0 h 88392"/>
                  <a:gd name="connsiteX5" fmla="*/ 50749 w 57454"/>
                  <a:gd name="connsiteY5" fmla="*/ 10897 h 88392"/>
                  <a:gd name="connsiteX6" fmla="*/ 57455 w 57454"/>
                  <a:gd name="connsiteY6" fmla="*/ 43663 h 88392"/>
                  <a:gd name="connsiteX7" fmla="*/ 49987 w 57454"/>
                  <a:gd name="connsiteY7" fmla="*/ 76810 h 88392"/>
                  <a:gd name="connsiteX8" fmla="*/ 28346 w 57454"/>
                  <a:gd name="connsiteY8" fmla="*/ 88316 h 88392"/>
                  <a:gd name="connsiteX9" fmla="*/ 29032 w 57454"/>
                  <a:gd name="connsiteY9" fmla="*/ 11354 h 88392"/>
                  <a:gd name="connsiteX10" fmla="*/ 17983 w 57454"/>
                  <a:gd name="connsiteY10" fmla="*/ 19812 h 88392"/>
                  <a:gd name="connsiteX11" fmla="*/ 14478 w 57454"/>
                  <a:gd name="connsiteY11" fmla="*/ 45263 h 88392"/>
                  <a:gd name="connsiteX12" fmla="*/ 17983 w 57454"/>
                  <a:gd name="connsiteY12" fmla="*/ 69113 h 88392"/>
                  <a:gd name="connsiteX13" fmla="*/ 28803 w 57454"/>
                  <a:gd name="connsiteY13" fmla="*/ 77038 h 88392"/>
                  <a:gd name="connsiteX14" fmla="*/ 39700 w 57454"/>
                  <a:gd name="connsiteY14" fmla="*/ 68885 h 88392"/>
                  <a:gd name="connsiteX15" fmla="*/ 43053 w 57454"/>
                  <a:gd name="connsiteY15" fmla="*/ 44425 h 88392"/>
                  <a:gd name="connsiteX16" fmla="*/ 39700 w 57454"/>
                  <a:gd name="connsiteY16" fmla="*/ 19507 h 88392"/>
                  <a:gd name="connsiteX17" fmla="*/ 28956 w 57454"/>
                  <a:gd name="connsiteY17" fmla="*/ 11201 h 88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454" h="88392">
                    <a:moveTo>
                      <a:pt x="28346" y="88392"/>
                    </a:moveTo>
                    <a:cubicBezTo>
                      <a:pt x="18897" y="88392"/>
                      <a:pt x="11811" y="84734"/>
                      <a:pt x="7087" y="77495"/>
                    </a:cubicBezTo>
                    <a:cubicBezTo>
                      <a:pt x="2362" y="70257"/>
                      <a:pt x="0" y="59665"/>
                      <a:pt x="0" y="45720"/>
                    </a:cubicBezTo>
                    <a:cubicBezTo>
                      <a:pt x="0" y="30861"/>
                      <a:pt x="2514" y="19583"/>
                      <a:pt x="7544" y="11735"/>
                    </a:cubicBezTo>
                    <a:cubicBezTo>
                      <a:pt x="12573" y="3886"/>
                      <a:pt x="19812" y="0"/>
                      <a:pt x="29184" y="0"/>
                    </a:cubicBezTo>
                    <a:cubicBezTo>
                      <a:pt x="39091" y="0"/>
                      <a:pt x="46253" y="3658"/>
                      <a:pt x="50749" y="10897"/>
                    </a:cubicBezTo>
                    <a:cubicBezTo>
                      <a:pt x="55245" y="18136"/>
                      <a:pt x="57455" y="29108"/>
                      <a:pt x="57455" y="43663"/>
                    </a:cubicBezTo>
                    <a:cubicBezTo>
                      <a:pt x="57455" y="58217"/>
                      <a:pt x="54940" y="69113"/>
                      <a:pt x="49987" y="76810"/>
                    </a:cubicBezTo>
                    <a:cubicBezTo>
                      <a:pt x="45034" y="84506"/>
                      <a:pt x="37795" y="88316"/>
                      <a:pt x="28346" y="88316"/>
                    </a:cubicBezTo>
                    <a:close/>
                    <a:moveTo>
                      <a:pt x="29032" y="11354"/>
                    </a:moveTo>
                    <a:cubicBezTo>
                      <a:pt x="24003" y="11354"/>
                      <a:pt x="20345" y="14173"/>
                      <a:pt x="17983" y="19812"/>
                    </a:cubicBezTo>
                    <a:cubicBezTo>
                      <a:pt x="15621" y="25451"/>
                      <a:pt x="14478" y="33985"/>
                      <a:pt x="14478" y="45263"/>
                    </a:cubicBezTo>
                    <a:cubicBezTo>
                      <a:pt x="14478" y="55855"/>
                      <a:pt x="15621" y="63779"/>
                      <a:pt x="17983" y="69113"/>
                    </a:cubicBezTo>
                    <a:cubicBezTo>
                      <a:pt x="20345" y="74448"/>
                      <a:pt x="23926" y="77038"/>
                      <a:pt x="28803" y="77038"/>
                    </a:cubicBezTo>
                    <a:cubicBezTo>
                      <a:pt x="33680" y="77038"/>
                      <a:pt x="37490" y="74295"/>
                      <a:pt x="39700" y="68885"/>
                    </a:cubicBezTo>
                    <a:cubicBezTo>
                      <a:pt x="41910" y="63475"/>
                      <a:pt x="43053" y="55321"/>
                      <a:pt x="43053" y="44425"/>
                    </a:cubicBezTo>
                    <a:cubicBezTo>
                      <a:pt x="43053" y="33528"/>
                      <a:pt x="41910" y="25070"/>
                      <a:pt x="39700" y="19507"/>
                    </a:cubicBezTo>
                    <a:cubicBezTo>
                      <a:pt x="37490" y="13945"/>
                      <a:pt x="33909" y="11201"/>
                      <a:pt x="28956" y="11201"/>
                    </a:cubicBezTo>
                    <a:close/>
                  </a:path>
                </a:pathLst>
              </a:custGeom>
              <a:solidFill>
                <a:srgbClr val="0078D4"/>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92" name="Freeform: Shape 1491">
                <a:extLst>
                  <a:ext uri="{FF2B5EF4-FFF2-40B4-BE49-F238E27FC236}">
                    <a16:creationId xmlns:a16="http://schemas.microsoft.com/office/drawing/2014/main" id="{681FE0EA-87C5-3234-6660-2F634EE0D7E4}"/>
                  </a:ext>
                </a:extLst>
              </p:cNvPr>
              <p:cNvSpPr/>
              <p:nvPr/>
            </p:nvSpPr>
            <p:spPr>
              <a:xfrm>
                <a:off x="5314950" y="3857091"/>
                <a:ext cx="57454" cy="88392"/>
              </a:xfrm>
              <a:custGeom>
                <a:avLst/>
                <a:gdLst>
                  <a:gd name="connsiteX0" fmla="*/ 28346 w 57454"/>
                  <a:gd name="connsiteY0" fmla="*/ 88392 h 88392"/>
                  <a:gd name="connsiteX1" fmla="*/ 7087 w 57454"/>
                  <a:gd name="connsiteY1" fmla="*/ 77495 h 88392"/>
                  <a:gd name="connsiteX2" fmla="*/ 0 w 57454"/>
                  <a:gd name="connsiteY2" fmla="*/ 45720 h 88392"/>
                  <a:gd name="connsiteX3" fmla="*/ 7544 w 57454"/>
                  <a:gd name="connsiteY3" fmla="*/ 11735 h 88392"/>
                  <a:gd name="connsiteX4" fmla="*/ 29185 w 57454"/>
                  <a:gd name="connsiteY4" fmla="*/ 0 h 88392"/>
                  <a:gd name="connsiteX5" fmla="*/ 50749 w 57454"/>
                  <a:gd name="connsiteY5" fmla="*/ 10897 h 88392"/>
                  <a:gd name="connsiteX6" fmla="*/ 57455 w 57454"/>
                  <a:gd name="connsiteY6" fmla="*/ 43663 h 88392"/>
                  <a:gd name="connsiteX7" fmla="*/ 49987 w 57454"/>
                  <a:gd name="connsiteY7" fmla="*/ 76810 h 88392"/>
                  <a:gd name="connsiteX8" fmla="*/ 28346 w 57454"/>
                  <a:gd name="connsiteY8" fmla="*/ 88316 h 88392"/>
                  <a:gd name="connsiteX9" fmla="*/ 29032 w 57454"/>
                  <a:gd name="connsiteY9" fmla="*/ 11354 h 88392"/>
                  <a:gd name="connsiteX10" fmla="*/ 17983 w 57454"/>
                  <a:gd name="connsiteY10" fmla="*/ 19812 h 88392"/>
                  <a:gd name="connsiteX11" fmla="*/ 14478 w 57454"/>
                  <a:gd name="connsiteY11" fmla="*/ 45263 h 88392"/>
                  <a:gd name="connsiteX12" fmla="*/ 17983 w 57454"/>
                  <a:gd name="connsiteY12" fmla="*/ 69113 h 88392"/>
                  <a:gd name="connsiteX13" fmla="*/ 28804 w 57454"/>
                  <a:gd name="connsiteY13" fmla="*/ 77038 h 88392"/>
                  <a:gd name="connsiteX14" fmla="*/ 39700 w 57454"/>
                  <a:gd name="connsiteY14" fmla="*/ 68885 h 88392"/>
                  <a:gd name="connsiteX15" fmla="*/ 43053 w 57454"/>
                  <a:gd name="connsiteY15" fmla="*/ 44425 h 88392"/>
                  <a:gd name="connsiteX16" fmla="*/ 39700 w 57454"/>
                  <a:gd name="connsiteY16" fmla="*/ 19507 h 88392"/>
                  <a:gd name="connsiteX17" fmla="*/ 28956 w 57454"/>
                  <a:gd name="connsiteY17" fmla="*/ 11201 h 88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454" h="88392">
                    <a:moveTo>
                      <a:pt x="28346" y="88392"/>
                    </a:moveTo>
                    <a:cubicBezTo>
                      <a:pt x="18897" y="88392"/>
                      <a:pt x="11811" y="84734"/>
                      <a:pt x="7087" y="77495"/>
                    </a:cubicBezTo>
                    <a:cubicBezTo>
                      <a:pt x="2362" y="70257"/>
                      <a:pt x="0" y="59665"/>
                      <a:pt x="0" y="45720"/>
                    </a:cubicBezTo>
                    <a:cubicBezTo>
                      <a:pt x="0" y="30861"/>
                      <a:pt x="2515" y="19583"/>
                      <a:pt x="7544" y="11735"/>
                    </a:cubicBezTo>
                    <a:cubicBezTo>
                      <a:pt x="12573" y="3886"/>
                      <a:pt x="19812" y="0"/>
                      <a:pt x="29185" y="0"/>
                    </a:cubicBezTo>
                    <a:cubicBezTo>
                      <a:pt x="39091" y="0"/>
                      <a:pt x="46253" y="3658"/>
                      <a:pt x="50749" y="10897"/>
                    </a:cubicBezTo>
                    <a:cubicBezTo>
                      <a:pt x="55245" y="18136"/>
                      <a:pt x="57455" y="29108"/>
                      <a:pt x="57455" y="43663"/>
                    </a:cubicBezTo>
                    <a:cubicBezTo>
                      <a:pt x="57455" y="58217"/>
                      <a:pt x="54940" y="69113"/>
                      <a:pt x="49987" y="76810"/>
                    </a:cubicBezTo>
                    <a:cubicBezTo>
                      <a:pt x="45034" y="84506"/>
                      <a:pt x="37795" y="88316"/>
                      <a:pt x="28346" y="88316"/>
                    </a:cubicBezTo>
                    <a:close/>
                    <a:moveTo>
                      <a:pt x="29032" y="11354"/>
                    </a:moveTo>
                    <a:cubicBezTo>
                      <a:pt x="24003" y="11354"/>
                      <a:pt x="20345" y="14173"/>
                      <a:pt x="17983" y="19812"/>
                    </a:cubicBezTo>
                    <a:cubicBezTo>
                      <a:pt x="15621" y="25451"/>
                      <a:pt x="14478" y="33985"/>
                      <a:pt x="14478" y="45263"/>
                    </a:cubicBezTo>
                    <a:cubicBezTo>
                      <a:pt x="14478" y="55855"/>
                      <a:pt x="15621" y="63779"/>
                      <a:pt x="17983" y="69113"/>
                    </a:cubicBezTo>
                    <a:cubicBezTo>
                      <a:pt x="20345" y="74448"/>
                      <a:pt x="23927" y="77038"/>
                      <a:pt x="28804" y="77038"/>
                    </a:cubicBezTo>
                    <a:cubicBezTo>
                      <a:pt x="33680" y="77038"/>
                      <a:pt x="37490" y="74295"/>
                      <a:pt x="39700" y="68885"/>
                    </a:cubicBezTo>
                    <a:cubicBezTo>
                      <a:pt x="41910" y="63475"/>
                      <a:pt x="43053" y="55321"/>
                      <a:pt x="43053" y="44425"/>
                    </a:cubicBezTo>
                    <a:cubicBezTo>
                      <a:pt x="43053" y="33528"/>
                      <a:pt x="41910" y="25070"/>
                      <a:pt x="39700" y="19507"/>
                    </a:cubicBezTo>
                    <a:cubicBezTo>
                      <a:pt x="37490" y="13945"/>
                      <a:pt x="33909" y="11201"/>
                      <a:pt x="28956" y="11201"/>
                    </a:cubicBezTo>
                    <a:close/>
                  </a:path>
                </a:pathLst>
              </a:custGeom>
              <a:solidFill>
                <a:srgbClr val="0078D4"/>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93" name="Freeform: Shape 1492">
                <a:extLst>
                  <a:ext uri="{FF2B5EF4-FFF2-40B4-BE49-F238E27FC236}">
                    <a16:creationId xmlns:a16="http://schemas.microsoft.com/office/drawing/2014/main" id="{9902AF46-F482-37BE-8780-5A626126CA2D}"/>
                  </a:ext>
                </a:extLst>
              </p:cNvPr>
              <p:cNvSpPr/>
              <p:nvPr/>
            </p:nvSpPr>
            <p:spPr>
              <a:xfrm>
                <a:off x="5543092" y="3857091"/>
                <a:ext cx="57454" cy="88392"/>
              </a:xfrm>
              <a:custGeom>
                <a:avLst/>
                <a:gdLst>
                  <a:gd name="connsiteX0" fmla="*/ 28346 w 57454"/>
                  <a:gd name="connsiteY0" fmla="*/ 88392 h 88392"/>
                  <a:gd name="connsiteX1" fmla="*/ 7087 w 57454"/>
                  <a:gd name="connsiteY1" fmla="*/ 77495 h 88392"/>
                  <a:gd name="connsiteX2" fmla="*/ 0 w 57454"/>
                  <a:gd name="connsiteY2" fmla="*/ 45720 h 88392"/>
                  <a:gd name="connsiteX3" fmla="*/ 7544 w 57454"/>
                  <a:gd name="connsiteY3" fmla="*/ 11735 h 88392"/>
                  <a:gd name="connsiteX4" fmla="*/ 29185 w 57454"/>
                  <a:gd name="connsiteY4" fmla="*/ 0 h 88392"/>
                  <a:gd name="connsiteX5" fmla="*/ 50749 w 57454"/>
                  <a:gd name="connsiteY5" fmla="*/ 10897 h 88392"/>
                  <a:gd name="connsiteX6" fmla="*/ 57455 w 57454"/>
                  <a:gd name="connsiteY6" fmla="*/ 43663 h 88392"/>
                  <a:gd name="connsiteX7" fmla="*/ 49987 w 57454"/>
                  <a:gd name="connsiteY7" fmla="*/ 76810 h 88392"/>
                  <a:gd name="connsiteX8" fmla="*/ 28346 w 57454"/>
                  <a:gd name="connsiteY8" fmla="*/ 88316 h 88392"/>
                  <a:gd name="connsiteX9" fmla="*/ 29032 w 57454"/>
                  <a:gd name="connsiteY9" fmla="*/ 11354 h 88392"/>
                  <a:gd name="connsiteX10" fmla="*/ 17983 w 57454"/>
                  <a:gd name="connsiteY10" fmla="*/ 19812 h 88392"/>
                  <a:gd name="connsiteX11" fmla="*/ 14478 w 57454"/>
                  <a:gd name="connsiteY11" fmla="*/ 45263 h 88392"/>
                  <a:gd name="connsiteX12" fmla="*/ 17983 w 57454"/>
                  <a:gd name="connsiteY12" fmla="*/ 69113 h 88392"/>
                  <a:gd name="connsiteX13" fmla="*/ 28803 w 57454"/>
                  <a:gd name="connsiteY13" fmla="*/ 77038 h 88392"/>
                  <a:gd name="connsiteX14" fmla="*/ 39700 w 57454"/>
                  <a:gd name="connsiteY14" fmla="*/ 68885 h 88392"/>
                  <a:gd name="connsiteX15" fmla="*/ 43053 w 57454"/>
                  <a:gd name="connsiteY15" fmla="*/ 44425 h 88392"/>
                  <a:gd name="connsiteX16" fmla="*/ 39700 w 57454"/>
                  <a:gd name="connsiteY16" fmla="*/ 19507 h 88392"/>
                  <a:gd name="connsiteX17" fmla="*/ 28956 w 57454"/>
                  <a:gd name="connsiteY17" fmla="*/ 11201 h 88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454" h="88392">
                    <a:moveTo>
                      <a:pt x="28346" y="88392"/>
                    </a:moveTo>
                    <a:cubicBezTo>
                      <a:pt x="18897" y="88392"/>
                      <a:pt x="11811" y="84734"/>
                      <a:pt x="7087" y="77495"/>
                    </a:cubicBezTo>
                    <a:cubicBezTo>
                      <a:pt x="2362" y="70257"/>
                      <a:pt x="0" y="59665"/>
                      <a:pt x="0" y="45720"/>
                    </a:cubicBezTo>
                    <a:cubicBezTo>
                      <a:pt x="0" y="30861"/>
                      <a:pt x="2515" y="19583"/>
                      <a:pt x="7544" y="11735"/>
                    </a:cubicBezTo>
                    <a:cubicBezTo>
                      <a:pt x="12573" y="3886"/>
                      <a:pt x="19812" y="0"/>
                      <a:pt x="29185" y="0"/>
                    </a:cubicBezTo>
                    <a:cubicBezTo>
                      <a:pt x="39091" y="0"/>
                      <a:pt x="46253" y="3658"/>
                      <a:pt x="50749" y="10897"/>
                    </a:cubicBezTo>
                    <a:cubicBezTo>
                      <a:pt x="55245" y="18136"/>
                      <a:pt x="57455" y="29108"/>
                      <a:pt x="57455" y="43663"/>
                    </a:cubicBezTo>
                    <a:cubicBezTo>
                      <a:pt x="57455" y="58217"/>
                      <a:pt x="54940" y="69113"/>
                      <a:pt x="49987" y="76810"/>
                    </a:cubicBezTo>
                    <a:cubicBezTo>
                      <a:pt x="45034" y="84506"/>
                      <a:pt x="37795" y="88316"/>
                      <a:pt x="28346" y="88316"/>
                    </a:cubicBezTo>
                    <a:close/>
                    <a:moveTo>
                      <a:pt x="29032" y="11354"/>
                    </a:moveTo>
                    <a:cubicBezTo>
                      <a:pt x="24003" y="11354"/>
                      <a:pt x="20345" y="14173"/>
                      <a:pt x="17983" y="19812"/>
                    </a:cubicBezTo>
                    <a:cubicBezTo>
                      <a:pt x="15621" y="25451"/>
                      <a:pt x="14478" y="33985"/>
                      <a:pt x="14478" y="45263"/>
                    </a:cubicBezTo>
                    <a:cubicBezTo>
                      <a:pt x="14478" y="55855"/>
                      <a:pt x="15621" y="63779"/>
                      <a:pt x="17983" y="69113"/>
                    </a:cubicBezTo>
                    <a:cubicBezTo>
                      <a:pt x="20345" y="74448"/>
                      <a:pt x="23927" y="77038"/>
                      <a:pt x="28803" y="77038"/>
                    </a:cubicBezTo>
                    <a:cubicBezTo>
                      <a:pt x="33680" y="77038"/>
                      <a:pt x="37490" y="74295"/>
                      <a:pt x="39700" y="68885"/>
                    </a:cubicBezTo>
                    <a:cubicBezTo>
                      <a:pt x="41910" y="63475"/>
                      <a:pt x="43053" y="55321"/>
                      <a:pt x="43053" y="44425"/>
                    </a:cubicBezTo>
                    <a:cubicBezTo>
                      <a:pt x="43053" y="33528"/>
                      <a:pt x="41910" y="25070"/>
                      <a:pt x="39700" y="19507"/>
                    </a:cubicBezTo>
                    <a:cubicBezTo>
                      <a:pt x="37490" y="13945"/>
                      <a:pt x="33909" y="11201"/>
                      <a:pt x="28956" y="11201"/>
                    </a:cubicBezTo>
                    <a:close/>
                  </a:path>
                </a:pathLst>
              </a:custGeom>
              <a:solidFill>
                <a:srgbClr val="0078D4"/>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94" name="Freeform: Shape 1493">
                <a:extLst>
                  <a:ext uri="{FF2B5EF4-FFF2-40B4-BE49-F238E27FC236}">
                    <a16:creationId xmlns:a16="http://schemas.microsoft.com/office/drawing/2014/main" id="{B02BCD3C-3C59-C4C3-0B3E-9D15D28D9536}"/>
                  </a:ext>
                </a:extLst>
              </p:cNvPr>
              <p:cNvSpPr/>
              <p:nvPr/>
            </p:nvSpPr>
            <p:spPr>
              <a:xfrm>
                <a:off x="5622493" y="3856710"/>
                <a:ext cx="34976" cy="87249"/>
              </a:xfrm>
              <a:custGeom>
                <a:avLst/>
                <a:gdLst>
                  <a:gd name="connsiteX0" fmla="*/ 34976 w 34976"/>
                  <a:gd name="connsiteY0" fmla="*/ 87249 h 87249"/>
                  <a:gd name="connsiteX1" fmla="*/ 20879 w 34976"/>
                  <a:gd name="connsiteY1" fmla="*/ 87249 h 87249"/>
                  <a:gd name="connsiteX2" fmla="*/ 20879 w 34976"/>
                  <a:gd name="connsiteY2" fmla="*/ 18059 h 87249"/>
                  <a:gd name="connsiteX3" fmla="*/ 13335 w 34976"/>
                  <a:gd name="connsiteY3" fmla="*/ 22250 h 87249"/>
                  <a:gd name="connsiteX4" fmla="*/ 3963 w 34976"/>
                  <a:gd name="connsiteY4" fmla="*/ 25679 h 87249"/>
                  <a:gd name="connsiteX5" fmla="*/ 0 w 34976"/>
                  <a:gd name="connsiteY5" fmla="*/ 13944 h 87249"/>
                  <a:gd name="connsiteX6" fmla="*/ 15012 w 34976"/>
                  <a:gd name="connsiteY6" fmla="*/ 8077 h 87249"/>
                  <a:gd name="connsiteX7" fmla="*/ 27508 w 34976"/>
                  <a:gd name="connsiteY7" fmla="*/ 0 h 87249"/>
                  <a:gd name="connsiteX8" fmla="*/ 34976 w 34976"/>
                  <a:gd name="connsiteY8" fmla="*/ 0 h 87249"/>
                  <a:gd name="connsiteX9" fmla="*/ 34976 w 34976"/>
                  <a:gd name="connsiteY9" fmla="*/ 87249 h 87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76" h="87249">
                    <a:moveTo>
                      <a:pt x="34976" y="87249"/>
                    </a:moveTo>
                    <a:lnTo>
                      <a:pt x="20879" y="87249"/>
                    </a:lnTo>
                    <a:lnTo>
                      <a:pt x="20879" y="18059"/>
                    </a:lnTo>
                    <a:cubicBezTo>
                      <a:pt x="19050" y="19431"/>
                      <a:pt x="16536" y="20802"/>
                      <a:pt x="13335" y="22250"/>
                    </a:cubicBezTo>
                    <a:cubicBezTo>
                      <a:pt x="10135" y="23698"/>
                      <a:pt x="7011" y="24841"/>
                      <a:pt x="3963" y="25679"/>
                    </a:cubicBezTo>
                    <a:lnTo>
                      <a:pt x="0" y="13944"/>
                    </a:lnTo>
                    <a:cubicBezTo>
                      <a:pt x="5029" y="12573"/>
                      <a:pt x="9982" y="10592"/>
                      <a:pt x="15012" y="8077"/>
                    </a:cubicBezTo>
                    <a:cubicBezTo>
                      <a:pt x="20041" y="5562"/>
                      <a:pt x="24156" y="2819"/>
                      <a:pt x="27508" y="0"/>
                    </a:cubicBezTo>
                    <a:lnTo>
                      <a:pt x="34976" y="0"/>
                    </a:lnTo>
                    <a:lnTo>
                      <a:pt x="34976" y="87249"/>
                    </a:lnTo>
                    <a:close/>
                  </a:path>
                </a:pathLst>
              </a:custGeom>
              <a:solidFill>
                <a:srgbClr val="0078D4"/>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95" name="Freeform: Shape 1494">
                <a:extLst>
                  <a:ext uri="{FF2B5EF4-FFF2-40B4-BE49-F238E27FC236}">
                    <a16:creationId xmlns:a16="http://schemas.microsoft.com/office/drawing/2014/main" id="{C7F52BF8-1946-5510-A6E0-E19F4B7C2BDB}"/>
                  </a:ext>
                </a:extLst>
              </p:cNvPr>
              <p:cNvSpPr/>
              <p:nvPr/>
            </p:nvSpPr>
            <p:spPr>
              <a:xfrm>
                <a:off x="5688025" y="3856710"/>
                <a:ext cx="34975" cy="87249"/>
              </a:xfrm>
              <a:custGeom>
                <a:avLst/>
                <a:gdLst>
                  <a:gd name="connsiteX0" fmla="*/ 34976 w 34975"/>
                  <a:gd name="connsiteY0" fmla="*/ 87249 h 87249"/>
                  <a:gd name="connsiteX1" fmla="*/ 20879 w 34975"/>
                  <a:gd name="connsiteY1" fmla="*/ 87249 h 87249"/>
                  <a:gd name="connsiteX2" fmla="*/ 20879 w 34975"/>
                  <a:gd name="connsiteY2" fmla="*/ 18059 h 87249"/>
                  <a:gd name="connsiteX3" fmla="*/ 13335 w 34975"/>
                  <a:gd name="connsiteY3" fmla="*/ 22250 h 87249"/>
                  <a:gd name="connsiteX4" fmla="*/ 3962 w 34975"/>
                  <a:gd name="connsiteY4" fmla="*/ 25679 h 87249"/>
                  <a:gd name="connsiteX5" fmla="*/ 0 w 34975"/>
                  <a:gd name="connsiteY5" fmla="*/ 13944 h 87249"/>
                  <a:gd name="connsiteX6" fmla="*/ 15011 w 34975"/>
                  <a:gd name="connsiteY6" fmla="*/ 8077 h 87249"/>
                  <a:gd name="connsiteX7" fmla="*/ 27508 w 34975"/>
                  <a:gd name="connsiteY7" fmla="*/ 0 h 87249"/>
                  <a:gd name="connsiteX8" fmla="*/ 34976 w 34975"/>
                  <a:gd name="connsiteY8" fmla="*/ 0 h 87249"/>
                  <a:gd name="connsiteX9" fmla="*/ 34976 w 34975"/>
                  <a:gd name="connsiteY9" fmla="*/ 87249 h 87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75" h="87249">
                    <a:moveTo>
                      <a:pt x="34976" y="87249"/>
                    </a:moveTo>
                    <a:lnTo>
                      <a:pt x="20879" y="87249"/>
                    </a:lnTo>
                    <a:lnTo>
                      <a:pt x="20879" y="18059"/>
                    </a:lnTo>
                    <a:cubicBezTo>
                      <a:pt x="19050" y="19431"/>
                      <a:pt x="16535" y="20802"/>
                      <a:pt x="13335" y="22250"/>
                    </a:cubicBezTo>
                    <a:cubicBezTo>
                      <a:pt x="10134" y="23698"/>
                      <a:pt x="7010" y="24841"/>
                      <a:pt x="3962" y="25679"/>
                    </a:cubicBezTo>
                    <a:lnTo>
                      <a:pt x="0" y="13944"/>
                    </a:lnTo>
                    <a:cubicBezTo>
                      <a:pt x="5029" y="12573"/>
                      <a:pt x="9982" y="10592"/>
                      <a:pt x="15011" y="8077"/>
                    </a:cubicBezTo>
                    <a:cubicBezTo>
                      <a:pt x="20041" y="5562"/>
                      <a:pt x="24155" y="2819"/>
                      <a:pt x="27508" y="0"/>
                    </a:cubicBezTo>
                    <a:lnTo>
                      <a:pt x="34976" y="0"/>
                    </a:lnTo>
                    <a:lnTo>
                      <a:pt x="34976" y="87249"/>
                    </a:lnTo>
                    <a:close/>
                  </a:path>
                </a:pathLst>
              </a:custGeom>
              <a:solidFill>
                <a:srgbClr val="0078D4"/>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96" name="Freeform: Shape 1495">
                <a:extLst>
                  <a:ext uri="{FF2B5EF4-FFF2-40B4-BE49-F238E27FC236}">
                    <a16:creationId xmlns:a16="http://schemas.microsoft.com/office/drawing/2014/main" id="{519C483E-6346-8D20-E2A0-9A2351CFFA00}"/>
                  </a:ext>
                </a:extLst>
              </p:cNvPr>
              <p:cNvSpPr/>
              <p:nvPr/>
            </p:nvSpPr>
            <p:spPr>
              <a:xfrm>
                <a:off x="6287414" y="3857091"/>
                <a:ext cx="57454" cy="88392"/>
              </a:xfrm>
              <a:custGeom>
                <a:avLst/>
                <a:gdLst>
                  <a:gd name="connsiteX0" fmla="*/ 28347 w 57454"/>
                  <a:gd name="connsiteY0" fmla="*/ 88392 h 88392"/>
                  <a:gd name="connsiteX1" fmla="*/ 7087 w 57454"/>
                  <a:gd name="connsiteY1" fmla="*/ 77495 h 88392"/>
                  <a:gd name="connsiteX2" fmla="*/ 0 w 57454"/>
                  <a:gd name="connsiteY2" fmla="*/ 45720 h 88392"/>
                  <a:gd name="connsiteX3" fmla="*/ 7544 w 57454"/>
                  <a:gd name="connsiteY3" fmla="*/ 11735 h 88392"/>
                  <a:gd name="connsiteX4" fmla="*/ 29185 w 57454"/>
                  <a:gd name="connsiteY4" fmla="*/ 0 h 88392"/>
                  <a:gd name="connsiteX5" fmla="*/ 50749 w 57454"/>
                  <a:gd name="connsiteY5" fmla="*/ 10897 h 88392"/>
                  <a:gd name="connsiteX6" fmla="*/ 57455 w 57454"/>
                  <a:gd name="connsiteY6" fmla="*/ 43663 h 88392"/>
                  <a:gd name="connsiteX7" fmla="*/ 49987 w 57454"/>
                  <a:gd name="connsiteY7" fmla="*/ 76810 h 88392"/>
                  <a:gd name="connsiteX8" fmla="*/ 28347 w 57454"/>
                  <a:gd name="connsiteY8" fmla="*/ 88316 h 88392"/>
                  <a:gd name="connsiteX9" fmla="*/ 29032 w 57454"/>
                  <a:gd name="connsiteY9" fmla="*/ 11354 h 88392"/>
                  <a:gd name="connsiteX10" fmla="*/ 17983 w 57454"/>
                  <a:gd name="connsiteY10" fmla="*/ 19812 h 88392"/>
                  <a:gd name="connsiteX11" fmla="*/ 14478 w 57454"/>
                  <a:gd name="connsiteY11" fmla="*/ 45263 h 88392"/>
                  <a:gd name="connsiteX12" fmla="*/ 17983 w 57454"/>
                  <a:gd name="connsiteY12" fmla="*/ 69113 h 88392"/>
                  <a:gd name="connsiteX13" fmla="*/ 28804 w 57454"/>
                  <a:gd name="connsiteY13" fmla="*/ 77038 h 88392"/>
                  <a:gd name="connsiteX14" fmla="*/ 39700 w 57454"/>
                  <a:gd name="connsiteY14" fmla="*/ 68885 h 88392"/>
                  <a:gd name="connsiteX15" fmla="*/ 43053 w 57454"/>
                  <a:gd name="connsiteY15" fmla="*/ 44425 h 88392"/>
                  <a:gd name="connsiteX16" fmla="*/ 39700 w 57454"/>
                  <a:gd name="connsiteY16" fmla="*/ 19507 h 88392"/>
                  <a:gd name="connsiteX17" fmla="*/ 28956 w 57454"/>
                  <a:gd name="connsiteY17" fmla="*/ 11201 h 88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454" h="88392">
                    <a:moveTo>
                      <a:pt x="28347" y="88392"/>
                    </a:moveTo>
                    <a:cubicBezTo>
                      <a:pt x="18897" y="88392"/>
                      <a:pt x="11811" y="84734"/>
                      <a:pt x="7087" y="77495"/>
                    </a:cubicBezTo>
                    <a:cubicBezTo>
                      <a:pt x="2362" y="70257"/>
                      <a:pt x="0" y="59665"/>
                      <a:pt x="0" y="45720"/>
                    </a:cubicBezTo>
                    <a:cubicBezTo>
                      <a:pt x="0" y="30861"/>
                      <a:pt x="2515" y="19583"/>
                      <a:pt x="7544" y="11735"/>
                    </a:cubicBezTo>
                    <a:cubicBezTo>
                      <a:pt x="12573" y="3886"/>
                      <a:pt x="19812" y="0"/>
                      <a:pt x="29185" y="0"/>
                    </a:cubicBezTo>
                    <a:cubicBezTo>
                      <a:pt x="39091" y="0"/>
                      <a:pt x="46253" y="3658"/>
                      <a:pt x="50749" y="10897"/>
                    </a:cubicBezTo>
                    <a:cubicBezTo>
                      <a:pt x="55245" y="18136"/>
                      <a:pt x="57455" y="29108"/>
                      <a:pt x="57455" y="43663"/>
                    </a:cubicBezTo>
                    <a:cubicBezTo>
                      <a:pt x="57455" y="58217"/>
                      <a:pt x="54940" y="69113"/>
                      <a:pt x="49987" y="76810"/>
                    </a:cubicBezTo>
                    <a:cubicBezTo>
                      <a:pt x="45034" y="84506"/>
                      <a:pt x="37795" y="88316"/>
                      <a:pt x="28347" y="88316"/>
                    </a:cubicBezTo>
                    <a:close/>
                    <a:moveTo>
                      <a:pt x="29032" y="11354"/>
                    </a:moveTo>
                    <a:cubicBezTo>
                      <a:pt x="24003" y="11354"/>
                      <a:pt x="20345" y="14173"/>
                      <a:pt x="17983" y="19812"/>
                    </a:cubicBezTo>
                    <a:cubicBezTo>
                      <a:pt x="15621" y="25451"/>
                      <a:pt x="14478" y="33985"/>
                      <a:pt x="14478" y="45263"/>
                    </a:cubicBezTo>
                    <a:cubicBezTo>
                      <a:pt x="14478" y="55855"/>
                      <a:pt x="15621" y="63779"/>
                      <a:pt x="17983" y="69113"/>
                    </a:cubicBezTo>
                    <a:cubicBezTo>
                      <a:pt x="20345" y="74448"/>
                      <a:pt x="23927" y="77038"/>
                      <a:pt x="28804" y="77038"/>
                    </a:cubicBezTo>
                    <a:cubicBezTo>
                      <a:pt x="33680" y="77038"/>
                      <a:pt x="37490" y="74295"/>
                      <a:pt x="39700" y="68885"/>
                    </a:cubicBezTo>
                    <a:cubicBezTo>
                      <a:pt x="41910" y="63475"/>
                      <a:pt x="43053" y="55321"/>
                      <a:pt x="43053" y="44425"/>
                    </a:cubicBezTo>
                    <a:cubicBezTo>
                      <a:pt x="43053" y="33528"/>
                      <a:pt x="41910" y="25070"/>
                      <a:pt x="39700" y="19507"/>
                    </a:cubicBezTo>
                    <a:cubicBezTo>
                      <a:pt x="37490" y="13945"/>
                      <a:pt x="33909" y="11201"/>
                      <a:pt x="28956" y="11201"/>
                    </a:cubicBezTo>
                    <a:close/>
                  </a:path>
                </a:pathLst>
              </a:custGeom>
              <a:solidFill>
                <a:srgbClr val="0078D4"/>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97" name="Freeform: Shape 1496">
                <a:extLst>
                  <a:ext uri="{FF2B5EF4-FFF2-40B4-BE49-F238E27FC236}">
                    <a16:creationId xmlns:a16="http://schemas.microsoft.com/office/drawing/2014/main" id="{DE4D9DC5-B836-C409-14B9-E6055546F2E1}"/>
                  </a:ext>
                </a:extLst>
              </p:cNvPr>
              <p:cNvSpPr/>
              <p:nvPr/>
            </p:nvSpPr>
            <p:spPr>
              <a:xfrm>
                <a:off x="6366890" y="3856710"/>
                <a:ext cx="34976" cy="87249"/>
              </a:xfrm>
              <a:custGeom>
                <a:avLst/>
                <a:gdLst>
                  <a:gd name="connsiteX0" fmla="*/ 34976 w 34976"/>
                  <a:gd name="connsiteY0" fmla="*/ 87249 h 87249"/>
                  <a:gd name="connsiteX1" fmla="*/ 20879 w 34976"/>
                  <a:gd name="connsiteY1" fmla="*/ 87249 h 87249"/>
                  <a:gd name="connsiteX2" fmla="*/ 20879 w 34976"/>
                  <a:gd name="connsiteY2" fmla="*/ 18059 h 87249"/>
                  <a:gd name="connsiteX3" fmla="*/ 13335 w 34976"/>
                  <a:gd name="connsiteY3" fmla="*/ 22250 h 87249"/>
                  <a:gd name="connsiteX4" fmla="*/ 3963 w 34976"/>
                  <a:gd name="connsiteY4" fmla="*/ 25679 h 87249"/>
                  <a:gd name="connsiteX5" fmla="*/ 0 w 34976"/>
                  <a:gd name="connsiteY5" fmla="*/ 13944 h 87249"/>
                  <a:gd name="connsiteX6" fmla="*/ 15012 w 34976"/>
                  <a:gd name="connsiteY6" fmla="*/ 8077 h 87249"/>
                  <a:gd name="connsiteX7" fmla="*/ 27508 w 34976"/>
                  <a:gd name="connsiteY7" fmla="*/ 0 h 87249"/>
                  <a:gd name="connsiteX8" fmla="*/ 34976 w 34976"/>
                  <a:gd name="connsiteY8" fmla="*/ 0 h 87249"/>
                  <a:gd name="connsiteX9" fmla="*/ 34976 w 34976"/>
                  <a:gd name="connsiteY9" fmla="*/ 87249 h 87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76" h="87249">
                    <a:moveTo>
                      <a:pt x="34976" y="87249"/>
                    </a:moveTo>
                    <a:lnTo>
                      <a:pt x="20879" y="87249"/>
                    </a:lnTo>
                    <a:lnTo>
                      <a:pt x="20879" y="18059"/>
                    </a:lnTo>
                    <a:cubicBezTo>
                      <a:pt x="19050" y="19431"/>
                      <a:pt x="16535" y="20802"/>
                      <a:pt x="13335" y="22250"/>
                    </a:cubicBezTo>
                    <a:cubicBezTo>
                      <a:pt x="10135" y="23698"/>
                      <a:pt x="7010" y="24841"/>
                      <a:pt x="3963" y="25679"/>
                    </a:cubicBezTo>
                    <a:lnTo>
                      <a:pt x="0" y="13944"/>
                    </a:lnTo>
                    <a:cubicBezTo>
                      <a:pt x="5029" y="12573"/>
                      <a:pt x="9982" y="10592"/>
                      <a:pt x="15012" y="8077"/>
                    </a:cubicBezTo>
                    <a:cubicBezTo>
                      <a:pt x="20041" y="5562"/>
                      <a:pt x="24155" y="2819"/>
                      <a:pt x="27508" y="0"/>
                    </a:cubicBezTo>
                    <a:lnTo>
                      <a:pt x="34976" y="0"/>
                    </a:lnTo>
                    <a:lnTo>
                      <a:pt x="34976" y="87249"/>
                    </a:lnTo>
                    <a:close/>
                  </a:path>
                </a:pathLst>
              </a:custGeom>
              <a:solidFill>
                <a:srgbClr val="0078D4"/>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98" name="Freeform: Shape 1497">
                <a:extLst>
                  <a:ext uri="{FF2B5EF4-FFF2-40B4-BE49-F238E27FC236}">
                    <a16:creationId xmlns:a16="http://schemas.microsoft.com/office/drawing/2014/main" id="{5058C89F-7B90-F579-F313-18EB7DA68011}"/>
                  </a:ext>
                </a:extLst>
              </p:cNvPr>
              <p:cNvSpPr/>
              <p:nvPr/>
            </p:nvSpPr>
            <p:spPr>
              <a:xfrm>
                <a:off x="6436614" y="3857091"/>
                <a:ext cx="57454" cy="88392"/>
              </a:xfrm>
              <a:custGeom>
                <a:avLst/>
                <a:gdLst>
                  <a:gd name="connsiteX0" fmla="*/ 28346 w 57454"/>
                  <a:gd name="connsiteY0" fmla="*/ 88392 h 88392"/>
                  <a:gd name="connsiteX1" fmla="*/ 7087 w 57454"/>
                  <a:gd name="connsiteY1" fmla="*/ 77495 h 88392"/>
                  <a:gd name="connsiteX2" fmla="*/ 0 w 57454"/>
                  <a:gd name="connsiteY2" fmla="*/ 45720 h 88392"/>
                  <a:gd name="connsiteX3" fmla="*/ 7544 w 57454"/>
                  <a:gd name="connsiteY3" fmla="*/ 11735 h 88392"/>
                  <a:gd name="connsiteX4" fmla="*/ 29185 w 57454"/>
                  <a:gd name="connsiteY4" fmla="*/ 0 h 88392"/>
                  <a:gd name="connsiteX5" fmla="*/ 50749 w 57454"/>
                  <a:gd name="connsiteY5" fmla="*/ 10897 h 88392"/>
                  <a:gd name="connsiteX6" fmla="*/ 57455 w 57454"/>
                  <a:gd name="connsiteY6" fmla="*/ 43663 h 88392"/>
                  <a:gd name="connsiteX7" fmla="*/ 49987 w 57454"/>
                  <a:gd name="connsiteY7" fmla="*/ 76810 h 88392"/>
                  <a:gd name="connsiteX8" fmla="*/ 28346 w 57454"/>
                  <a:gd name="connsiteY8" fmla="*/ 88316 h 88392"/>
                  <a:gd name="connsiteX9" fmla="*/ 29032 w 57454"/>
                  <a:gd name="connsiteY9" fmla="*/ 11354 h 88392"/>
                  <a:gd name="connsiteX10" fmla="*/ 17983 w 57454"/>
                  <a:gd name="connsiteY10" fmla="*/ 19812 h 88392"/>
                  <a:gd name="connsiteX11" fmla="*/ 14478 w 57454"/>
                  <a:gd name="connsiteY11" fmla="*/ 45263 h 88392"/>
                  <a:gd name="connsiteX12" fmla="*/ 17983 w 57454"/>
                  <a:gd name="connsiteY12" fmla="*/ 69113 h 88392"/>
                  <a:gd name="connsiteX13" fmla="*/ 28803 w 57454"/>
                  <a:gd name="connsiteY13" fmla="*/ 77038 h 88392"/>
                  <a:gd name="connsiteX14" fmla="*/ 39700 w 57454"/>
                  <a:gd name="connsiteY14" fmla="*/ 68885 h 88392"/>
                  <a:gd name="connsiteX15" fmla="*/ 43053 w 57454"/>
                  <a:gd name="connsiteY15" fmla="*/ 44425 h 88392"/>
                  <a:gd name="connsiteX16" fmla="*/ 39700 w 57454"/>
                  <a:gd name="connsiteY16" fmla="*/ 19507 h 88392"/>
                  <a:gd name="connsiteX17" fmla="*/ 28956 w 57454"/>
                  <a:gd name="connsiteY17" fmla="*/ 11201 h 88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454" h="88392">
                    <a:moveTo>
                      <a:pt x="28346" y="88392"/>
                    </a:moveTo>
                    <a:cubicBezTo>
                      <a:pt x="18897" y="88392"/>
                      <a:pt x="11811" y="84734"/>
                      <a:pt x="7087" y="77495"/>
                    </a:cubicBezTo>
                    <a:cubicBezTo>
                      <a:pt x="2362" y="70257"/>
                      <a:pt x="0" y="59665"/>
                      <a:pt x="0" y="45720"/>
                    </a:cubicBezTo>
                    <a:cubicBezTo>
                      <a:pt x="0" y="30861"/>
                      <a:pt x="2515" y="19583"/>
                      <a:pt x="7544" y="11735"/>
                    </a:cubicBezTo>
                    <a:cubicBezTo>
                      <a:pt x="12573" y="3886"/>
                      <a:pt x="19812" y="0"/>
                      <a:pt x="29185" y="0"/>
                    </a:cubicBezTo>
                    <a:cubicBezTo>
                      <a:pt x="39091" y="0"/>
                      <a:pt x="46253" y="3658"/>
                      <a:pt x="50749" y="10897"/>
                    </a:cubicBezTo>
                    <a:cubicBezTo>
                      <a:pt x="55245" y="18136"/>
                      <a:pt x="57455" y="29108"/>
                      <a:pt x="57455" y="43663"/>
                    </a:cubicBezTo>
                    <a:cubicBezTo>
                      <a:pt x="57455" y="58217"/>
                      <a:pt x="54940" y="69113"/>
                      <a:pt x="49987" y="76810"/>
                    </a:cubicBezTo>
                    <a:cubicBezTo>
                      <a:pt x="45034" y="84506"/>
                      <a:pt x="37795" y="88316"/>
                      <a:pt x="28346" y="88316"/>
                    </a:cubicBezTo>
                    <a:close/>
                    <a:moveTo>
                      <a:pt x="29032" y="11354"/>
                    </a:moveTo>
                    <a:cubicBezTo>
                      <a:pt x="24003" y="11354"/>
                      <a:pt x="20345" y="14173"/>
                      <a:pt x="17983" y="19812"/>
                    </a:cubicBezTo>
                    <a:cubicBezTo>
                      <a:pt x="15621" y="25451"/>
                      <a:pt x="14478" y="33985"/>
                      <a:pt x="14478" y="45263"/>
                    </a:cubicBezTo>
                    <a:cubicBezTo>
                      <a:pt x="14478" y="55855"/>
                      <a:pt x="15621" y="63779"/>
                      <a:pt x="17983" y="69113"/>
                    </a:cubicBezTo>
                    <a:cubicBezTo>
                      <a:pt x="20345" y="74448"/>
                      <a:pt x="23927" y="77038"/>
                      <a:pt x="28803" y="77038"/>
                    </a:cubicBezTo>
                    <a:cubicBezTo>
                      <a:pt x="33680" y="77038"/>
                      <a:pt x="37490" y="74295"/>
                      <a:pt x="39700" y="68885"/>
                    </a:cubicBezTo>
                    <a:cubicBezTo>
                      <a:pt x="41910" y="63475"/>
                      <a:pt x="43053" y="55321"/>
                      <a:pt x="43053" y="44425"/>
                    </a:cubicBezTo>
                    <a:cubicBezTo>
                      <a:pt x="43053" y="33528"/>
                      <a:pt x="41910" y="25070"/>
                      <a:pt x="39700" y="19507"/>
                    </a:cubicBezTo>
                    <a:cubicBezTo>
                      <a:pt x="37490" y="13945"/>
                      <a:pt x="33909" y="11201"/>
                      <a:pt x="28956" y="11201"/>
                    </a:cubicBezTo>
                    <a:close/>
                  </a:path>
                </a:pathLst>
              </a:custGeom>
              <a:solidFill>
                <a:srgbClr val="0078D4"/>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99" name="Freeform: Shape 1498">
                <a:extLst>
                  <a:ext uri="{FF2B5EF4-FFF2-40B4-BE49-F238E27FC236}">
                    <a16:creationId xmlns:a16="http://schemas.microsoft.com/office/drawing/2014/main" id="{837CE68E-A5A6-AE4C-0756-A4780C0DC3AF}"/>
                  </a:ext>
                </a:extLst>
              </p:cNvPr>
              <p:cNvSpPr/>
              <p:nvPr/>
            </p:nvSpPr>
            <p:spPr>
              <a:xfrm>
                <a:off x="6516090" y="3856710"/>
                <a:ext cx="34975" cy="87249"/>
              </a:xfrm>
              <a:custGeom>
                <a:avLst/>
                <a:gdLst>
                  <a:gd name="connsiteX0" fmla="*/ 34976 w 34975"/>
                  <a:gd name="connsiteY0" fmla="*/ 87249 h 87249"/>
                  <a:gd name="connsiteX1" fmla="*/ 20879 w 34975"/>
                  <a:gd name="connsiteY1" fmla="*/ 87249 h 87249"/>
                  <a:gd name="connsiteX2" fmla="*/ 20879 w 34975"/>
                  <a:gd name="connsiteY2" fmla="*/ 18059 h 87249"/>
                  <a:gd name="connsiteX3" fmla="*/ 13335 w 34975"/>
                  <a:gd name="connsiteY3" fmla="*/ 22250 h 87249"/>
                  <a:gd name="connsiteX4" fmla="*/ 3963 w 34975"/>
                  <a:gd name="connsiteY4" fmla="*/ 25679 h 87249"/>
                  <a:gd name="connsiteX5" fmla="*/ 0 w 34975"/>
                  <a:gd name="connsiteY5" fmla="*/ 13944 h 87249"/>
                  <a:gd name="connsiteX6" fmla="*/ 15011 w 34975"/>
                  <a:gd name="connsiteY6" fmla="*/ 8077 h 87249"/>
                  <a:gd name="connsiteX7" fmla="*/ 27508 w 34975"/>
                  <a:gd name="connsiteY7" fmla="*/ 0 h 87249"/>
                  <a:gd name="connsiteX8" fmla="*/ 34976 w 34975"/>
                  <a:gd name="connsiteY8" fmla="*/ 0 h 87249"/>
                  <a:gd name="connsiteX9" fmla="*/ 34976 w 34975"/>
                  <a:gd name="connsiteY9" fmla="*/ 87249 h 87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75" h="87249">
                    <a:moveTo>
                      <a:pt x="34976" y="87249"/>
                    </a:moveTo>
                    <a:lnTo>
                      <a:pt x="20879" y="87249"/>
                    </a:lnTo>
                    <a:lnTo>
                      <a:pt x="20879" y="18059"/>
                    </a:lnTo>
                    <a:cubicBezTo>
                      <a:pt x="19050" y="19431"/>
                      <a:pt x="16535" y="20802"/>
                      <a:pt x="13335" y="22250"/>
                    </a:cubicBezTo>
                    <a:cubicBezTo>
                      <a:pt x="10135" y="23698"/>
                      <a:pt x="7010" y="24841"/>
                      <a:pt x="3963" y="25679"/>
                    </a:cubicBezTo>
                    <a:lnTo>
                      <a:pt x="0" y="13944"/>
                    </a:lnTo>
                    <a:cubicBezTo>
                      <a:pt x="5029" y="12573"/>
                      <a:pt x="9982" y="10592"/>
                      <a:pt x="15011" y="8077"/>
                    </a:cubicBezTo>
                    <a:cubicBezTo>
                      <a:pt x="20041" y="5562"/>
                      <a:pt x="24155" y="2819"/>
                      <a:pt x="27508" y="0"/>
                    </a:cubicBezTo>
                    <a:lnTo>
                      <a:pt x="34976" y="0"/>
                    </a:lnTo>
                    <a:lnTo>
                      <a:pt x="34976" y="87249"/>
                    </a:lnTo>
                    <a:close/>
                  </a:path>
                </a:pathLst>
              </a:custGeom>
              <a:solidFill>
                <a:srgbClr val="0078D4"/>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351" name="Graphic 1353">
              <a:extLst>
                <a:ext uri="{FF2B5EF4-FFF2-40B4-BE49-F238E27FC236}">
                  <a16:creationId xmlns:a16="http://schemas.microsoft.com/office/drawing/2014/main" id="{606AB91D-86E1-6290-A10E-5BA9D5233FC2}"/>
                </a:ext>
              </a:extLst>
            </p:cNvPr>
            <p:cNvGrpSpPr/>
            <p:nvPr/>
          </p:nvGrpSpPr>
          <p:grpSpPr>
            <a:xfrm>
              <a:off x="6039307" y="4173016"/>
              <a:ext cx="3122981" cy="111023"/>
              <a:chOff x="6039307" y="4173016"/>
              <a:chExt cx="3122981" cy="111023"/>
            </a:xfrm>
          </p:grpSpPr>
          <p:grpSp>
            <p:nvGrpSpPr>
              <p:cNvPr id="57" name="Graphic 1353">
                <a:extLst>
                  <a:ext uri="{FF2B5EF4-FFF2-40B4-BE49-F238E27FC236}">
                    <a16:creationId xmlns:a16="http://schemas.microsoft.com/office/drawing/2014/main" id="{17922AF5-75CF-9E96-BAF7-E2F4C49735D6}"/>
                  </a:ext>
                </a:extLst>
              </p:cNvPr>
              <p:cNvGrpSpPr/>
              <p:nvPr/>
            </p:nvGrpSpPr>
            <p:grpSpPr>
              <a:xfrm>
                <a:off x="7512481" y="4173016"/>
                <a:ext cx="1649806" cy="111023"/>
                <a:chOff x="7512481" y="4173016"/>
                <a:chExt cx="1649806" cy="111023"/>
              </a:xfrm>
              <a:solidFill>
                <a:srgbClr val="FFFFFF"/>
              </a:solidFill>
            </p:grpSpPr>
            <p:sp>
              <p:nvSpPr>
                <p:cNvPr id="1476" name="Freeform: Shape 1475">
                  <a:extLst>
                    <a:ext uri="{FF2B5EF4-FFF2-40B4-BE49-F238E27FC236}">
                      <a16:creationId xmlns:a16="http://schemas.microsoft.com/office/drawing/2014/main" id="{45734834-A6F0-7D12-B33B-AC255762E1E5}"/>
                    </a:ext>
                  </a:extLst>
                </p:cNvPr>
                <p:cNvSpPr/>
                <p:nvPr/>
              </p:nvSpPr>
              <p:spPr>
                <a:xfrm>
                  <a:off x="7512481" y="4173702"/>
                  <a:ext cx="71856" cy="110337"/>
                </a:xfrm>
                <a:custGeom>
                  <a:avLst/>
                  <a:gdLst>
                    <a:gd name="connsiteX0" fmla="*/ 35433 w 71856"/>
                    <a:gd name="connsiteY0" fmla="*/ 110338 h 110337"/>
                    <a:gd name="connsiteX1" fmla="*/ 8839 w 71856"/>
                    <a:gd name="connsiteY1" fmla="*/ 96774 h 110337"/>
                    <a:gd name="connsiteX2" fmla="*/ 0 w 71856"/>
                    <a:gd name="connsiteY2" fmla="*/ 57074 h 110337"/>
                    <a:gd name="connsiteX3" fmla="*/ 9449 w 71856"/>
                    <a:gd name="connsiteY3" fmla="*/ 14631 h 110337"/>
                    <a:gd name="connsiteX4" fmla="*/ 36500 w 71856"/>
                    <a:gd name="connsiteY4" fmla="*/ 0 h 110337"/>
                    <a:gd name="connsiteX5" fmla="*/ 63474 w 71856"/>
                    <a:gd name="connsiteY5" fmla="*/ 13640 h 110337"/>
                    <a:gd name="connsiteX6" fmla="*/ 71857 w 71856"/>
                    <a:gd name="connsiteY6" fmla="*/ 54559 h 110337"/>
                    <a:gd name="connsiteX7" fmla="*/ 62484 w 71856"/>
                    <a:gd name="connsiteY7" fmla="*/ 95936 h 110337"/>
                    <a:gd name="connsiteX8" fmla="*/ 35433 w 71856"/>
                    <a:gd name="connsiteY8" fmla="*/ 110338 h 110337"/>
                    <a:gd name="connsiteX9" fmla="*/ 36271 w 71856"/>
                    <a:gd name="connsiteY9" fmla="*/ 14021 h 110337"/>
                    <a:gd name="connsiteX10" fmla="*/ 22479 w 71856"/>
                    <a:gd name="connsiteY10" fmla="*/ 24613 h 110337"/>
                    <a:gd name="connsiteX11" fmla="*/ 18059 w 71856"/>
                    <a:gd name="connsiteY11" fmla="*/ 56388 h 110337"/>
                    <a:gd name="connsiteX12" fmla="*/ 22479 w 71856"/>
                    <a:gd name="connsiteY12" fmla="*/ 86182 h 110337"/>
                    <a:gd name="connsiteX13" fmla="*/ 36042 w 71856"/>
                    <a:gd name="connsiteY13" fmla="*/ 96089 h 110337"/>
                    <a:gd name="connsiteX14" fmla="*/ 49682 w 71856"/>
                    <a:gd name="connsiteY14" fmla="*/ 85954 h 110337"/>
                    <a:gd name="connsiteX15" fmla="*/ 53873 w 71856"/>
                    <a:gd name="connsiteY15" fmla="*/ 55398 h 110337"/>
                    <a:gd name="connsiteX16" fmla="*/ 49682 w 71856"/>
                    <a:gd name="connsiteY16" fmla="*/ 24308 h 110337"/>
                    <a:gd name="connsiteX17" fmla="*/ 36271 w 71856"/>
                    <a:gd name="connsiteY17" fmla="*/ 13945 h 11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856" h="110337">
                      <a:moveTo>
                        <a:pt x="35433" y="110338"/>
                      </a:moveTo>
                      <a:cubicBezTo>
                        <a:pt x="23622" y="110338"/>
                        <a:pt x="14783" y="105842"/>
                        <a:pt x="8839" y="96774"/>
                      </a:cubicBezTo>
                      <a:cubicBezTo>
                        <a:pt x="2972" y="87706"/>
                        <a:pt x="0" y="74524"/>
                        <a:pt x="0" y="57074"/>
                      </a:cubicBezTo>
                      <a:cubicBezTo>
                        <a:pt x="0" y="38481"/>
                        <a:pt x="3124" y="24384"/>
                        <a:pt x="9449" y="14631"/>
                      </a:cubicBezTo>
                      <a:cubicBezTo>
                        <a:pt x="15773" y="4877"/>
                        <a:pt x="24765" y="0"/>
                        <a:pt x="36500" y="0"/>
                      </a:cubicBezTo>
                      <a:cubicBezTo>
                        <a:pt x="48844" y="0"/>
                        <a:pt x="57836" y="4572"/>
                        <a:pt x="63474" y="13640"/>
                      </a:cubicBezTo>
                      <a:cubicBezTo>
                        <a:pt x="69113" y="22708"/>
                        <a:pt x="71857" y="36348"/>
                        <a:pt x="71857" y="54559"/>
                      </a:cubicBezTo>
                      <a:cubicBezTo>
                        <a:pt x="71857" y="72771"/>
                        <a:pt x="68732" y="86335"/>
                        <a:pt x="62484" y="95936"/>
                      </a:cubicBezTo>
                      <a:cubicBezTo>
                        <a:pt x="56236" y="105537"/>
                        <a:pt x="47244" y="110338"/>
                        <a:pt x="35433" y="110338"/>
                      </a:cubicBezTo>
                      <a:close/>
                      <a:moveTo>
                        <a:pt x="36271" y="14021"/>
                      </a:moveTo>
                      <a:cubicBezTo>
                        <a:pt x="30023" y="14021"/>
                        <a:pt x="25451" y="17526"/>
                        <a:pt x="22479" y="24613"/>
                      </a:cubicBezTo>
                      <a:cubicBezTo>
                        <a:pt x="19507" y="31699"/>
                        <a:pt x="18059" y="42291"/>
                        <a:pt x="18059" y="56388"/>
                      </a:cubicBezTo>
                      <a:cubicBezTo>
                        <a:pt x="18059" y="69647"/>
                        <a:pt x="19507" y="79553"/>
                        <a:pt x="22479" y="86182"/>
                      </a:cubicBezTo>
                      <a:cubicBezTo>
                        <a:pt x="25451" y="92812"/>
                        <a:pt x="29947" y="96089"/>
                        <a:pt x="36042" y="96089"/>
                      </a:cubicBezTo>
                      <a:cubicBezTo>
                        <a:pt x="42138" y="96089"/>
                        <a:pt x="46863" y="92736"/>
                        <a:pt x="49682" y="85954"/>
                      </a:cubicBezTo>
                      <a:cubicBezTo>
                        <a:pt x="52502" y="79172"/>
                        <a:pt x="53873" y="68961"/>
                        <a:pt x="53873" y="55398"/>
                      </a:cubicBezTo>
                      <a:cubicBezTo>
                        <a:pt x="53873" y="41834"/>
                        <a:pt x="52502" y="31166"/>
                        <a:pt x="49682" y="24308"/>
                      </a:cubicBezTo>
                      <a:cubicBezTo>
                        <a:pt x="46939" y="17374"/>
                        <a:pt x="42443" y="13945"/>
                        <a:pt x="36271" y="13945"/>
                      </a:cubicBezTo>
                      <a:close/>
                    </a:path>
                  </a:pathLst>
                </a:custGeom>
                <a:solidFill>
                  <a:schemeClr val="accent1"/>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77" name="Freeform: Shape 1476">
                  <a:extLst>
                    <a:ext uri="{FF2B5EF4-FFF2-40B4-BE49-F238E27FC236}">
                      <a16:creationId xmlns:a16="http://schemas.microsoft.com/office/drawing/2014/main" id="{1FB39DE8-53A5-09A4-35DF-9B37A07269E4}"/>
                    </a:ext>
                  </a:extLst>
                </p:cNvPr>
                <p:cNvSpPr/>
                <p:nvPr/>
              </p:nvSpPr>
              <p:spPr>
                <a:xfrm>
                  <a:off x="7617104" y="4173702"/>
                  <a:ext cx="71856" cy="110337"/>
                </a:xfrm>
                <a:custGeom>
                  <a:avLst/>
                  <a:gdLst>
                    <a:gd name="connsiteX0" fmla="*/ 35433 w 71856"/>
                    <a:gd name="connsiteY0" fmla="*/ 110338 h 110337"/>
                    <a:gd name="connsiteX1" fmla="*/ 8839 w 71856"/>
                    <a:gd name="connsiteY1" fmla="*/ 96774 h 110337"/>
                    <a:gd name="connsiteX2" fmla="*/ 0 w 71856"/>
                    <a:gd name="connsiteY2" fmla="*/ 57074 h 110337"/>
                    <a:gd name="connsiteX3" fmla="*/ 9449 w 71856"/>
                    <a:gd name="connsiteY3" fmla="*/ 14631 h 110337"/>
                    <a:gd name="connsiteX4" fmla="*/ 36500 w 71856"/>
                    <a:gd name="connsiteY4" fmla="*/ 0 h 110337"/>
                    <a:gd name="connsiteX5" fmla="*/ 63475 w 71856"/>
                    <a:gd name="connsiteY5" fmla="*/ 13640 h 110337"/>
                    <a:gd name="connsiteX6" fmla="*/ 71857 w 71856"/>
                    <a:gd name="connsiteY6" fmla="*/ 54559 h 110337"/>
                    <a:gd name="connsiteX7" fmla="*/ 62484 w 71856"/>
                    <a:gd name="connsiteY7" fmla="*/ 95936 h 110337"/>
                    <a:gd name="connsiteX8" fmla="*/ 35433 w 71856"/>
                    <a:gd name="connsiteY8" fmla="*/ 110338 h 110337"/>
                    <a:gd name="connsiteX9" fmla="*/ 36271 w 71856"/>
                    <a:gd name="connsiteY9" fmla="*/ 14021 h 110337"/>
                    <a:gd name="connsiteX10" fmla="*/ 22479 w 71856"/>
                    <a:gd name="connsiteY10" fmla="*/ 24613 h 110337"/>
                    <a:gd name="connsiteX11" fmla="*/ 18059 w 71856"/>
                    <a:gd name="connsiteY11" fmla="*/ 56388 h 110337"/>
                    <a:gd name="connsiteX12" fmla="*/ 22479 w 71856"/>
                    <a:gd name="connsiteY12" fmla="*/ 86182 h 110337"/>
                    <a:gd name="connsiteX13" fmla="*/ 36042 w 71856"/>
                    <a:gd name="connsiteY13" fmla="*/ 96089 h 110337"/>
                    <a:gd name="connsiteX14" fmla="*/ 49683 w 71856"/>
                    <a:gd name="connsiteY14" fmla="*/ 85954 h 110337"/>
                    <a:gd name="connsiteX15" fmla="*/ 53873 w 71856"/>
                    <a:gd name="connsiteY15" fmla="*/ 55398 h 110337"/>
                    <a:gd name="connsiteX16" fmla="*/ 49683 w 71856"/>
                    <a:gd name="connsiteY16" fmla="*/ 24308 h 110337"/>
                    <a:gd name="connsiteX17" fmla="*/ 36271 w 71856"/>
                    <a:gd name="connsiteY17" fmla="*/ 13945 h 11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856" h="110337">
                      <a:moveTo>
                        <a:pt x="35433" y="110338"/>
                      </a:moveTo>
                      <a:cubicBezTo>
                        <a:pt x="23622" y="110338"/>
                        <a:pt x="14783" y="105842"/>
                        <a:pt x="8839" y="96774"/>
                      </a:cubicBezTo>
                      <a:cubicBezTo>
                        <a:pt x="2972" y="87706"/>
                        <a:pt x="0" y="74524"/>
                        <a:pt x="0" y="57074"/>
                      </a:cubicBezTo>
                      <a:cubicBezTo>
                        <a:pt x="0" y="38481"/>
                        <a:pt x="3124" y="24384"/>
                        <a:pt x="9449" y="14631"/>
                      </a:cubicBezTo>
                      <a:cubicBezTo>
                        <a:pt x="15773" y="4877"/>
                        <a:pt x="24765" y="0"/>
                        <a:pt x="36500" y="0"/>
                      </a:cubicBezTo>
                      <a:cubicBezTo>
                        <a:pt x="48844" y="0"/>
                        <a:pt x="57836" y="4572"/>
                        <a:pt x="63475" y="13640"/>
                      </a:cubicBezTo>
                      <a:cubicBezTo>
                        <a:pt x="69113" y="22708"/>
                        <a:pt x="71857" y="36348"/>
                        <a:pt x="71857" y="54559"/>
                      </a:cubicBezTo>
                      <a:cubicBezTo>
                        <a:pt x="71857" y="72771"/>
                        <a:pt x="68733" y="86335"/>
                        <a:pt x="62484" y="95936"/>
                      </a:cubicBezTo>
                      <a:cubicBezTo>
                        <a:pt x="56236" y="105537"/>
                        <a:pt x="47244" y="110338"/>
                        <a:pt x="35433" y="110338"/>
                      </a:cubicBezTo>
                      <a:close/>
                      <a:moveTo>
                        <a:pt x="36271" y="14021"/>
                      </a:moveTo>
                      <a:cubicBezTo>
                        <a:pt x="30023" y="14021"/>
                        <a:pt x="25451" y="17526"/>
                        <a:pt x="22479" y="24613"/>
                      </a:cubicBezTo>
                      <a:cubicBezTo>
                        <a:pt x="19507" y="31699"/>
                        <a:pt x="18059" y="42291"/>
                        <a:pt x="18059" y="56388"/>
                      </a:cubicBezTo>
                      <a:cubicBezTo>
                        <a:pt x="18059" y="69647"/>
                        <a:pt x="19507" y="79553"/>
                        <a:pt x="22479" y="86182"/>
                      </a:cubicBezTo>
                      <a:cubicBezTo>
                        <a:pt x="25451" y="92812"/>
                        <a:pt x="29947" y="96089"/>
                        <a:pt x="36042" y="96089"/>
                      </a:cubicBezTo>
                      <a:cubicBezTo>
                        <a:pt x="42139" y="96089"/>
                        <a:pt x="46863" y="92736"/>
                        <a:pt x="49683" y="85954"/>
                      </a:cubicBezTo>
                      <a:cubicBezTo>
                        <a:pt x="52502" y="79172"/>
                        <a:pt x="53873" y="68961"/>
                        <a:pt x="53873" y="55398"/>
                      </a:cubicBezTo>
                      <a:cubicBezTo>
                        <a:pt x="53873" y="41834"/>
                        <a:pt x="52502" y="31166"/>
                        <a:pt x="49683" y="24308"/>
                      </a:cubicBezTo>
                      <a:cubicBezTo>
                        <a:pt x="46939" y="17374"/>
                        <a:pt x="42443" y="13945"/>
                        <a:pt x="36271" y="13945"/>
                      </a:cubicBezTo>
                      <a:close/>
                    </a:path>
                  </a:pathLst>
                </a:custGeom>
                <a:solidFill>
                  <a:schemeClr val="accent1"/>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78" name="Freeform: Shape 1477">
                  <a:extLst>
                    <a:ext uri="{FF2B5EF4-FFF2-40B4-BE49-F238E27FC236}">
                      <a16:creationId xmlns:a16="http://schemas.microsoft.com/office/drawing/2014/main" id="{0914B420-72AB-E375-4F05-EF641AEF8506}"/>
                    </a:ext>
                  </a:extLst>
                </p:cNvPr>
                <p:cNvSpPr/>
                <p:nvPr/>
              </p:nvSpPr>
              <p:spPr>
                <a:xfrm>
                  <a:off x="7902245" y="4173702"/>
                  <a:ext cx="71856" cy="110337"/>
                </a:xfrm>
                <a:custGeom>
                  <a:avLst/>
                  <a:gdLst>
                    <a:gd name="connsiteX0" fmla="*/ 35432 w 71856"/>
                    <a:gd name="connsiteY0" fmla="*/ 110338 h 110337"/>
                    <a:gd name="connsiteX1" fmla="*/ 8839 w 71856"/>
                    <a:gd name="connsiteY1" fmla="*/ 96774 h 110337"/>
                    <a:gd name="connsiteX2" fmla="*/ 0 w 71856"/>
                    <a:gd name="connsiteY2" fmla="*/ 57074 h 110337"/>
                    <a:gd name="connsiteX3" fmla="*/ 9449 w 71856"/>
                    <a:gd name="connsiteY3" fmla="*/ 14631 h 110337"/>
                    <a:gd name="connsiteX4" fmla="*/ 36499 w 71856"/>
                    <a:gd name="connsiteY4" fmla="*/ 0 h 110337"/>
                    <a:gd name="connsiteX5" fmla="*/ 63474 w 71856"/>
                    <a:gd name="connsiteY5" fmla="*/ 13640 h 110337"/>
                    <a:gd name="connsiteX6" fmla="*/ 71856 w 71856"/>
                    <a:gd name="connsiteY6" fmla="*/ 54559 h 110337"/>
                    <a:gd name="connsiteX7" fmla="*/ 62484 w 71856"/>
                    <a:gd name="connsiteY7" fmla="*/ 95936 h 110337"/>
                    <a:gd name="connsiteX8" fmla="*/ 35432 w 71856"/>
                    <a:gd name="connsiteY8" fmla="*/ 110338 h 110337"/>
                    <a:gd name="connsiteX9" fmla="*/ 36271 w 71856"/>
                    <a:gd name="connsiteY9" fmla="*/ 14021 h 110337"/>
                    <a:gd name="connsiteX10" fmla="*/ 22479 w 71856"/>
                    <a:gd name="connsiteY10" fmla="*/ 24613 h 110337"/>
                    <a:gd name="connsiteX11" fmla="*/ 18059 w 71856"/>
                    <a:gd name="connsiteY11" fmla="*/ 56388 h 110337"/>
                    <a:gd name="connsiteX12" fmla="*/ 22479 w 71856"/>
                    <a:gd name="connsiteY12" fmla="*/ 86182 h 110337"/>
                    <a:gd name="connsiteX13" fmla="*/ 36042 w 71856"/>
                    <a:gd name="connsiteY13" fmla="*/ 96089 h 110337"/>
                    <a:gd name="connsiteX14" fmla="*/ 49683 w 71856"/>
                    <a:gd name="connsiteY14" fmla="*/ 85954 h 110337"/>
                    <a:gd name="connsiteX15" fmla="*/ 53873 w 71856"/>
                    <a:gd name="connsiteY15" fmla="*/ 55398 h 110337"/>
                    <a:gd name="connsiteX16" fmla="*/ 49683 w 71856"/>
                    <a:gd name="connsiteY16" fmla="*/ 24308 h 110337"/>
                    <a:gd name="connsiteX17" fmla="*/ 36271 w 71856"/>
                    <a:gd name="connsiteY17" fmla="*/ 13945 h 11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856" h="110337">
                      <a:moveTo>
                        <a:pt x="35432" y="110338"/>
                      </a:moveTo>
                      <a:cubicBezTo>
                        <a:pt x="23622" y="110338"/>
                        <a:pt x="14782" y="105842"/>
                        <a:pt x="8839" y="96774"/>
                      </a:cubicBezTo>
                      <a:cubicBezTo>
                        <a:pt x="2972" y="87706"/>
                        <a:pt x="0" y="74524"/>
                        <a:pt x="0" y="57074"/>
                      </a:cubicBezTo>
                      <a:cubicBezTo>
                        <a:pt x="0" y="38481"/>
                        <a:pt x="3124" y="24384"/>
                        <a:pt x="9449" y="14631"/>
                      </a:cubicBezTo>
                      <a:cubicBezTo>
                        <a:pt x="15773" y="4877"/>
                        <a:pt x="24765" y="0"/>
                        <a:pt x="36499" y="0"/>
                      </a:cubicBezTo>
                      <a:cubicBezTo>
                        <a:pt x="48844" y="0"/>
                        <a:pt x="57836" y="4572"/>
                        <a:pt x="63474" y="13640"/>
                      </a:cubicBezTo>
                      <a:cubicBezTo>
                        <a:pt x="69113" y="22708"/>
                        <a:pt x="71856" y="36348"/>
                        <a:pt x="71856" y="54559"/>
                      </a:cubicBezTo>
                      <a:cubicBezTo>
                        <a:pt x="71856" y="72771"/>
                        <a:pt x="68733" y="86335"/>
                        <a:pt x="62484" y="95936"/>
                      </a:cubicBezTo>
                      <a:cubicBezTo>
                        <a:pt x="56236" y="105537"/>
                        <a:pt x="47244" y="110338"/>
                        <a:pt x="35432" y="110338"/>
                      </a:cubicBezTo>
                      <a:close/>
                      <a:moveTo>
                        <a:pt x="36271" y="14021"/>
                      </a:moveTo>
                      <a:cubicBezTo>
                        <a:pt x="30022" y="14021"/>
                        <a:pt x="25451" y="17526"/>
                        <a:pt x="22479" y="24613"/>
                      </a:cubicBezTo>
                      <a:cubicBezTo>
                        <a:pt x="19507" y="31699"/>
                        <a:pt x="18059" y="42291"/>
                        <a:pt x="18059" y="56388"/>
                      </a:cubicBezTo>
                      <a:cubicBezTo>
                        <a:pt x="18059" y="69647"/>
                        <a:pt x="19507" y="79553"/>
                        <a:pt x="22479" y="86182"/>
                      </a:cubicBezTo>
                      <a:cubicBezTo>
                        <a:pt x="25451" y="92812"/>
                        <a:pt x="29946" y="96089"/>
                        <a:pt x="36042" y="96089"/>
                      </a:cubicBezTo>
                      <a:cubicBezTo>
                        <a:pt x="42138" y="96089"/>
                        <a:pt x="46862" y="92736"/>
                        <a:pt x="49683" y="85954"/>
                      </a:cubicBezTo>
                      <a:cubicBezTo>
                        <a:pt x="52502" y="79172"/>
                        <a:pt x="53873" y="68961"/>
                        <a:pt x="53873" y="55398"/>
                      </a:cubicBezTo>
                      <a:cubicBezTo>
                        <a:pt x="53873" y="41834"/>
                        <a:pt x="52502" y="31166"/>
                        <a:pt x="49683" y="24308"/>
                      </a:cubicBezTo>
                      <a:cubicBezTo>
                        <a:pt x="46939" y="17374"/>
                        <a:pt x="42443" y="13945"/>
                        <a:pt x="36271" y="13945"/>
                      </a:cubicBezTo>
                      <a:close/>
                    </a:path>
                  </a:pathLst>
                </a:custGeom>
                <a:solidFill>
                  <a:schemeClr val="accent1"/>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79" name="Freeform: Shape 1478">
                  <a:extLst>
                    <a:ext uri="{FF2B5EF4-FFF2-40B4-BE49-F238E27FC236}">
                      <a16:creationId xmlns:a16="http://schemas.microsoft.com/office/drawing/2014/main" id="{5B6054F7-385E-D50F-59D7-4BE3BC676719}"/>
                    </a:ext>
                  </a:extLst>
                </p:cNvPr>
                <p:cNvSpPr/>
                <p:nvPr/>
              </p:nvSpPr>
              <p:spPr>
                <a:xfrm>
                  <a:off x="8001685" y="4173016"/>
                  <a:ext cx="43662" cy="109118"/>
                </a:xfrm>
                <a:custGeom>
                  <a:avLst/>
                  <a:gdLst>
                    <a:gd name="connsiteX0" fmla="*/ 43587 w 43662"/>
                    <a:gd name="connsiteY0" fmla="*/ 109118 h 109118"/>
                    <a:gd name="connsiteX1" fmla="*/ 25984 w 43662"/>
                    <a:gd name="connsiteY1" fmla="*/ 109118 h 109118"/>
                    <a:gd name="connsiteX2" fmla="*/ 25984 w 43662"/>
                    <a:gd name="connsiteY2" fmla="*/ 22631 h 109118"/>
                    <a:gd name="connsiteX3" fmla="*/ 16536 w 43662"/>
                    <a:gd name="connsiteY3" fmla="*/ 27813 h 109118"/>
                    <a:gd name="connsiteX4" fmla="*/ 4877 w 43662"/>
                    <a:gd name="connsiteY4" fmla="*/ 32156 h 109118"/>
                    <a:gd name="connsiteX5" fmla="*/ 0 w 43662"/>
                    <a:gd name="connsiteY5" fmla="*/ 17526 h 109118"/>
                    <a:gd name="connsiteX6" fmla="*/ 18746 w 43662"/>
                    <a:gd name="connsiteY6" fmla="*/ 10134 h 109118"/>
                    <a:gd name="connsiteX7" fmla="*/ 34366 w 43662"/>
                    <a:gd name="connsiteY7" fmla="*/ 0 h 109118"/>
                    <a:gd name="connsiteX8" fmla="*/ 43662 w 43662"/>
                    <a:gd name="connsiteY8" fmla="*/ 0 h 109118"/>
                    <a:gd name="connsiteX9" fmla="*/ 43662 w 43662"/>
                    <a:gd name="connsiteY9" fmla="*/ 109118 h 10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662" h="109118">
                      <a:moveTo>
                        <a:pt x="43587" y="109118"/>
                      </a:moveTo>
                      <a:lnTo>
                        <a:pt x="25984" y="109118"/>
                      </a:lnTo>
                      <a:lnTo>
                        <a:pt x="25984" y="22631"/>
                      </a:lnTo>
                      <a:cubicBezTo>
                        <a:pt x="23698" y="24308"/>
                        <a:pt x="20575" y="26060"/>
                        <a:pt x="16536" y="27813"/>
                      </a:cubicBezTo>
                      <a:cubicBezTo>
                        <a:pt x="12497" y="29566"/>
                        <a:pt x="8611" y="31013"/>
                        <a:pt x="4877" y="32156"/>
                      </a:cubicBezTo>
                      <a:lnTo>
                        <a:pt x="0" y="17526"/>
                      </a:lnTo>
                      <a:cubicBezTo>
                        <a:pt x="6249" y="15773"/>
                        <a:pt x="12497" y="13335"/>
                        <a:pt x="18746" y="10134"/>
                      </a:cubicBezTo>
                      <a:cubicBezTo>
                        <a:pt x="24994" y="6934"/>
                        <a:pt x="30176" y="3581"/>
                        <a:pt x="34366" y="0"/>
                      </a:cubicBezTo>
                      <a:lnTo>
                        <a:pt x="43662" y="0"/>
                      </a:lnTo>
                      <a:lnTo>
                        <a:pt x="43662" y="109118"/>
                      </a:lnTo>
                      <a:close/>
                    </a:path>
                  </a:pathLst>
                </a:custGeom>
                <a:solidFill>
                  <a:schemeClr val="accent1"/>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80" name="Freeform: Shape 1479">
                  <a:extLst>
                    <a:ext uri="{FF2B5EF4-FFF2-40B4-BE49-F238E27FC236}">
                      <a16:creationId xmlns:a16="http://schemas.microsoft.com/office/drawing/2014/main" id="{FA8A8544-6532-2316-C32E-7271787B12A8}"/>
                    </a:ext>
                  </a:extLst>
                </p:cNvPr>
                <p:cNvSpPr/>
                <p:nvPr/>
              </p:nvSpPr>
              <p:spPr>
                <a:xfrm>
                  <a:off x="8083600" y="4173016"/>
                  <a:ext cx="43662" cy="109118"/>
                </a:xfrm>
                <a:custGeom>
                  <a:avLst/>
                  <a:gdLst>
                    <a:gd name="connsiteX0" fmla="*/ 43587 w 43662"/>
                    <a:gd name="connsiteY0" fmla="*/ 109118 h 109118"/>
                    <a:gd name="connsiteX1" fmla="*/ 25984 w 43662"/>
                    <a:gd name="connsiteY1" fmla="*/ 109118 h 109118"/>
                    <a:gd name="connsiteX2" fmla="*/ 25984 w 43662"/>
                    <a:gd name="connsiteY2" fmla="*/ 22631 h 109118"/>
                    <a:gd name="connsiteX3" fmla="*/ 16536 w 43662"/>
                    <a:gd name="connsiteY3" fmla="*/ 27813 h 109118"/>
                    <a:gd name="connsiteX4" fmla="*/ 4877 w 43662"/>
                    <a:gd name="connsiteY4" fmla="*/ 32156 h 109118"/>
                    <a:gd name="connsiteX5" fmla="*/ 0 w 43662"/>
                    <a:gd name="connsiteY5" fmla="*/ 17526 h 109118"/>
                    <a:gd name="connsiteX6" fmla="*/ 18746 w 43662"/>
                    <a:gd name="connsiteY6" fmla="*/ 10134 h 109118"/>
                    <a:gd name="connsiteX7" fmla="*/ 34366 w 43662"/>
                    <a:gd name="connsiteY7" fmla="*/ 0 h 109118"/>
                    <a:gd name="connsiteX8" fmla="*/ 43662 w 43662"/>
                    <a:gd name="connsiteY8" fmla="*/ 0 h 109118"/>
                    <a:gd name="connsiteX9" fmla="*/ 43662 w 43662"/>
                    <a:gd name="connsiteY9" fmla="*/ 109118 h 10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662" h="109118">
                      <a:moveTo>
                        <a:pt x="43587" y="109118"/>
                      </a:moveTo>
                      <a:lnTo>
                        <a:pt x="25984" y="109118"/>
                      </a:lnTo>
                      <a:lnTo>
                        <a:pt x="25984" y="22631"/>
                      </a:lnTo>
                      <a:cubicBezTo>
                        <a:pt x="23698" y="24308"/>
                        <a:pt x="20575" y="26060"/>
                        <a:pt x="16536" y="27813"/>
                      </a:cubicBezTo>
                      <a:cubicBezTo>
                        <a:pt x="12497" y="29566"/>
                        <a:pt x="8611" y="31013"/>
                        <a:pt x="4877" y="32156"/>
                      </a:cubicBezTo>
                      <a:lnTo>
                        <a:pt x="0" y="17526"/>
                      </a:lnTo>
                      <a:cubicBezTo>
                        <a:pt x="6249" y="15773"/>
                        <a:pt x="12497" y="13335"/>
                        <a:pt x="18746" y="10134"/>
                      </a:cubicBezTo>
                      <a:cubicBezTo>
                        <a:pt x="24994" y="6934"/>
                        <a:pt x="30176" y="3581"/>
                        <a:pt x="34366" y="0"/>
                      </a:cubicBezTo>
                      <a:lnTo>
                        <a:pt x="43662" y="0"/>
                      </a:lnTo>
                      <a:lnTo>
                        <a:pt x="43662" y="109118"/>
                      </a:lnTo>
                      <a:close/>
                    </a:path>
                  </a:pathLst>
                </a:custGeom>
                <a:solidFill>
                  <a:schemeClr val="accent1"/>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81" name="Freeform: Shape 1480">
                  <a:extLst>
                    <a:ext uri="{FF2B5EF4-FFF2-40B4-BE49-F238E27FC236}">
                      <a16:creationId xmlns:a16="http://schemas.microsoft.com/office/drawing/2014/main" id="{FD525060-E81F-BE7F-344D-4D1CD951063C}"/>
                    </a:ext>
                  </a:extLst>
                </p:cNvPr>
                <p:cNvSpPr/>
                <p:nvPr/>
              </p:nvSpPr>
              <p:spPr>
                <a:xfrm>
                  <a:off x="8832723" y="4173702"/>
                  <a:ext cx="71856" cy="110337"/>
                </a:xfrm>
                <a:custGeom>
                  <a:avLst/>
                  <a:gdLst>
                    <a:gd name="connsiteX0" fmla="*/ 35433 w 71856"/>
                    <a:gd name="connsiteY0" fmla="*/ 110338 h 110337"/>
                    <a:gd name="connsiteX1" fmla="*/ 8839 w 71856"/>
                    <a:gd name="connsiteY1" fmla="*/ 96774 h 110337"/>
                    <a:gd name="connsiteX2" fmla="*/ 0 w 71856"/>
                    <a:gd name="connsiteY2" fmla="*/ 57074 h 110337"/>
                    <a:gd name="connsiteX3" fmla="*/ 9449 w 71856"/>
                    <a:gd name="connsiteY3" fmla="*/ 14631 h 110337"/>
                    <a:gd name="connsiteX4" fmla="*/ 36499 w 71856"/>
                    <a:gd name="connsiteY4" fmla="*/ 0 h 110337"/>
                    <a:gd name="connsiteX5" fmla="*/ 63474 w 71856"/>
                    <a:gd name="connsiteY5" fmla="*/ 13640 h 110337"/>
                    <a:gd name="connsiteX6" fmla="*/ 71856 w 71856"/>
                    <a:gd name="connsiteY6" fmla="*/ 54559 h 110337"/>
                    <a:gd name="connsiteX7" fmla="*/ 62484 w 71856"/>
                    <a:gd name="connsiteY7" fmla="*/ 95936 h 110337"/>
                    <a:gd name="connsiteX8" fmla="*/ 35433 w 71856"/>
                    <a:gd name="connsiteY8" fmla="*/ 110338 h 110337"/>
                    <a:gd name="connsiteX9" fmla="*/ 36271 w 71856"/>
                    <a:gd name="connsiteY9" fmla="*/ 14021 h 110337"/>
                    <a:gd name="connsiteX10" fmla="*/ 22479 w 71856"/>
                    <a:gd name="connsiteY10" fmla="*/ 24613 h 110337"/>
                    <a:gd name="connsiteX11" fmla="*/ 18059 w 71856"/>
                    <a:gd name="connsiteY11" fmla="*/ 56388 h 110337"/>
                    <a:gd name="connsiteX12" fmla="*/ 22479 w 71856"/>
                    <a:gd name="connsiteY12" fmla="*/ 86182 h 110337"/>
                    <a:gd name="connsiteX13" fmla="*/ 36042 w 71856"/>
                    <a:gd name="connsiteY13" fmla="*/ 96089 h 110337"/>
                    <a:gd name="connsiteX14" fmla="*/ 49683 w 71856"/>
                    <a:gd name="connsiteY14" fmla="*/ 85954 h 110337"/>
                    <a:gd name="connsiteX15" fmla="*/ 53873 w 71856"/>
                    <a:gd name="connsiteY15" fmla="*/ 55398 h 110337"/>
                    <a:gd name="connsiteX16" fmla="*/ 49683 w 71856"/>
                    <a:gd name="connsiteY16" fmla="*/ 24308 h 110337"/>
                    <a:gd name="connsiteX17" fmla="*/ 36271 w 71856"/>
                    <a:gd name="connsiteY17" fmla="*/ 13945 h 11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856" h="110337">
                      <a:moveTo>
                        <a:pt x="35433" y="110338"/>
                      </a:moveTo>
                      <a:cubicBezTo>
                        <a:pt x="23622" y="110338"/>
                        <a:pt x="14782" y="105842"/>
                        <a:pt x="8839" y="96774"/>
                      </a:cubicBezTo>
                      <a:cubicBezTo>
                        <a:pt x="2972" y="87706"/>
                        <a:pt x="0" y="74524"/>
                        <a:pt x="0" y="57074"/>
                      </a:cubicBezTo>
                      <a:cubicBezTo>
                        <a:pt x="0" y="38481"/>
                        <a:pt x="3124" y="24384"/>
                        <a:pt x="9449" y="14631"/>
                      </a:cubicBezTo>
                      <a:cubicBezTo>
                        <a:pt x="15773" y="4877"/>
                        <a:pt x="24765" y="0"/>
                        <a:pt x="36499" y="0"/>
                      </a:cubicBezTo>
                      <a:cubicBezTo>
                        <a:pt x="48844" y="0"/>
                        <a:pt x="57836" y="4572"/>
                        <a:pt x="63474" y="13640"/>
                      </a:cubicBezTo>
                      <a:cubicBezTo>
                        <a:pt x="69113" y="22708"/>
                        <a:pt x="71856" y="36348"/>
                        <a:pt x="71856" y="54559"/>
                      </a:cubicBezTo>
                      <a:cubicBezTo>
                        <a:pt x="71856" y="72771"/>
                        <a:pt x="68733" y="86335"/>
                        <a:pt x="62484" y="95936"/>
                      </a:cubicBezTo>
                      <a:cubicBezTo>
                        <a:pt x="56236" y="105537"/>
                        <a:pt x="47244" y="110338"/>
                        <a:pt x="35433" y="110338"/>
                      </a:cubicBezTo>
                      <a:close/>
                      <a:moveTo>
                        <a:pt x="36271" y="14021"/>
                      </a:moveTo>
                      <a:cubicBezTo>
                        <a:pt x="30022" y="14021"/>
                        <a:pt x="25451" y="17526"/>
                        <a:pt x="22479" y="24613"/>
                      </a:cubicBezTo>
                      <a:cubicBezTo>
                        <a:pt x="19507" y="31699"/>
                        <a:pt x="18059" y="42291"/>
                        <a:pt x="18059" y="56388"/>
                      </a:cubicBezTo>
                      <a:cubicBezTo>
                        <a:pt x="18059" y="69647"/>
                        <a:pt x="19507" y="79553"/>
                        <a:pt x="22479" y="86182"/>
                      </a:cubicBezTo>
                      <a:cubicBezTo>
                        <a:pt x="25451" y="92812"/>
                        <a:pt x="29946" y="96089"/>
                        <a:pt x="36042" y="96089"/>
                      </a:cubicBezTo>
                      <a:cubicBezTo>
                        <a:pt x="42139" y="96089"/>
                        <a:pt x="46863" y="92736"/>
                        <a:pt x="49683" y="85954"/>
                      </a:cubicBezTo>
                      <a:cubicBezTo>
                        <a:pt x="52502" y="79172"/>
                        <a:pt x="53873" y="68961"/>
                        <a:pt x="53873" y="55398"/>
                      </a:cubicBezTo>
                      <a:cubicBezTo>
                        <a:pt x="53873" y="41834"/>
                        <a:pt x="52502" y="31166"/>
                        <a:pt x="49683" y="24308"/>
                      </a:cubicBezTo>
                      <a:cubicBezTo>
                        <a:pt x="46939" y="17374"/>
                        <a:pt x="42443" y="13945"/>
                        <a:pt x="36271" y="13945"/>
                      </a:cubicBezTo>
                      <a:close/>
                    </a:path>
                  </a:pathLst>
                </a:custGeom>
                <a:solidFill>
                  <a:srgbClr val="FFFFF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82" name="Freeform: Shape 1481">
                  <a:extLst>
                    <a:ext uri="{FF2B5EF4-FFF2-40B4-BE49-F238E27FC236}">
                      <a16:creationId xmlns:a16="http://schemas.microsoft.com/office/drawing/2014/main" id="{0B686FC7-47AB-8232-527B-11FA91D34735}"/>
                    </a:ext>
                  </a:extLst>
                </p:cNvPr>
                <p:cNvSpPr/>
                <p:nvPr/>
              </p:nvSpPr>
              <p:spPr>
                <a:xfrm>
                  <a:off x="8932163" y="4173016"/>
                  <a:ext cx="43663" cy="109118"/>
                </a:xfrm>
                <a:custGeom>
                  <a:avLst/>
                  <a:gdLst>
                    <a:gd name="connsiteX0" fmla="*/ 43587 w 43663"/>
                    <a:gd name="connsiteY0" fmla="*/ 109118 h 109118"/>
                    <a:gd name="connsiteX1" fmla="*/ 25984 w 43663"/>
                    <a:gd name="connsiteY1" fmla="*/ 109118 h 109118"/>
                    <a:gd name="connsiteX2" fmla="*/ 25984 w 43663"/>
                    <a:gd name="connsiteY2" fmla="*/ 22631 h 109118"/>
                    <a:gd name="connsiteX3" fmla="*/ 16536 w 43663"/>
                    <a:gd name="connsiteY3" fmla="*/ 27813 h 109118"/>
                    <a:gd name="connsiteX4" fmla="*/ 4877 w 43663"/>
                    <a:gd name="connsiteY4" fmla="*/ 32156 h 109118"/>
                    <a:gd name="connsiteX5" fmla="*/ 0 w 43663"/>
                    <a:gd name="connsiteY5" fmla="*/ 17526 h 109118"/>
                    <a:gd name="connsiteX6" fmla="*/ 18746 w 43663"/>
                    <a:gd name="connsiteY6" fmla="*/ 10134 h 109118"/>
                    <a:gd name="connsiteX7" fmla="*/ 34366 w 43663"/>
                    <a:gd name="connsiteY7" fmla="*/ 0 h 109118"/>
                    <a:gd name="connsiteX8" fmla="*/ 43663 w 43663"/>
                    <a:gd name="connsiteY8" fmla="*/ 0 h 109118"/>
                    <a:gd name="connsiteX9" fmla="*/ 43663 w 43663"/>
                    <a:gd name="connsiteY9" fmla="*/ 109118 h 10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663" h="109118">
                      <a:moveTo>
                        <a:pt x="43587" y="109118"/>
                      </a:moveTo>
                      <a:lnTo>
                        <a:pt x="25984" y="109118"/>
                      </a:lnTo>
                      <a:lnTo>
                        <a:pt x="25984" y="22631"/>
                      </a:lnTo>
                      <a:cubicBezTo>
                        <a:pt x="23699" y="24308"/>
                        <a:pt x="20575" y="26060"/>
                        <a:pt x="16536" y="27813"/>
                      </a:cubicBezTo>
                      <a:cubicBezTo>
                        <a:pt x="12497" y="29566"/>
                        <a:pt x="8611" y="31013"/>
                        <a:pt x="4877" y="32156"/>
                      </a:cubicBezTo>
                      <a:lnTo>
                        <a:pt x="0" y="17526"/>
                      </a:lnTo>
                      <a:cubicBezTo>
                        <a:pt x="6249" y="15773"/>
                        <a:pt x="12497" y="13335"/>
                        <a:pt x="18746" y="10134"/>
                      </a:cubicBezTo>
                      <a:cubicBezTo>
                        <a:pt x="24994" y="6934"/>
                        <a:pt x="30176" y="3581"/>
                        <a:pt x="34366" y="0"/>
                      </a:cubicBezTo>
                      <a:lnTo>
                        <a:pt x="43663" y="0"/>
                      </a:lnTo>
                      <a:lnTo>
                        <a:pt x="43663" y="109118"/>
                      </a:lnTo>
                      <a:close/>
                    </a:path>
                  </a:pathLst>
                </a:custGeom>
                <a:solidFill>
                  <a:srgbClr val="FFFFF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83" name="Freeform: Shape 1482">
                  <a:extLst>
                    <a:ext uri="{FF2B5EF4-FFF2-40B4-BE49-F238E27FC236}">
                      <a16:creationId xmlns:a16="http://schemas.microsoft.com/office/drawing/2014/main" id="{D96A3D3B-4220-AF09-78D7-7922176AFD4C}"/>
                    </a:ext>
                  </a:extLst>
                </p:cNvPr>
                <p:cNvSpPr/>
                <p:nvPr/>
              </p:nvSpPr>
              <p:spPr>
                <a:xfrm>
                  <a:off x="9019260" y="4173702"/>
                  <a:ext cx="71857" cy="110337"/>
                </a:xfrm>
                <a:custGeom>
                  <a:avLst/>
                  <a:gdLst>
                    <a:gd name="connsiteX0" fmla="*/ 35433 w 71857"/>
                    <a:gd name="connsiteY0" fmla="*/ 110338 h 110337"/>
                    <a:gd name="connsiteX1" fmla="*/ 8839 w 71857"/>
                    <a:gd name="connsiteY1" fmla="*/ 96774 h 110337"/>
                    <a:gd name="connsiteX2" fmla="*/ 0 w 71857"/>
                    <a:gd name="connsiteY2" fmla="*/ 57074 h 110337"/>
                    <a:gd name="connsiteX3" fmla="*/ 9449 w 71857"/>
                    <a:gd name="connsiteY3" fmla="*/ 14631 h 110337"/>
                    <a:gd name="connsiteX4" fmla="*/ 36500 w 71857"/>
                    <a:gd name="connsiteY4" fmla="*/ 0 h 110337"/>
                    <a:gd name="connsiteX5" fmla="*/ 63474 w 71857"/>
                    <a:gd name="connsiteY5" fmla="*/ 13640 h 110337"/>
                    <a:gd name="connsiteX6" fmla="*/ 71857 w 71857"/>
                    <a:gd name="connsiteY6" fmla="*/ 54559 h 110337"/>
                    <a:gd name="connsiteX7" fmla="*/ 62484 w 71857"/>
                    <a:gd name="connsiteY7" fmla="*/ 95936 h 110337"/>
                    <a:gd name="connsiteX8" fmla="*/ 35433 w 71857"/>
                    <a:gd name="connsiteY8" fmla="*/ 110338 h 110337"/>
                    <a:gd name="connsiteX9" fmla="*/ 36271 w 71857"/>
                    <a:gd name="connsiteY9" fmla="*/ 14021 h 110337"/>
                    <a:gd name="connsiteX10" fmla="*/ 22479 w 71857"/>
                    <a:gd name="connsiteY10" fmla="*/ 24613 h 110337"/>
                    <a:gd name="connsiteX11" fmla="*/ 18059 w 71857"/>
                    <a:gd name="connsiteY11" fmla="*/ 56388 h 110337"/>
                    <a:gd name="connsiteX12" fmla="*/ 22479 w 71857"/>
                    <a:gd name="connsiteY12" fmla="*/ 86182 h 110337"/>
                    <a:gd name="connsiteX13" fmla="*/ 36042 w 71857"/>
                    <a:gd name="connsiteY13" fmla="*/ 96089 h 110337"/>
                    <a:gd name="connsiteX14" fmla="*/ 49683 w 71857"/>
                    <a:gd name="connsiteY14" fmla="*/ 85954 h 110337"/>
                    <a:gd name="connsiteX15" fmla="*/ 53873 w 71857"/>
                    <a:gd name="connsiteY15" fmla="*/ 55398 h 110337"/>
                    <a:gd name="connsiteX16" fmla="*/ 49683 w 71857"/>
                    <a:gd name="connsiteY16" fmla="*/ 24308 h 110337"/>
                    <a:gd name="connsiteX17" fmla="*/ 36271 w 71857"/>
                    <a:gd name="connsiteY17" fmla="*/ 13945 h 11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857" h="110337">
                      <a:moveTo>
                        <a:pt x="35433" y="110338"/>
                      </a:moveTo>
                      <a:cubicBezTo>
                        <a:pt x="23622" y="110338"/>
                        <a:pt x="14782" y="105842"/>
                        <a:pt x="8839" y="96774"/>
                      </a:cubicBezTo>
                      <a:cubicBezTo>
                        <a:pt x="2972" y="87706"/>
                        <a:pt x="0" y="74524"/>
                        <a:pt x="0" y="57074"/>
                      </a:cubicBezTo>
                      <a:cubicBezTo>
                        <a:pt x="0" y="38481"/>
                        <a:pt x="3124" y="24384"/>
                        <a:pt x="9449" y="14631"/>
                      </a:cubicBezTo>
                      <a:cubicBezTo>
                        <a:pt x="15773" y="4877"/>
                        <a:pt x="24765" y="0"/>
                        <a:pt x="36500" y="0"/>
                      </a:cubicBezTo>
                      <a:cubicBezTo>
                        <a:pt x="48844" y="0"/>
                        <a:pt x="57836" y="4572"/>
                        <a:pt x="63474" y="13640"/>
                      </a:cubicBezTo>
                      <a:cubicBezTo>
                        <a:pt x="69113" y="22708"/>
                        <a:pt x="71857" y="36348"/>
                        <a:pt x="71857" y="54559"/>
                      </a:cubicBezTo>
                      <a:cubicBezTo>
                        <a:pt x="71857" y="72771"/>
                        <a:pt x="68733" y="86335"/>
                        <a:pt x="62484" y="95936"/>
                      </a:cubicBezTo>
                      <a:cubicBezTo>
                        <a:pt x="56236" y="105537"/>
                        <a:pt x="47244" y="110338"/>
                        <a:pt x="35433" y="110338"/>
                      </a:cubicBezTo>
                      <a:close/>
                      <a:moveTo>
                        <a:pt x="36271" y="14021"/>
                      </a:moveTo>
                      <a:cubicBezTo>
                        <a:pt x="30022" y="14021"/>
                        <a:pt x="25451" y="17526"/>
                        <a:pt x="22479" y="24613"/>
                      </a:cubicBezTo>
                      <a:cubicBezTo>
                        <a:pt x="19507" y="31699"/>
                        <a:pt x="18059" y="42291"/>
                        <a:pt x="18059" y="56388"/>
                      </a:cubicBezTo>
                      <a:cubicBezTo>
                        <a:pt x="18059" y="69647"/>
                        <a:pt x="19507" y="79553"/>
                        <a:pt x="22479" y="86182"/>
                      </a:cubicBezTo>
                      <a:cubicBezTo>
                        <a:pt x="25451" y="92812"/>
                        <a:pt x="29947" y="96089"/>
                        <a:pt x="36042" y="96089"/>
                      </a:cubicBezTo>
                      <a:cubicBezTo>
                        <a:pt x="42139" y="96089"/>
                        <a:pt x="46863" y="92736"/>
                        <a:pt x="49683" y="85954"/>
                      </a:cubicBezTo>
                      <a:cubicBezTo>
                        <a:pt x="52502" y="79172"/>
                        <a:pt x="53873" y="68961"/>
                        <a:pt x="53873" y="55398"/>
                      </a:cubicBezTo>
                      <a:cubicBezTo>
                        <a:pt x="53873" y="41834"/>
                        <a:pt x="52502" y="31166"/>
                        <a:pt x="49683" y="24308"/>
                      </a:cubicBezTo>
                      <a:cubicBezTo>
                        <a:pt x="46939" y="17374"/>
                        <a:pt x="42443" y="13945"/>
                        <a:pt x="36271" y="13945"/>
                      </a:cubicBezTo>
                      <a:close/>
                    </a:path>
                  </a:pathLst>
                </a:custGeom>
                <a:solidFill>
                  <a:srgbClr val="FFFFF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84" name="Freeform: Shape 1483">
                  <a:extLst>
                    <a:ext uri="{FF2B5EF4-FFF2-40B4-BE49-F238E27FC236}">
                      <a16:creationId xmlns:a16="http://schemas.microsoft.com/office/drawing/2014/main" id="{1555FE62-4024-40EA-FDCD-22D6D1D26F37}"/>
                    </a:ext>
                  </a:extLst>
                </p:cNvPr>
                <p:cNvSpPr/>
                <p:nvPr/>
              </p:nvSpPr>
              <p:spPr>
                <a:xfrm>
                  <a:off x="9118625" y="4173016"/>
                  <a:ext cx="43662" cy="109118"/>
                </a:xfrm>
                <a:custGeom>
                  <a:avLst/>
                  <a:gdLst>
                    <a:gd name="connsiteX0" fmla="*/ 43586 w 43662"/>
                    <a:gd name="connsiteY0" fmla="*/ 109118 h 109118"/>
                    <a:gd name="connsiteX1" fmla="*/ 25984 w 43662"/>
                    <a:gd name="connsiteY1" fmla="*/ 109118 h 109118"/>
                    <a:gd name="connsiteX2" fmla="*/ 25984 w 43662"/>
                    <a:gd name="connsiteY2" fmla="*/ 22631 h 109118"/>
                    <a:gd name="connsiteX3" fmla="*/ 16535 w 43662"/>
                    <a:gd name="connsiteY3" fmla="*/ 27813 h 109118"/>
                    <a:gd name="connsiteX4" fmla="*/ 4877 w 43662"/>
                    <a:gd name="connsiteY4" fmla="*/ 32156 h 109118"/>
                    <a:gd name="connsiteX5" fmla="*/ 0 w 43662"/>
                    <a:gd name="connsiteY5" fmla="*/ 17526 h 109118"/>
                    <a:gd name="connsiteX6" fmla="*/ 18745 w 43662"/>
                    <a:gd name="connsiteY6" fmla="*/ 10134 h 109118"/>
                    <a:gd name="connsiteX7" fmla="*/ 34366 w 43662"/>
                    <a:gd name="connsiteY7" fmla="*/ 0 h 109118"/>
                    <a:gd name="connsiteX8" fmla="*/ 43662 w 43662"/>
                    <a:gd name="connsiteY8" fmla="*/ 0 h 109118"/>
                    <a:gd name="connsiteX9" fmla="*/ 43662 w 43662"/>
                    <a:gd name="connsiteY9" fmla="*/ 109118 h 10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662" h="109118">
                      <a:moveTo>
                        <a:pt x="43586" y="109118"/>
                      </a:moveTo>
                      <a:lnTo>
                        <a:pt x="25984" y="109118"/>
                      </a:lnTo>
                      <a:lnTo>
                        <a:pt x="25984" y="22631"/>
                      </a:lnTo>
                      <a:cubicBezTo>
                        <a:pt x="23698" y="24308"/>
                        <a:pt x="20574" y="26060"/>
                        <a:pt x="16535" y="27813"/>
                      </a:cubicBezTo>
                      <a:cubicBezTo>
                        <a:pt x="12497" y="29566"/>
                        <a:pt x="8611" y="31013"/>
                        <a:pt x="4877" y="32156"/>
                      </a:cubicBezTo>
                      <a:lnTo>
                        <a:pt x="0" y="17526"/>
                      </a:lnTo>
                      <a:cubicBezTo>
                        <a:pt x="6248" y="15773"/>
                        <a:pt x="12497" y="13335"/>
                        <a:pt x="18745" y="10134"/>
                      </a:cubicBezTo>
                      <a:cubicBezTo>
                        <a:pt x="24993" y="6934"/>
                        <a:pt x="30175" y="3581"/>
                        <a:pt x="34366" y="0"/>
                      </a:cubicBezTo>
                      <a:lnTo>
                        <a:pt x="43662" y="0"/>
                      </a:lnTo>
                      <a:lnTo>
                        <a:pt x="43662" y="109118"/>
                      </a:lnTo>
                      <a:close/>
                    </a:path>
                  </a:pathLst>
                </a:custGeom>
                <a:solidFill>
                  <a:srgbClr val="FFFFF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58" name="Graphic 1353">
                <a:extLst>
                  <a:ext uri="{FF2B5EF4-FFF2-40B4-BE49-F238E27FC236}">
                    <a16:creationId xmlns:a16="http://schemas.microsoft.com/office/drawing/2014/main" id="{7DF6F511-E355-161B-D2A8-B1572423487B}"/>
                  </a:ext>
                </a:extLst>
              </p:cNvPr>
              <p:cNvGrpSpPr/>
              <p:nvPr/>
            </p:nvGrpSpPr>
            <p:grpSpPr>
              <a:xfrm>
                <a:off x="6039307" y="4206316"/>
                <a:ext cx="1068705" cy="77724"/>
                <a:chOff x="6039307" y="4206316"/>
                <a:chExt cx="1068705" cy="77724"/>
              </a:xfrm>
              <a:solidFill>
                <a:srgbClr val="2A446F"/>
              </a:solidFill>
            </p:grpSpPr>
            <p:sp>
              <p:nvSpPr>
                <p:cNvPr id="59" name="Freeform: Shape 58">
                  <a:extLst>
                    <a:ext uri="{FF2B5EF4-FFF2-40B4-BE49-F238E27FC236}">
                      <a16:creationId xmlns:a16="http://schemas.microsoft.com/office/drawing/2014/main" id="{49FA2579-9496-7D42-7599-1A06A4DE0911}"/>
                    </a:ext>
                  </a:extLst>
                </p:cNvPr>
                <p:cNvSpPr/>
                <p:nvPr/>
              </p:nvSpPr>
              <p:spPr>
                <a:xfrm>
                  <a:off x="6039307" y="4206316"/>
                  <a:ext cx="30556" cy="76352"/>
                </a:xfrm>
                <a:custGeom>
                  <a:avLst/>
                  <a:gdLst>
                    <a:gd name="connsiteX0" fmla="*/ 30556 w 30556"/>
                    <a:gd name="connsiteY0" fmla="*/ 76353 h 76352"/>
                    <a:gd name="connsiteX1" fmla="*/ 18212 w 30556"/>
                    <a:gd name="connsiteY1" fmla="*/ 76353 h 76352"/>
                    <a:gd name="connsiteX2" fmla="*/ 18212 w 30556"/>
                    <a:gd name="connsiteY2" fmla="*/ 15850 h 76352"/>
                    <a:gd name="connsiteX3" fmla="*/ 11583 w 30556"/>
                    <a:gd name="connsiteY3" fmla="*/ 19507 h 76352"/>
                    <a:gd name="connsiteX4" fmla="*/ 3429 w 30556"/>
                    <a:gd name="connsiteY4" fmla="*/ 22555 h 76352"/>
                    <a:gd name="connsiteX5" fmla="*/ 0 w 30556"/>
                    <a:gd name="connsiteY5" fmla="*/ 12268 h 76352"/>
                    <a:gd name="connsiteX6" fmla="*/ 13107 w 30556"/>
                    <a:gd name="connsiteY6" fmla="*/ 7087 h 76352"/>
                    <a:gd name="connsiteX7" fmla="*/ 24079 w 30556"/>
                    <a:gd name="connsiteY7" fmla="*/ 0 h 76352"/>
                    <a:gd name="connsiteX8" fmla="*/ 30556 w 30556"/>
                    <a:gd name="connsiteY8" fmla="*/ 0 h 76352"/>
                    <a:gd name="connsiteX9" fmla="*/ 30556 w 30556"/>
                    <a:gd name="connsiteY9" fmla="*/ 76353 h 7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6" h="76352">
                      <a:moveTo>
                        <a:pt x="30556" y="76353"/>
                      </a:moveTo>
                      <a:lnTo>
                        <a:pt x="18212" y="76353"/>
                      </a:lnTo>
                      <a:lnTo>
                        <a:pt x="18212" y="15850"/>
                      </a:lnTo>
                      <a:cubicBezTo>
                        <a:pt x="16612" y="17069"/>
                        <a:pt x="14402" y="18212"/>
                        <a:pt x="11583" y="19507"/>
                      </a:cubicBezTo>
                      <a:cubicBezTo>
                        <a:pt x="8763" y="20802"/>
                        <a:pt x="6020" y="21793"/>
                        <a:pt x="3429" y="22555"/>
                      </a:cubicBezTo>
                      <a:lnTo>
                        <a:pt x="0" y="12268"/>
                      </a:lnTo>
                      <a:cubicBezTo>
                        <a:pt x="4343" y="11049"/>
                        <a:pt x="8763" y="9372"/>
                        <a:pt x="13107" y="7087"/>
                      </a:cubicBezTo>
                      <a:cubicBezTo>
                        <a:pt x="17450" y="4801"/>
                        <a:pt x="21108" y="2515"/>
                        <a:pt x="24079" y="0"/>
                      </a:cubicBezTo>
                      <a:lnTo>
                        <a:pt x="30556" y="0"/>
                      </a:lnTo>
                      <a:lnTo>
                        <a:pt x="30556" y="76353"/>
                      </a:lnTo>
                      <a:close/>
                    </a:path>
                  </a:pathLst>
                </a:custGeom>
                <a:solidFill>
                  <a:srgbClr val="2A446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0F5566B-D9C8-B131-7EA7-FF3FB5055180}"/>
                    </a:ext>
                  </a:extLst>
                </p:cNvPr>
                <p:cNvSpPr/>
                <p:nvPr/>
              </p:nvSpPr>
              <p:spPr>
                <a:xfrm>
                  <a:off x="6138748" y="4206316"/>
                  <a:ext cx="30556" cy="76352"/>
                </a:xfrm>
                <a:custGeom>
                  <a:avLst/>
                  <a:gdLst>
                    <a:gd name="connsiteX0" fmla="*/ 30556 w 30556"/>
                    <a:gd name="connsiteY0" fmla="*/ 76353 h 76352"/>
                    <a:gd name="connsiteX1" fmla="*/ 18212 w 30556"/>
                    <a:gd name="connsiteY1" fmla="*/ 76353 h 76352"/>
                    <a:gd name="connsiteX2" fmla="*/ 18212 w 30556"/>
                    <a:gd name="connsiteY2" fmla="*/ 15850 h 76352"/>
                    <a:gd name="connsiteX3" fmla="*/ 11583 w 30556"/>
                    <a:gd name="connsiteY3" fmla="*/ 19507 h 76352"/>
                    <a:gd name="connsiteX4" fmla="*/ 3429 w 30556"/>
                    <a:gd name="connsiteY4" fmla="*/ 22555 h 76352"/>
                    <a:gd name="connsiteX5" fmla="*/ 0 w 30556"/>
                    <a:gd name="connsiteY5" fmla="*/ 12268 h 76352"/>
                    <a:gd name="connsiteX6" fmla="*/ 13107 w 30556"/>
                    <a:gd name="connsiteY6" fmla="*/ 7087 h 76352"/>
                    <a:gd name="connsiteX7" fmla="*/ 24079 w 30556"/>
                    <a:gd name="connsiteY7" fmla="*/ 0 h 76352"/>
                    <a:gd name="connsiteX8" fmla="*/ 30556 w 30556"/>
                    <a:gd name="connsiteY8" fmla="*/ 0 h 76352"/>
                    <a:gd name="connsiteX9" fmla="*/ 30556 w 30556"/>
                    <a:gd name="connsiteY9" fmla="*/ 76353 h 7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6" h="76352">
                      <a:moveTo>
                        <a:pt x="30556" y="76353"/>
                      </a:moveTo>
                      <a:lnTo>
                        <a:pt x="18212" y="76353"/>
                      </a:lnTo>
                      <a:lnTo>
                        <a:pt x="18212" y="15850"/>
                      </a:lnTo>
                      <a:cubicBezTo>
                        <a:pt x="16612" y="17069"/>
                        <a:pt x="14402" y="18212"/>
                        <a:pt x="11583" y="19507"/>
                      </a:cubicBezTo>
                      <a:cubicBezTo>
                        <a:pt x="8763" y="20802"/>
                        <a:pt x="6020" y="21793"/>
                        <a:pt x="3429" y="22555"/>
                      </a:cubicBezTo>
                      <a:lnTo>
                        <a:pt x="0" y="12268"/>
                      </a:lnTo>
                      <a:cubicBezTo>
                        <a:pt x="4343" y="11049"/>
                        <a:pt x="8763" y="9372"/>
                        <a:pt x="13107" y="7087"/>
                      </a:cubicBezTo>
                      <a:cubicBezTo>
                        <a:pt x="17450" y="4801"/>
                        <a:pt x="21108" y="2515"/>
                        <a:pt x="24079" y="0"/>
                      </a:cubicBezTo>
                      <a:lnTo>
                        <a:pt x="30556" y="0"/>
                      </a:lnTo>
                      <a:lnTo>
                        <a:pt x="30556" y="76353"/>
                      </a:lnTo>
                      <a:close/>
                    </a:path>
                  </a:pathLst>
                </a:custGeom>
                <a:solidFill>
                  <a:srgbClr val="2A446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72D2AC7B-77B4-7D07-D8BB-FC5C33EE2E37}"/>
                    </a:ext>
                  </a:extLst>
                </p:cNvPr>
                <p:cNvSpPr/>
                <p:nvPr/>
              </p:nvSpPr>
              <p:spPr>
                <a:xfrm>
                  <a:off x="6536816" y="4206773"/>
                  <a:ext cx="50292" cy="77266"/>
                </a:xfrm>
                <a:custGeom>
                  <a:avLst/>
                  <a:gdLst>
                    <a:gd name="connsiteX0" fmla="*/ 24765 w 50292"/>
                    <a:gd name="connsiteY0" fmla="*/ 77267 h 77266"/>
                    <a:gd name="connsiteX1" fmla="*/ 6172 w 50292"/>
                    <a:gd name="connsiteY1" fmla="*/ 67742 h 77266"/>
                    <a:gd name="connsiteX2" fmla="*/ 0 w 50292"/>
                    <a:gd name="connsiteY2" fmla="*/ 39929 h 77266"/>
                    <a:gd name="connsiteX3" fmla="*/ 6629 w 50292"/>
                    <a:gd name="connsiteY3" fmla="*/ 10211 h 77266"/>
                    <a:gd name="connsiteX4" fmla="*/ 25604 w 50292"/>
                    <a:gd name="connsiteY4" fmla="*/ 0 h 77266"/>
                    <a:gd name="connsiteX5" fmla="*/ 44425 w 50292"/>
                    <a:gd name="connsiteY5" fmla="*/ 9525 h 77266"/>
                    <a:gd name="connsiteX6" fmla="*/ 50292 w 50292"/>
                    <a:gd name="connsiteY6" fmla="*/ 38176 h 77266"/>
                    <a:gd name="connsiteX7" fmla="*/ 43739 w 50292"/>
                    <a:gd name="connsiteY7" fmla="*/ 67132 h 77266"/>
                    <a:gd name="connsiteX8" fmla="*/ 24765 w 50292"/>
                    <a:gd name="connsiteY8" fmla="*/ 77191 h 77266"/>
                    <a:gd name="connsiteX9" fmla="*/ 25375 w 50292"/>
                    <a:gd name="connsiteY9" fmla="*/ 9830 h 77266"/>
                    <a:gd name="connsiteX10" fmla="*/ 15773 w 50292"/>
                    <a:gd name="connsiteY10" fmla="*/ 17221 h 77266"/>
                    <a:gd name="connsiteX11" fmla="*/ 12726 w 50292"/>
                    <a:gd name="connsiteY11" fmla="*/ 39472 h 77266"/>
                    <a:gd name="connsiteX12" fmla="*/ 15773 w 50292"/>
                    <a:gd name="connsiteY12" fmla="*/ 60350 h 77266"/>
                    <a:gd name="connsiteX13" fmla="*/ 25222 w 50292"/>
                    <a:gd name="connsiteY13" fmla="*/ 67285 h 77266"/>
                    <a:gd name="connsiteX14" fmla="*/ 34747 w 50292"/>
                    <a:gd name="connsiteY14" fmla="*/ 60198 h 77266"/>
                    <a:gd name="connsiteX15" fmla="*/ 37643 w 50292"/>
                    <a:gd name="connsiteY15" fmla="*/ 38786 h 77266"/>
                    <a:gd name="connsiteX16" fmla="*/ 34747 w 50292"/>
                    <a:gd name="connsiteY16" fmla="*/ 16992 h 77266"/>
                    <a:gd name="connsiteX17" fmla="*/ 25375 w 50292"/>
                    <a:gd name="connsiteY17" fmla="*/ 9753 h 7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2" h="77266">
                      <a:moveTo>
                        <a:pt x="24765" y="77267"/>
                      </a:moveTo>
                      <a:cubicBezTo>
                        <a:pt x="16536" y="77267"/>
                        <a:pt x="10287" y="74066"/>
                        <a:pt x="6172" y="67742"/>
                      </a:cubicBezTo>
                      <a:cubicBezTo>
                        <a:pt x="2058" y="61417"/>
                        <a:pt x="0" y="52121"/>
                        <a:pt x="0" y="39929"/>
                      </a:cubicBezTo>
                      <a:cubicBezTo>
                        <a:pt x="0" y="26975"/>
                        <a:pt x="2210" y="17069"/>
                        <a:pt x="6629" y="10211"/>
                      </a:cubicBezTo>
                      <a:cubicBezTo>
                        <a:pt x="11049" y="3353"/>
                        <a:pt x="17374" y="0"/>
                        <a:pt x="25604" y="0"/>
                      </a:cubicBezTo>
                      <a:cubicBezTo>
                        <a:pt x="34214" y="0"/>
                        <a:pt x="40538" y="3200"/>
                        <a:pt x="44425" y="9525"/>
                      </a:cubicBezTo>
                      <a:cubicBezTo>
                        <a:pt x="48311" y="15850"/>
                        <a:pt x="50292" y="25451"/>
                        <a:pt x="50292" y="38176"/>
                      </a:cubicBezTo>
                      <a:cubicBezTo>
                        <a:pt x="50292" y="50902"/>
                        <a:pt x="48082" y="60427"/>
                        <a:pt x="43739" y="67132"/>
                      </a:cubicBezTo>
                      <a:cubicBezTo>
                        <a:pt x="39396" y="73838"/>
                        <a:pt x="33071" y="77191"/>
                        <a:pt x="24765" y="77191"/>
                      </a:cubicBezTo>
                      <a:close/>
                      <a:moveTo>
                        <a:pt x="25375" y="9830"/>
                      </a:moveTo>
                      <a:cubicBezTo>
                        <a:pt x="21031" y="9830"/>
                        <a:pt x="17755" y="12344"/>
                        <a:pt x="15773" y="17221"/>
                      </a:cubicBezTo>
                      <a:cubicBezTo>
                        <a:pt x="13716" y="22174"/>
                        <a:pt x="12726" y="29566"/>
                        <a:pt x="12726" y="39472"/>
                      </a:cubicBezTo>
                      <a:cubicBezTo>
                        <a:pt x="12726" y="48768"/>
                        <a:pt x="13716" y="55702"/>
                        <a:pt x="15773" y="60350"/>
                      </a:cubicBezTo>
                      <a:cubicBezTo>
                        <a:pt x="17831" y="64998"/>
                        <a:pt x="20955" y="67285"/>
                        <a:pt x="25222" y="67285"/>
                      </a:cubicBezTo>
                      <a:cubicBezTo>
                        <a:pt x="29489" y="67285"/>
                        <a:pt x="32842" y="64923"/>
                        <a:pt x="34747" y="60198"/>
                      </a:cubicBezTo>
                      <a:cubicBezTo>
                        <a:pt x="36652" y="55473"/>
                        <a:pt x="37643" y="48311"/>
                        <a:pt x="37643" y="38786"/>
                      </a:cubicBezTo>
                      <a:cubicBezTo>
                        <a:pt x="37643" y="29261"/>
                        <a:pt x="36652" y="21869"/>
                        <a:pt x="34747" y="16992"/>
                      </a:cubicBezTo>
                      <a:cubicBezTo>
                        <a:pt x="32842" y="12116"/>
                        <a:pt x="29642" y="9753"/>
                        <a:pt x="25375" y="9753"/>
                      </a:cubicBezTo>
                      <a:close/>
                    </a:path>
                  </a:pathLst>
                </a:custGeom>
                <a:solidFill>
                  <a:srgbClr val="2A446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61162272-038E-7122-2D3E-B500553D6D19}"/>
                    </a:ext>
                  </a:extLst>
                </p:cNvPr>
                <p:cNvSpPr/>
                <p:nvPr/>
              </p:nvSpPr>
              <p:spPr>
                <a:xfrm>
                  <a:off x="6606387" y="4206316"/>
                  <a:ext cx="30556" cy="76352"/>
                </a:xfrm>
                <a:custGeom>
                  <a:avLst/>
                  <a:gdLst>
                    <a:gd name="connsiteX0" fmla="*/ 30556 w 30556"/>
                    <a:gd name="connsiteY0" fmla="*/ 76353 h 76352"/>
                    <a:gd name="connsiteX1" fmla="*/ 18212 w 30556"/>
                    <a:gd name="connsiteY1" fmla="*/ 76353 h 76352"/>
                    <a:gd name="connsiteX2" fmla="*/ 18212 w 30556"/>
                    <a:gd name="connsiteY2" fmla="*/ 15850 h 76352"/>
                    <a:gd name="connsiteX3" fmla="*/ 11583 w 30556"/>
                    <a:gd name="connsiteY3" fmla="*/ 19507 h 76352"/>
                    <a:gd name="connsiteX4" fmla="*/ 3429 w 30556"/>
                    <a:gd name="connsiteY4" fmla="*/ 22555 h 76352"/>
                    <a:gd name="connsiteX5" fmla="*/ 0 w 30556"/>
                    <a:gd name="connsiteY5" fmla="*/ 12268 h 76352"/>
                    <a:gd name="connsiteX6" fmla="*/ 13107 w 30556"/>
                    <a:gd name="connsiteY6" fmla="*/ 7087 h 76352"/>
                    <a:gd name="connsiteX7" fmla="*/ 24079 w 30556"/>
                    <a:gd name="connsiteY7" fmla="*/ 0 h 76352"/>
                    <a:gd name="connsiteX8" fmla="*/ 30556 w 30556"/>
                    <a:gd name="connsiteY8" fmla="*/ 0 h 76352"/>
                    <a:gd name="connsiteX9" fmla="*/ 30556 w 30556"/>
                    <a:gd name="connsiteY9" fmla="*/ 76353 h 7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6" h="76352">
                      <a:moveTo>
                        <a:pt x="30556" y="76353"/>
                      </a:moveTo>
                      <a:lnTo>
                        <a:pt x="18212" y="76353"/>
                      </a:lnTo>
                      <a:lnTo>
                        <a:pt x="18212" y="15850"/>
                      </a:lnTo>
                      <a:cubicBezTo>
                        <a:pt x="16612" y="17069"/>
                        <a:pt x="14402" y="18212"/>
                        <a:pt x="11583" y="19507"/>
                      </a:cubicBezTo>
                      <a:cubicBezTo>
                        <a:pt x="8763" y="20802"/>
                        <a:pt x="6020" y="21793"/>
                        <a:pt x="3429" y="22555"/>
                      </a:cubicBezTo>
                      <a:lnTo>
                        <a:pt x="0" y="12268"/>
                      </a:lnTo>
                      <a:cubicBezTo>
                        <a:pt x="4343" y="11049"/>
                        <a:pt x="8763" y="9372"/>
                        <a:pt x="13107" y="7087"/>
                      </a:cubicBezTo>
                      <a:cubicBezTo>
                        <a:pt x="17450" y="4801"/>
                        <a:pt x="21108" y="2515"/>
                        <a:pt x="24079" y="0"/>
                      </a:cubicBezTo>
                      <a:lnTo>
                        <a:pt x="30556" y="0"/>
                      </a:lnTo>
                      <a:lnTo>
                        <a:pt x="30556" y="76353"/>
                      </a:lnTo>
                      <a:close/>
                    </a:path>
                  </a:pathLst>
                </a:custGeom>
                <a:solidFill>
                  <a:srgbClr val="2A446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F305C0D-665A-EDFC-2D86-2F0C08881228}"/>
                    </a:ext>
                  </a:extLst>
                </p:cNvPr>
                <p:cNvSpPr/>
                <p:nvPr/>
              </p:nvSpPr>
              <p:spPr>
                <a:xfrm>
                  <a:off x="6747967" y="4206316"/>
                  <a:ext cx="30556" cy="76352"/>
                </a:xfrm>
                <a:custGeom>
                  <a:avLst/>
                  <a:gdLst>
                    <a:gd name="connsiteX0" fmla="*/ 30556 w 30556"/>
                    <a:gd name="connsiteY0" fmla="*/ 76353 h 76352"/>
                    <a:gd name="connsiteX1" fmla="*/ 18212 w 30556"/>
                    <a:gd name="connsiteY1" fmla="*/ 76353 h 76352"/>
                    <a:gd name="connsiteX2" fmla="*/ 18212 w 30556"/>
                    <a:gd name="connsiteY2" fmla="*/ 15850 h 76352"/>
                    <a:gd name="connsiteX3" fmla="*/ 11583 w 30556"/>
                    <a:gd name="connsiteY3" fmla="*/ 19507 h 76352"/>
                    <a:gd name="connsiteX4" fmla="*/ 3429 w 30556"/>
                    <a:gd name="connsiteY4" fmla="*/ 22555 h 76352"/>
                    <a:gd name="connsiteX5" fmla="*/ 0 w 30556"/>
                    <a:gd name="connsiteY5" fmla="*/ 12268 h 76352"/>
                    <a:gd name="connsiteX6" fmla="*/ 13107 w 30556"/>
                    <a:gd name="connsiteY6" fmla="*/ 7087 h 76352"/>
                    <a:gd name="connsiteX7" fmla="*/ 24079 w 30556"/>
                    <a:gd name="connsiteY7" fmla="*/ 0 h 76352"/>
                    <a:gd name="connsiteX8" fmla="*/ 30556 w 30556"/>
                    <a:gd name="connsiteY8" fmla="*/ 0 h 76352"/>
                    <a:gd name="connsiteX9" fmla="*/ 30556 w 30556"/>
                    <a:gd name="connsiteY9" fmla="*/ 76353 h 7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6" h="76352">
                      <a:moveTo>
                        <a:pt x="30556" y="76353"/>
                      </a:moveTo>
                      <a:lnTo>
                        <a:pt x="18212" y="76353"/>
                      </a:lnTo>
                      <a:lnTo>
                        <a:pt x="18212" y="15850"/>
                      </a:lnTo>
                      <a:cubicBezTo>
                        <a:pt x="16612" y="17069"/>
                        <a:pt x="14402" y="18212"/>
                        <a:pt x="11583" y="19507"/>
                      </a:cubicBezTo>
                      <a:cubicBezTo>
                        <a:pt x="8763" y="20802"/>
                        <a:pt x="6020" y="21793"/>
                        <a:pt x="3429" y="22555"/>
                      </a:cubicBezTo>
                      <a:lnTo>
                        <a:pt x="0" y="12268"/>
                      </a:lnTo>
                      <a:cubicBezTo>
                        <a:pt x="4343" y="11049"/>
                        <a:pt x="8763" y="9372"/>
                        <a:pt x="13107" y="7087"/>
                      </a:cubicBezTo>
                      <a:cubicBezTo>
                        <a:pt x="17450" y="4801"/>
                        <a:pt x="21108" y="2515"/>
                        <a:pt x="24079" y="0"/>
                      </a:cubicBezTo>
                      <a:lnTo>
                        <a:pt x="30556" y="0"/>
                      </a:lnTo>
                      <a:lnTo>
                        <a:pt x="30556" y="76353"/>
                      </a:lnTo>
                      <a:close/>
                    </a:path>
                  </a:pathLst>
                </a:custGeom>
                <a:solidFill>
                  <a:srgbClr val="2A446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72" name="Freeform: Shape 1471">
                  <a:extLst>
                    <a:ext uri="{FF2B5EF4-FFF2-40B4-BE49-F238E27FC236}">
                      <a16:creationId xmlns:a16="http://schemas.microsoft.com/office/drawing/2014/main" id="{7DC869B8-7C4F-3CB7-3AD4-0F1D1FE686D5}"/>
                    </a:ext>
                  </a:extLst>
                </p:cNvPr>
                <p:cNvSpPr/>
                <p:nvPr/>
              </p:nvSpPr>
              <p:spPr>
                <a:xfrm>
                  <a:off x="6805269" y="4206316"/>
                  <a:ext cx="30556" cy="76352"/>
                </a:xfrm>
                <a:custGeom>
                  <a:avLst/>
                  <a:gdLst>
                    <a:gd name="connsiteX0" fmla="*/ 30556 w 30556"/>
                    <a:gd name="connsiteY0" fmla="*/ 76353 h 76352"/>
                    <a:gd name="connsiteX1" fmla="*/ 18211 w 30556"/>
                    <a:gd name="connsiteY1" fmla="*/ 76353 h 76352"/>
                    <a:gd name="connsiteX2" fmla="*/ 18211 w 30556"/>
                    <a:gd name="connsiteY2" fmla="*/ 15850 h 76352"/>
                    <a:gd name="connsiteX3" fmla="*/ 11582 w 30556"/>
                    <a:gd name="connsiteY3" fmla="*/ 19507 h 76352"/>
                    <a:gd name="connsiteX4" fmla="*/ 3429 w 30556"/>
                    <a:gd name="connsiteY4" fmla="*/ 22555 h 76352"/>
                    <a:gd name="connsiteX5" fmla="*/ 0 w 30556"/>
                    <a:gd name="connsiteY5" fmla="*/ 12268 h 76352"/>
                    <a:gd name="connsiteX6" fmla="*/ 13106 w 30556"/>
                    <a:gd name="connsiteY6" fmla="*/ 7087 h 76352"/>
                    <a:gd name="connsiteX7" fmla="*/ 24079 w 30556"/>
                    <a:gd name="connsiteY7" fmla="*/ 0 h 76352"/>
                    <a:gd name="connsiteX8" fmla="*/ 30556 w 30556"/>
                    <a:gd name="connsiteY8" fmla="*/ 0 h 76352"/>
                    <a:gd name="connsiteX9" fmla="*/ 30556 w 30556"/>
                    <a:gd name="connsiteY9" fmla="*/ 76353 h 7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6" h="76352">
                      <a:moveTo>
                        <a:pt x="30556" y="76353"/>
                      </a:moveTo>
                      <a:lnTo>
                        <a:pt x="18211" y="76353"/>
                      </a:lnTo>
                      <a:lnTo>
                        <a:pt x="18211" y="15850"/>
                      </a:lnTo>
                      <a:cubicBezTo>
                        <a:pt x="16612" y="17069"/>
                        <a:pt x="14401" y="18212"/>
                        <a:pt x="11582" y="19507"/>
                      </a:cubicBezTo>
                      <a:cubicBezTo>
                        <a:pt x="8763" y="20802"/>
                        <a:pt x="6020" y="21793"/>
                        <a:pt x="3429" y="22555"/>
                      </a:cubicBezTo>
                      <a:lnTo>
                        <a:pt x="0" y="12268"/>
                      </a:lnTo>
                      <a:cubicBezTo>
                        <a:pt x="4343" y="11049"/>
                        <a:pt x="8763" y="9372"/>
                        <a:pt x="13106" y="7087"/>
                      </a:cubicBezTo>
                      <a:cubicBezTo>
                        <a:pt x="17450" y="4801"/>
                        <a:pt x="21107" y="2515"/>
                        <a:pt x="24079" y="0"/>
                      </a:cubicBezTo>
                      <a:lnTo>
                        <a:pt x="30556" y="0"/>
                      </a:lnTo>
                      <a:lnTo>
                        <a:pt x="30556" y="76353"/>
                      </a:lnTo>
                      <a:close/>
                    </a:path>
                  </a:pathLst>
                </a:custGeom>
                <a:solidFill>
                  <a:srgbClr val="2A446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73" name="Freeform: Shape 1472">
                  <a:extLst>
                    <a:ext uri="{FF2B5EF4-FFF2-40B4-BE49-F238E27FC236}">
                      <a16:creationId xmlns:a16="http://schemas.microsoft.com/office/drawing/2014/main" id="{697B156C-9D1C-587E-E7B5-E54ED19CFECA}"/>
                    </a:ext>
                  </a:extLst>
                </p:cNvPr>
                <p:cNvSpPr/>
                <p:nvPr/>
              </p:nvSpPr>
              <p:spPr>
                <a:xfrm>
                  <a:off x="6866306" y="4206773"/>
                  <a:ext cx="50291" cy="77266"/>
                </a:xfrm>
                <a:custGeom>
                  <a:avLst/>
                  <a:gdLst>
                    <a:gd name="connsiteX0" fmla="*/ 24765 w 50291"/>
                    <a:gd name="connsiteY0" fmla="*/ 77267 h 77266"/>
                    <a:gd name="connsiteX1" fmla="*/ 6172 w 50291"/>
                    <a:gd name="connsiteY1" fmla="*/ 67742 h 77266"/>
                    <a:gd name="connsiteX2" fmla="*/ 0 w 50291"/>
                    <a:gd name="connsiteY2" fmla="*/ 39929 h 77266"/>
                    <a:gd name="connsiteX3" fmla="*/ 6629 w 50291"/>
                    <a:gd name="connsiteY3" fmla="*/ 10211 h 77266"/>
                    <a:gd name="connsiteX4" fmla="*/ 25603 w 50291"/>
                    <a:gd name="connsiteY4" fmla="*/ 0 h 77266"/>
                    <a:gd name="connsiteX5" fmla="*/ 44424 w 50291"/>
                    <a:gd name="connsiteY5" fmla="*/ 9525 h 77266"/>
                    <a:gd name="connsiteX6" fmla="*/ 50292 w 50291"/>
                    <a:gd name="connsiteY6" fmla="*/ 38176 h 77266"/>
                    <a:gd name="connsiteX7" fmla="*/ 43739 w 50291"/>
                    <a:gd name="connsiteY7" fmla="*/ 67132 h 77266"/>
                    <a:gd name="connsiteX8" fmla="*/ 24765 w 50291"/>
                    <a:gd name="connsiteY8" fmla="*/ 77191 h 77266"/>
                    <a:gd name="connsiteX9" fmla="*/ 25374 w 50291"/>
                    <a:gd name="connsiteY9" fmla="*/ 9830 h 77266"/>
                    <a:gd name="connsiteX10" fmla="*/ 15773 w 50291"/>
                    <a:gd name="connsiteY10" fmla="*/ 17221 h 77266"/>
                    <a:gd name="connsiteX11" fmla="*/ 12725 w 50291"/>
                    <a:gd name="connsiteY11" fmla="*/ 39472 h 77266"/>
                    <a:gd name="connsiteX12" fmla="*/ 15773 w 50291"/>
                    <a:gd name="connsiteY12" fmla="*/ 60350 h 77266"/>
                    <a:gd name="connsiteX13" fmla="*/ 25222 w 50291"/>
                    <a:gd name="connsiteY13" fmla="*/ 67285 h 77266"/>
                    <a:gd name="connsiteX14" fmla="*/ 34747 w 50291"/>
                    <a:gd name="connsiteY14" fmla="*/ 60198 h 77266"/>
                    <a:gd name="connsiteX15" fmla="*/ 37643 w 50291"/>
                    <a:gd name="connsiteY15" fmla="*/ 38786 h 77266"/>
                    <a:gd name="connsiteX16" fmla="*/ 34747 w 50291"/>
                    <a:gd name="connsiteY16" fmla="*/ 16992 h 77266"/>
                    <a:gd name="connsiteX17" fmla="*/ 25374 w 50291"/>
                    <a:gd name="connsiteY17" fmla="*/ 9753 h 7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1" h="77266">
                      <a:moveTo>
                        <a:pt x="24765" y="77267"/>
                      </a:moveTo>
                      <a:cubicBezTo>
                        <a:pt x="16535" y="77267"/>
                        <a:pt x="10287" y="74066"/>
                        <a:pt x="6172" y="67742"/>
                      </a:cubicBezTo>
                      <a:cubicBezTo>
                        <a:pt x="2057" y="61417"/>
                        <a:pt x="0" y="52121"/>
                        <a:pt x="0" y="39929"/>
                      </a:cubicBezTo>
                      <a:cubicBezTo>
                        <a:pt x="0" y="26975"/>
                        <a:pt x="2210" y="17069"/>
                        <a:pt x="6629" y="10211"/>
                      </a:cubicBezTo>
                      <a:cubicBezTo>
                        <a:pt x="11049" y="3353"/>
                        <a:pt x="17373" y="0"/>
                        <a:pt x="25603" y="0"/>
                      </a:cubicBezTo>
                      <a:cubicBezTo>
                        <a:pt x="34214" y="0"/>
                        <a:pt x="40538" y="3200"/>
                        <a:pt x="44424" y="9525"/>
                      </a:cubicBezTo>
                      <a:cubicBezTo>
                        <a:pt x="48311" y="15850"/>
                        <a:pt x="50292" y="25451"/>
                        <a:pt x="50292" y="38176"/>
                      </a:cubicBezTo>
                      <a:cubicBezTo>
                        <a:pt x="50292" y="50902"/>
                        <a:pt x="48082" y="60427"/>
                        <a:pt x="43739" y="67132"/>
                      </a:cubicBezTo>
                      <a:cubicBezTo>
                        <a:pt x="39395" y="73838"/>
                        <a:pt x="33071" y="77191"/>
                        <a:pt x="24765" y="77191"/>
                      </a:cubicBezTo>
                      <a:close/>
                      <a:moveTo>
                        <a:pt x="25374" y="9830"/>
                      </a:moveTo>
                      <a:cubicBezTo>
                        <a:pt x="21031" y="9830"/>
                        <a:pt x="17754" y="12344"/>
                        <a:pt x="15773" y="17221"/>
                      </a:cubicBezTo>
                      <a:cubicBezTo>
                        <a:pt x="13716" y="22174"/>
                        <a:pt x="12725" y="29566"/>
                        <a:pt x="12725" y="39472"/>
                      </a:cubicBezTo>
                      <a:cubicBezTo>
                        <a:pt x="12725" y="48768"/>
                        <a:pt x="13716" y="55702"/>
                        <a:pt x="15773" y="60350"/>
                      </a:cubicBezTo>
                      <a:cubicBezTo>
                        <a:pt x="17831" y="64998"/>
                        <a:pt x="20955" y="67285"/>
                        <a:pt x="25222" y="67285"/>
                      </a:cubicBezTo>
                      <a:cubicBezTo>
                        <a:pt x="29489" y="67285"/>
                        <a:pt x="32842" y="64923"/>
                        <a:pt x="34747" y="60198"/>
                      </a:cubicBezTo>
                      <a:cubicBezTo>
                        <a:pt x="36652" y="55473"/>
                        <a:pt x="37643" y="48311"/>
                        <a:pt x="37643" y="38786"/>
                      </a:cubicBezTo>
                      <a:cubicBezTo>
                        <a:pt x="37643" y="29261"/>
                        <a:pt x="36652" y="21869"/>
                        <a:pt x="34747" y="16992"/>
                      </a:cubicBezTo>
                      <a:cubicBezTo>
                        <a:pt x="32842" y="12116"/>
                        <a:pt x="29641" y="9753"/>
                        <a:pt x="25374" y="9753"/>
                      </a:cubicBezTo>
                      <a:close/>
                    </a:path>
                  </a:pathLst>
                </a:custGeom>
                <a:solidFill>
                  <a:srgbClr val="2A446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74" name="Freeform: Shape 1473">
                  <a:extLst>
                    <a:ext uri="{FF2B5EF4-FFF2-40B4-BE49-F238E27FC236}">
                      <a16:creationId xmlns:a16="http://schemas.microsoft.com/office/drawing/2014/main" id="{347EAFF4-6FFB-BF6E-B3FE-A1DA9D64197C}"/>
                    </a:ext>
                  </a:extLst>
                </p:cNvPr>
                <p:cNvSpPr/>
                <p:nvPr/>
              </p:nvSpPr>
              <p:spPr>
                <a:xfrm>
                  <a:off x="6935876" y="4206316"/>
                  <a:ext cx="30556" cy="76352"/>
                </a:xfrm>
                <a:custGeom>
                  <a:avLst/>
                  <a:gdLst>
                    <a:gd name="connsiteX0" fmla="*/ 30556 w 30556"/>
                    <a:gd name="connsiteY0" fmla="*/ 76353 h 76352"/>
                    <a:gd name="connsiteX1" fmla="*/ 18212 w 30556"/>
                    <a:gd name="connsiteY1" fmla="*/ 76353 h 76352"/>
                    <a:gd name="connsiteX2" fmla="*/ 18212 w 30556"/>
                    <a:gd name="connsiteY2" fmla="*/ 15850 h 76352"/>
                    <a:gd name="connsiteX3" fmla="*/ 11583 w 30556"/>
                    <a:gd name="connsiteY3" fmla="*/ 19507 h 76352"/>
                    <a:gd name="connsiteX4" fmla="*/ 3429 w 30556"/>
                    <a:gd name="connsiteY4" fmla="*/ 22555 h 76352"/>
                    <a:gd name="connsiteX5" fmla="*/ 0 w 30556"/>
                    <a:gd name="connsiteY5" fmla="*/ 12268 h 76352"/>
                    <a:gd name="connsiteX6" fmla="*/ 13107 w 30556"/>
                    <a:gd name="connsiteY6" fmla="*/ 7087 h 76352"/>
                    <a:gd name="connsiteX7" fmla="*/ 24079 w 30556"/>
                    <a:gd name="connsiteY7" fmla="*/ 0 h 76352"/>
                    <a:gd name="connsiteX8" fmla="*/ 30556 w 30556"/>
                    <a:gd name="connsiteY8" fmla="*/ 0 h 76352"/>
                    <a:gd name="connsiteX9" fmla="*/ 30556 w 30556"/>
                    <a:gd name="connsiteY9" fmla="*/ 76353 h 7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6" h="76352">
                      <a:moveTo>
                        <a:pt x="30556" y="76353"/>
                      </a:moveTo>
                      <a:lnTo>
                        <a:pt x="18212" y="76353"/>
                      </a:lnTo>
                      <a:lnTo>
                        <a:pt x="18212" y="15850"/>
                      </a:lnTo>
                      <a:cubicBezTo>
                        <a:pt x="16612" y="17069"/>
                        <a:pt x="14402" y="18212"/>
                        <a:pt x="11583" y="19507"/>
                      </a:cubicBezTo>
                      <a:cubicBezTo>
                        <a:pt x="8763" y="20802"/>
                        <a:pt x="6020" y="21793"/>
                        <a:pt x="3429" y="22555"/>
                      </a:cubicBezTo>
                      <a:lnTo>
                        <a:pt x="0" y="12268"/>
                      </a:lnTo>
                      <a:cubicBezTo>
                        <a:pt x="4343" y="11049"/>
                        <a:pt x="8763" y="9372"/>
                        <a:pt x="13107" y="7087"/>
                      </a:cubicBezTo>
                      <a:cubicBezTo>
                        <a:pt x="17450" y="4801"/>
                        <a:pt x="21108" y="2515"/>
                        <a:pt x="24079" y="0"/>
                      </a:cubicBezTo>
                      <a:lnTo>
                        <a:pt x="30556" y="0"/>
                      </a:lnTo>
                      <a:lnTo>
                        <a:pt x="30556" y="76353"/>
                      </a:lnTo>
                      <a:close/>
                    </a:path>
                  </a:pathLst>
                </a:custGeom>
                <a:solidFill>
                  <a:srgbClr val="2A446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75" name="Freeform: Shape 1474">
                  <a:extLst>
                    <a:ext uri="{FF2B5EF4-FFF2-40B4-BE49-F238E27FC236}">
                      <a16:creationId xmlns:a16="http://schemas.microsoft.com/office/drawing/2014/main" id="{CF21DCD6-1F10-67F2-BD2F-FC640D1DF1BD}"/>
                    </a:ext>
                  </a:extLst>
                </p:cNvPr>
                <p:cNvSpPr/>
                <p:nvPr/>
              </p:nvSpPr>
              <p:spPr>
                <a:xfrm>
                  <a:off x="7077455" y="4206316"/>
                  <a:ext cx="30556" cy="76352"/>
                </a:xfrm>
                <a:custGeom>
                  <a:avLst/>
                  <a:gdLst>
                    <a:gd name="connsiteX0" fmla="*/ 30556 w 30556"/>
                    <a:gd name="connsiteY0" fmla="*/ 76353 h 76352"/>
                    <a:gd name="connsiteX1" fmla="*/ 18212 w 30556"/>
                    <a:gd name="connsiteY1" fmla="*/ 76353 h 76352"/>
                    <a:gd name="connsiteX2" fmla="*/ 18212 w 30556"/>
                    <a:gd name="connsiteY2" fmla="*/ 15850 h 76352"/>
                    <a:gd name="connsiteX3" fmla="*/ 11583 w 30556"/>
                    <a:gd name="connsiteY3" fmla="*/ 19507 h 76352"/>
                    <a:gd name="connsiteX4" fmla="*/ 3429 w 30556"/>
                    <a:gd name="connsiteY4" fmla="*/ 22555 h 76352"/>
                    <a:gd name="connsiteX5" fmla="*/ 0 w 30556"/>
                    <a:gd name="connsiteY5" fmla="*/ 12268 h 76352"/>
                    <a:gd name="connsiteX6" fmla="*/ 13107 w 30556"/>
                    <a:gd name="connsiteY6" fmla="*/ 7087 h 76352"/>
                    <a:gd name="connsiteX7" fmla="*/ 24079 w 30556"/>
                    <a:gd name="connsiteY7" fmla="*/ 0 h 76352"/>
                    <a:gd name="connsiteX8" fmla="*/ 30556 w 30556"/>
                    <a:gd name="connsiteY8" fmla="*/ 0 h 76352"/>
                    <a:gd name="connsiteX9" fmla="*/ 30556 w 30556"/>
                    <a:gd name="connsiteY9" fmla="*/ 76353 h 7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6" h="76352">
                      <a:moveTo>
                        <a:pt x="30556" y="76353"/>
                      </a:moveTo>
                      <a:lnTo>
                        <a:pt x="18212" y="76353"/>
                      </a:lnTo>
                      <a:lnTo>
                        <a:pt x="18212" y="15850"/>
                      </a:lnTo>
                      <a:cubicBezTo>
                        <a:pt x="16612" y="17069"/>
                        <a:pt x="14402" y="18212"/>
                        <a:pt x="11583" y="19507"/>
                      </a:cubicBezTo>
                      <a:cubicBezTo>
                        <a:pt x="8763" y="20802"/>
                        <a:pt x="6020" y="21793"/>
                        <a:pt x="3429" y="22555"/>
                      </a:cubicBezTo>
                      <a:lnTo>
                        <a:pt x="0" y="12268"/>
                      </a:lnTo>
                      <a:cubicBezTo>
                        <a:pt x="4343" y="11049"/>
                        <a:pt x="8763" y="9372"/>
                        <a:pt x="13107" y="7087"/>
                      </a:cubicBezTo>
                      <a:cubicBezTo>
                        <a:pt x="17450" y="4801"/>
                        <a:pt x="21108" y="2515"/>
                        <a:pt x="24079" y="0"/>
                      </a:cubicBezTo>
                      <a:lnTo>
                        <a:pt x="30556" y="0"/>
                      </a:lnTo>
                      <a:lnTo>
                        <a:pt x="30556" y="76353"/>
                      </a:lnTo>
                      <a:close/>
                    </a:path>
                  </a:pathLst>
                </a:custGeom>
                <a:solidFill>
                  <a:srgbClr val="2A446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352" name="Graphic 1353">
              <a:extLst>
                <a:ext uri="{FF2B5EF4-FFF2-40B4-BE49-F238E27FC236}">
                  <a16:creationId xmlns:a16="http://schemas.microsoft.com/office/drawing/2014/main" id="{FCC60587-1032-87D4-3732-643660F90755}"/>
                </a:ext>
              </a:extLst>
            </p:cNvPr>
            <p:cNvGrpSpPr/>
            <p:nvPr/>
          </p:nvGrpSpPr>
          <p:grpSpPr>
            <a:xfrm>
              <a:off x="6202832" y="3572332"/>
              <a:ext cx="2736799" cy="77724"/>
              <a:chOff x="6202832" y="3572332"/>
              <a:chExt cx="2736799" cy="77724"/>
            </a:xfrm>
            <a:solidFill>
              <a:srgbClr val="2A446F"/>
            </a:solidFill>
          </p:grpSpPr>
          <p:sp>
            <p:nvSpPr>
              <p:cNvPr id="1353" name="Freeform: Shape 1352">
                <a:extLst>
                  <a:ext uri="{FF2B5EF4-FFF2-40B4-BE49-F238E27FC236}">
                    <a16:creationId xmlns:a16="http://schemas.microsoft.com/office/drawing/2014/main" id="{7A240D04-3B7E-4209-A27A-D380CE114E32}"/>
                  </a:ext>
                </a:extLst>
              </p:cNvPr>
              <p:cNvSpPr/>
              <p:nvPr/>
            </p:nvSpPr>
            <p:spPr>
              <a:xfrm>
                <a:off x="6202832" y="3572332"/>
                <a:ext cx="30556" cy="76352"/>
              </a:xfrm>
              <a:custGeom>
                <a:avLst/>
                <a:gdLst>
                  <a:gd name="connsiteX0" fmla="*/ 30556 w 30556"/>
                  <a:gd name="connsiteY0" fmla="*/ 76352 h 76352"/>
                  <a:gd name="connsiteX1" fmla="*/ 18211 w 30556"/>
                  <a:gd name="connsiteY1" fmla="*/ 76352 h 76352"/>
                  <a:gd name="connsiteX2" fmla="*/ 18211 w 30556"/>
                  <a:gd name="connsiteY2" fmla="*/ 15850 h 76352"/>
                  <a:gd name="connsiteX3" fmla="*/ 11582 w 30556"/>
                  <a:gd name="connsiteY3" fmla="*/ 19507 h 76352"/>
                  <a:gd name="connsiteX4" fmla="*/ 3429 w 30556"/>
                  <a:gd name="connsiteY4" fmla="*/ 22555 h 76352"/>
                  <a:gd name="connsiteX5" fmla="*/ 0 w 30556"/>
                  <a:gd name="connsiteY5" fmla="*/ 12268 h 76352"/>
                  <a:gd name="connsiteX6" fmla="*/ 13106 w 30556"/>
                  <a:gd name="connsiteY6" fmla="*/ 7087 h 76352"/>
                  <a:gd name="connsiteX7" fmla="*/ 24079 w 30556"/>
                  <a:gd name="connsiteY7" fmla="*/ 0 h 76352"/>
                  <a:gd name="connsiteX8" fmla="*/ 30556 w 30556"/>
                  <a:gd name="connsiteY8" fmla="*/ 0 h 76352"/>
                  <a:gd name="connsiteX9" fmla="*/ 30556 w 30556"/>
                  <a:gd name="connsiteY9" fmla="*/ 76352 h 7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6" h="76352">
                    <a:moveTo>
                      <a:pt x="30556" y="76352"/>
                    </a:moveTo>
                    <a:lnTo>
                      <a:pt x="18211" y="76352"/>
                    </a:lnTo>
                    <a:lnTo>
                      <a:pt x="18211" y="15850"/>
                    </a:lnTo>
                    <a:cubicBezTo>
                      <a:pt x="16612" y="17069"/>
                      <a:pt x="14401" y="18212"/>
                      <a:pt x="11582" y="19507"/>
                    </a:cubicBezTo>
                    <a:cubicBezTo>
                      <a:pt x="8763" y="20803"/>
                      <a:pt x="6020" y="21793"/>
                      <a:pt x="3429" y="22555"/>
                    </a:cubicBezTo>
                    <a:lnTo>
                      <a:pt x="0" y="12268"/>
                    </a:lnTo>
                    <a:cubicBezTo>
                      <a:pt x="4343" y="11049"/>
                      <a:pt x="8763" y="9373"/>
                      <a:pt x="13106" y="7087"/>
                    </a:cubicBezTo>
                    <a:cubicBezTo>
                      <a:pt x="17450" y="4801"/>
                      <a:pt x="21107" y="2515"/>
                      <a:pt x="24079" y="0"/>
                    </a:cubicBezTo>
                    <a:lnTo>
                      <a:pt x="30556" y="0"/>
                    </a:lnTo>
                    <a:lnTo>
                      <a:pt x="30556" y="76352"/>
                    </a:lnTo>
                    <a:close/>
                  </a:path>
                </a:pathLst>
              </a:custGeom>
              <a:solidFill>
                <a:srgbClr val="2A446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54" name="Freeform: Shape 1353">
                <a:extLst>
                  <a:ext uri="{FF2B5EF4-FFF2-40B4-BE49-F238E27FC236}">
                    <a16:creationId xmlns:a16="http://schemas.microsoft.com/office/drawing/2014/main" id="{B8574B42-3229-C2B3-755A-D95E1E9C8C58}"/>
                  </a:ext>
                </a:extLst>
              </p:cNvPr>
              <p:cNvSpPr/>
              <p:nvPr/>
            </p:nvSpPr>
            <p:spPr>
              <a:xfrm>
                <a:off x="6302273" y="3572332"/>
                <a:ext cx="30556" cy="76352"/>
              </a:xfrm>
              <a:custGeom>
                <a:avLst/>
                <a:gdLst>
                  <a:gd name="connsiteX0" fmla="*/ 30556 w 30556"/>
                  <a:gd name="connsiteY0" fmla="*/ 76352 h 76352"/>
                  <a:gd name="connsiteX1" fmla="*/ 18212 w 30556"/>
                  <a:gd name="connsiteY1" fmla="*/ 76352 h 76352"/>
                  <a:gd name="connsiteX2" fmla="*/ 18212 w 30556"/>
                  <a:gd name="connsiteY2" fmla="*/ 15850 h 76352"/>
                  <a:gd name="connsiteX3" fmla="*/ 11583 w 30556"/>
                  <a:gd name="connsiteY3" fmla="*/ 19507 h 76352"/>
                  <a:gd name="connsiteX4" fmla="*/ 3429 w 30556"/>
                  <a:gd name="connsiteY4" fmla="*/ 22555 h 76352"/>
                  <a:gd name="connsiteX5" fmla="*/ 0 w 30556"/>
                  <a:gd name="connsiteY5" fmla="*/ 12268 h 76352"/>
                  <a:gd name="connsiteX6" fmla="*/ 13106 w 30556"/>
                  <a:gd name="connsiteY6" fmla="*/ 7087 h 76352"/>
                  <a:gd name="connsiteX7" fmla="*/ 24079 w 30556"/>
                  <a:gd name="connsiteY7" fmla="*/ 0 h 76352"/>
                  <a:gd name="connsiteX8" fmla="*/ 30556 w 30556"/>
                  <a:gd name="connsiteY8" fmla="*/ 0 h 76352"/>
                  <a:gd name="connsiteX9" fmla="*/ 30556 w 30556"/>
                  <a:gd name="connsiteY9" fmla="*/ 76352 h 7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6" h="76352">
                    <a:moveTo>
                      <a:pt x="30556" y="76352"/>
                    </a:moveTo>
                    <a:lnTo>
                      <a:pt x="18212" y="76352"/>
                    </a:lnTo>
                    <a:lnTo>
                      <a:pt x="18212" y="15850"/>
                    </a:lnTo>
                    <a:cubicBezTo>
                      <a:pt x="16612" y="17069"/>
                      <a:pt x="14402" y="18212"/>
                      <a:pt x="11583" y="19507"/>
                    </a:cubicBezTo>
                    <a:cubicBezTo>
                      <a:pt x="8763" y="20803"/>
                      <a:pt x="6020" y="21793"/>
                      <a:pt x="3429" y="22555"/>
                    </a:cubicBezTo>
                    <a:lnTo>
                      <a:pt x="0" y="12268"/>
                    </a:lnTo>
                    <a:cubicBezTo>
                      <a:pt x="4343" y="11049"/>
                      <a:pt x="8763" y="9373"/>
                      <a:pt x="13106" y="7087"/>
                    </a:cubicBezTo>
                    <a:cubicBezTo>
                      <a:pt x="17450" y="4801"/>
                      <a:pt x="21108" y="2515"/>
                      <a:pt x="24079" y="0"/>
                    </a:cubicBezTo>
                    <a:lnTo>
                      <a:pt x="30556" y="0"/>
                    </a:lnTo>
                    <a:lnTo>
                      <a:pt x="30556" y="76352"/>
                    </a:lnTo>
                    <a:close/>
                  </a:path>
                </a:pathLst>
              </a:custGeom>
              <a:solidFill>
                <a:srgbClr val="2A446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55" name="Freeform: Shape 1354">
                <a:extLst>
                  <a:ext uri="{FF2B5EF4-FFF2-40B4-BE49-F238E27FC236}">
                    <a16:creationId xmlns:a16="http://schemas.microsoft.com/office/drawing/2014/main" id="{43D2D963-295E-B13F-6952-795DAB1A183F}"/>
                  </a:ext>
                </a:extLst>
              </p:cNvPr>
              <p:cNvSpPr/>
              <p:nvPr/>
            </p:nvSpPr>
            <p:spPr>
              <a:xfrm>
                <a:off x="6700342" y="3572789"/>
                <a:ext cx="50291" cy="77266"/>
              </a:xfrm>
              <a:custGeom>
                <a:avLst/>
                <a:gdLst>
                  <a:gd name="connsiteX0" fmla="*/ 24765 w 50291"/>
                  <a:gd name="connsiteY0" fmla="*/ 77267 h 77266"/>
                  <a:gd name="connsiteX1" fmla="*/ 6172 w 50291"/>
                  <a:gd name="connsiteY1" fmla="*/ 67742 h 77266"/>
                  <a:gd name="connsiteX2" fmla="*/ 0 w 50291"/>
                  <a:gd name="connsiteY2" fmla="*/ 39929 h 77266"/>
                  <a:gd name="connsiteX3" fmla="*/ 6629 w 50291"/>
                  <a:gd name="connsiteY3" fmla="*/ 10211 h 77266"/>
                  <a:gd name="connsiteX4" fmla="*/ 25603 w 50291"/>
                  <a:gd name="connsiteY4" fmla="*/ 0 h 77266"/>
                  <a:gd name="connsiteX5" fmla="*/ 44425 w 50291"/>
                  <a:gd name="connsiteY5" fmla="*/ 9525 h 77266"/>
                  <a:gd name="connsiteX6" fmla="*/ 50292 w 50291"/>
                  <a:gd name="connsiteY6" fmla="*/ 38176 h 77266"/>
                  <a:gd name="connsiteX7" fmla="*/ 43739 w 50291"/>
                  <a:gd name="connsiteY7" fmla="*/ 67132 h 77266"/>
                  <a:gd name="connsiteX8" fmla="*/ 24765 w 50291"/>
                  <a:gd name="connsiteY8" fmla="*/ 77191 h 77266"/>
                  <a:gd name="connsiteX9" fmla="*/ 25375 w 50291"/>
                  <a:gd name="connsiteY9" fmla="*/ 9830 h 77266"/>
                  <a:gd name="connsiteX10" fmla="*/ 15773 w 50291"/>
                  <a:gd name="connsiteY10" fmla="*/ 17221 h 77266"/>
                  <a:gd name="connsiteX11" fmla="*/ 12725 w 50291"/>
                  <a:gd name="connsiteY11" fmla="*/ 39472 h 77266"/>
                  <a:gd name="connsiteX12" fmla="*/ 15773 w 50291"/>
                  <a:gd name="connsiteY12" fmla="*/ 60351 h 77266"/>
                  <a:gd name="connsiteX13" fmla="*/ 25222 w 50291"/>
                  <a:gd name="connsiteY13" fmla="*/ 67285 h 77266"/>
                  <a:gd name="connsiteX14" fmla="*/ 34747 w 50291"/>
                  <a:gd name="connsiteY14" fmla="*/ 60198 h 77266"/>
                  <a:gd name="connsiteX15" fmla="*/ 37643 w 50291"/>
                  <a:gd name="connsiteY15" fmla="*/ 38786 h 77266"/>
                  <a:gd name="connsiteX16" fmla="*/ 34747 w 50291"/>
                  <a:gd name="connsiteY16" fmla="*/ 16993 h 77266"/>
                  <a:gd name="connsiteX17" fmla="*/ 25375 w 50291"/>
                  <a:gd name="connsiteY17" fmla="*/ 9754 h 7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1" h="77266">
                    <a:moveTo>
                      <a:pt x="24765" y="77267"/>
                    </a:moveTo>
                    <a:cubicBezTo>
                      <a:pt x="16535" y="77267"/>
                      <a:pt x="10287" y="74066"/>
                      <a:pt x="6172" y="67742"/>
                    </a:cubicBezTo>
                    <a:cubicBezTo>
                      <a:pt x="2058" y="61417"/>
                      <a:pt x="0" y="52121"/>
                      <a:pt x="0" y="39929"/>
                    </a:cubicBezTo>
                    <a:cubicBezTo>
                      <a:pt x="0" y="26975"/>
                      <a:pt x="2210" y="17069"/>
                      <a:pt x="6629" y="10211"/>
                    </a:cubicBezTo>
                    <a:cubicBezTo>
                      <a:pt x="11049" y="3353"/>
                      <a:pt x="17374" y="0"/>
                      <a:pt x="25603" y="0"/>
                    </a:cubicBezTo>
                    <a:cubicBezTo>
                      <a:pt x="34214" y="0"/>
                      <a:pt x="40538" y="3201"/>
                      <a:pt x="44425" y="9525"/>
                    </a:cubicBezTo>
                    <a:cubicBezTo>
                      <a:pt x="48311" y="15850"/>
                      <a:pt x="50292" y="25451"/>
                      <a:pt x="50292" y="38176"/>
                    </a:cubicBezTo>
                    <a:cubicBezTo>
                      <a:pt x="50292" y="50902"/>
                      <a:pt x="48082" y="60427"/>
                      <a:pt x="43739" y="67132"/>
                    </a:cubicBezTo>
                    <a:cubicBezTo>
                      <a:pt x="39395" y="73838"/>
                      <a:pt x="33071" y="77191"/>
                      <a:pt x="24765" y="77191"/>
                    </a:cubicBezTo>
                    <a:close/>
                    <a:moveTo>
                      <a:pt x="25375" y="9830"/>
                    </a:moveTo>
                    <a:cubicBezTo>
                      <a:pt x="21031" y="9830"/>
                      <a:pt x="17755" y="12344"/>
                      <a:pt x="15773" y="17221"/>
                    </a:cubicBezTo>
                    <a:cubicBezTo>
                      <a:pt x="13716" y="22174"/>
                      <a:pt x="12725" y="29566"/>
                      <a:pt x="12725" y="39472"/>
                    </a:cubicBezTo>
                    <a:cubicBezTo>
                      <a:pt x="12725" y="48768"/>
                      <a:pt x="13716" y="55702"/>
                      <a:pt x="15773" y="60351"/>
                    </a:cubicBezTo>
                    <a:cubicBezTo>
                      <a:pt x="17831" y="64999"/>
                      <a:pt x="20955" y="67285"/>
                      <a:pt x="25222" y="67285"/>
                    </a:cubicBezTo>
                    <a:cubicBezTo>
                      <a:pt x="29489" y="67285"/>
                      <a:pt x="32842" y="64923"/>
                      <a:pt x="34747" y="60198"/>
                    </a:cubicBezTo>
                    <a:cubicBezTo>
                      <a:pt x="36652" y="55474"/>
                      <a:pt x="37643" y="48311"/>
                      <a:pt x="37643" y="38786"/>
                    </a:cubicBezTo>
                    <a:cubicBezTo>
                      <a:pt x="37643" y="29261"/>
                      <a:pt x="36652" y="21869"/>
                      <a:pt x="34747" y="16993"/>
                    </a:cubicBezTo>
                    <a:cubicBezTo>
                      <a:pt x="32842" y="12116"/>
                      <a:pt x="29642" y="9754"/>
                      <a:pt x="25375" y="9754"/>
                    </a:cubicBezTo>
                    <a:close/>
                  </a:path>
                </a:pathLst>
              </a:custGeom>
              <a:solidFill>
                <a:srgbClr val="2A446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F0FF033D-D845-DA70-897C-205A0373ED2B}"/>
                  </a:ext>
                </a:extLst>
              </p:cNvPr>
              <p:cNvSpPr/>
              <p:nvPr/>
            </p:nvSpPr>
            <p:spPr>
              <a:xfrm>
                <a:off x="6769912" y="3572332"/>
                <a:ext cx="30556" cy="76352"/>
              </a:xfrm>
              <a:custGeom>
                <a:avLst/>
                <a:gdLst>
                  <a:gd name="connsiteX0" fmla="*/ 30556 w 30556"/>
                  <a:gd name="connsiteY0" fmla="*/ 76352 h 76352"/>
                  <a:gd name="connsiteX1" fmla="*/ 18212 w 30556"/>
                  <a:gd name="connsiteY1" fmla="*/ 76352 h 76352"/>
                  <a:gd name="connsiteX2" fmla="*/ 18212 w 30556"/>
                  <a:gd name="connsiteY2" fmla="*/ 15850 h 76352"/>
                  <a:gd name="connsiteX3" fmla="*/ 11583 w 30556"/>
                  <a:gd name="connsiteY3" fmla="*/ 19507 h 76352"/>
                  <a:gd name="connsiteX4" fmla="*/ 3429 w 30556"/>
                  <a:gd name="connsiteY4" fmla="*/ 22555 h 76352"/>
                  <a:gd name="connsiteX5" fmla="*/ 0 w 30556"/>
                  <a:gd name="connsiteY5" fmla="*/ 12268 h 76352"/>
                  <a:gd name="connsiteX6" fmla="*/ 13106 w 30556"/>
                  <a:gd name="connsiteY6" fmla="*/ 7087 h 76352"/>
                  <a:gd name="connsiteX7" fmla="*/ 24079 w 30556"/>
                  <a:gd name="connsiteY7" fmla="*/ 0 h 76352"/>
                  <a:gd name="connsiteX8" fmla="*/ 30556 w 30556"/>
                  <a:gd name="connsiteY8" fmla="*/ 0 h 76352"/>
                  <a:gd name="connsiteX9" fmla="*/ 30556 w 30556"/>
                  <a:gd name="connsiteY9" fmla="*/ 76352 h 7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6" h="76352">
                    <a:moveTo>
                      <a:pt x="30556" y="76352"/>
                    </a:moveTo>
                    <a:lnTo>
                      <a:pt x="18212" y="76352"/>
                    </a:lnTo>
                    <a:lnTo>
                      <a:pt x="18212" y="15850"/>
                    </a:lnTo>
                    <a:cubicBezTo>
                      <a:pt x="16612" y="17069"/>
                      <a:pt x="14402" y="18212"/>
                      <a:pt x="11583" y="19507"/>
                    </a:cubicBezTo>
                    <a:cubicBezTo>
                      <a:pt x="8763" y="20803"/>
                      <a:pt x="6020" y="21793"/>
                      <a:pt x="3429" y="22555"/>
                    </a:cubicBezTo>
                    <a:lnTo>
                      <a:pt x="0" y="12268"/>
                    </a:lnTo>
                    <a:cubicBezTo>
                      <a:pt x="4343" y="11049"/>
                      <a:pt x="8763" y="9373"/>
                      <a:pt x="13106" y="7087"/>
                    </a:cubicBezTo>
                    <a:cubicBezTo>
                      <a:pt x="17450" y="4801"/>
                      <a:pt x="21108" y="2515"/>
                      <a:pt x="24079" y="0"/>
                    </a:cubicBezTo>
                    <a:lnTo>
                      <a:pt x="30556" y="0"/>
                    </a:lnTo>
                    <a:lnTo>
                      <a:pt x="30556" y="76352"/>
                    </a:lnTo>
                    <a:close/>
                  </a:path>
                </a:pathLst>
              </a:custGeom>
              <a:solidFill>
                <a:srgbClr val="2A446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91143528-C6B7-FCEF-A324-9188D2D569BE}"/>
                  </a:ext>
                </a:extLst>
              </p:cNvPr>
              <p:cNvSpPr/>
              <p:nvPr/>
            </p:nvSpPr>
            <p:spPr>
              <a:xfrm>
                <a:off x="6911492" y="3572332"/>
                <a:ext cx="30556" cy="76352"/>
              </a:xfrm>
              <a:custGeom>
                <a:avLst/>
                <a:gdLst>
                  <a:gd name="connsiteX0" fmla="*/ 30556 w 30556"/>
                  <a:gd name="connsiteY0" fmla="*/ 76352 h 76352"/>
                  <a:gd name="connsiteX1" fmla="*/ 18211 w 30556"/>
                  <a:gd name="connsiteY1" fmla="*/ 76352 h 76352"/>
                  <a:gd name="connsiteX2" fmla="*/ 18211 w 30556"/>
                  <a:gd name="connsiteY2" fmla="*/ 15850 h 76352"/>
                  <a:gd name="connsiteX3" fmla="*/ 11582 w 30556"/>
                  <a:gd name="connsiteY3" fmla="*/ 19507 h 76352"/>
                  <a:gd name="connsiteX4" fmla="*/ 3429 w 30556"/>
                  <a:gd name="connsiteY4" fmla="*/ 22555 h 76352"/>
                  <a:gd name="connsiteX5" fmla="*/ 0 w 30556"/>
                  <a:gd name="connsiteY5" fmla="*/ 12268 h 76352"/>
                  <a:gd name="connsiteX6" fmla="*/ 13106 w 30556"/>
                  <a:gd name="connsiteY6" fmla="*/ 7087 h 76352"/>
                  <a:gd name="connsiteX7" fmla="*/ 24079 w 30556"/>
                  <a:gd name="connsiteY7" fmla="*/ 0 h 76352"/>
                  <a:gd name="connsiteX8" fmla="*/ 30556 w 30556"/>
                  <a:gd name="connsiteY8" fmla="*/ 0 h 76352"/>
                  <a:gd name="connsiteX9" fmla="*/ 30556 w 30556"/>
                  <a:gd name="connsiteY9" fmla="*/ 76352 h 7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6" h="76352">
                    <a:moveTo>
                      <a:pt x="30556" y="76352"/>
                    </a:moveTo>
                    <a:lnTo>
                      <a:pt x="18211" y="76352"/>
                    </a:lnTo>
                    <a:lnTo>
                      <a:pt x="18211" y="15850"/>
                    </a:lnTo>
                    <a:cubicBezTo>
                      <a:pt x="16612" y="17069"/>
                      <a:pt x="14401" y="18212"/>
                      <a:pt x="11582" y="19507"/>
                    </a:cubicBezTo>
                    <a:cubicBezTo>
                      <a:pt x="8763" y="20803"/>
                      <a:pt x="6020" y="21793"/>
                      <a:pt x="3429" y="22555"/>
                    </a:cubicBezTo>
                    <a:lnTo>
                      <a:pt x="0" y="12268"/>
                    </a:lnTo>
                    <a:cubicBezTo>
                      <a:pt x="4343" y="11049"/>
                      <a:pt x="8763" y="9373"/>
                      <a:pt x="13106" y="7087"/>
                    </a:cubicBezTo>
                    <a:cubicBezTo>
                      <a:pt x="17450" y="4801"/>
                      <a:pt x="21107" y="2515"/>
                      <a:pt x="24079" y="0"/>
                    </a:cubicBezTo>
                    <a:lnTo>
                      <a:pt x="30556" y="0"/>
                    </a:lnTo>
                    <a:lnTo>
                      <a:pt x="30556" y="76352"/>
                    </a:lnTo>
                    <a:close/>
                  </a:path>
                </a:pathLst>
              </a:custGeom>
              <a:solidFill>
                <a:srgbClr val="2A446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4AFFE21E-7B04-EEE4-D25C-9F3E36EA2EF6}"/>
                  </a:ext>
                </a:extLst>
              </p:cNvPr>
              <p:cNvSpPr/>
              <p:nvPr/>
            </p:nvSpPr>
            <p:spPr>
              <a:xfrm>
                <a:off x="6968794" y="3572332"/>
                <a:ext cx="30556" cy="76352"/>
              </a:xfrm>
              <a:custGeom>
                <a:avLst/>
                <a:gdLst>
                  <a:gd name="connsiteX0" fmla="*/ 30556 w 30556"/>
                  <a:gd name="connsiteY0" fmla="*/ 76352 h 76352"/>
                  <a:gd name="connsiteX1" fmla="*/ 18212 w 30556"/>
                  <a:gd name="connsiteY1" fmla="*/ 76352 h 76352"/>
                  <a:gd name="connsiteX2" fmla="*/ 18212 w 30556"/>
                  <a:gd name="connsiteY2" fmla="*/ 15850 h 76352"/>
                  <a:gd name="connsiteX3" fmla="*/ 11583 w 30556"/>
                  <a:gd name="connsiteY3" fmla="*/ 19507 h 76352"/>
                  <a:gd name="connsiteX4" fmla="*/ 3429 w 30556"/>
                  <a:gd name="connsiteY4" fmla="*/ 22555 h 76352"/>
                  <a:gd name="connsiteX5" fmla="*/ 0 w 30556"/>
                  <a:gd name="connsiteY5" fmla="*/ 12268 h 76352"/>
                  <a:gd name="connsiteX6" fmla="*/ 13107 w 30556"/>
                  <a:gd name="connsiteY6" fmla="*/ 7087 h 76352"/>
                  <a:gd name="connsiteX7" fmla="*/ 24079 w 30556"/>
                  <a:gd name="connsiteY7" fmla="*/ 0 h 76352"/>
                  <a:gd name="connsiteX8" fmla="*/ 30556 w 30556"/>
                  <a:gd name="connsiteY8" fmla="*/ 0 h 76352"/>
                  <a:gd name="connsiteX9" fmla="*/ 30556 w 30556"/>
                  <a:gd name="connsiteY9" fmla="*/ 76352 h 7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6" h="76352">
                    <a:moveTo>
                      <a:pt x="30556" y="76352"/>
                    </a:moveTo>
                    <a:lnTo>
                      <a:pt x="18212" y="76352"/>
                    </a:lnTo>
                    <a:lnTo>
                      <a:pt x="18212" y="15850"/>
                    </a:lnTo>
                    <a:cubicBezTo>
                      <a:pt x="16612" y="17069"/>
                      <a:pt x="14402" y="18212"/>
                      <a:pt x="11583" y="19507"/>
                    </a:cubicBezTo>
                    <a:cubicBezTo>
                      <a:pt x="8763" y="20803"/>
                      <a:pt x="6020" y="21793"/>
                      <a:pt x="3429" y="22555"/>
                    </a:cubicBezTo>
                    <a:lnTo>
                      <a:pt x="0" y="12268"/>
                    </a:lnTo>
                    <a:cubicBezTo>
                      <a:pt x="4343" y="11049"/>
                      <a:pt x="8763" y="9373"/>
                      <a:pt x="13107" y="7087"/>
                    </a:cubicBezTo>
                    <a:cubicBezTo>
                      <a:pt x="17450" y="4801"/>
                      <a:pt x="21108" y="2515"/>
                      <a:pt x="24079" y="0"/>
                    </a:cubicBezTo>
                    <a:lnTo>
                      <a:pt x="30556" y="0"/>
                    </a:lnTo>
                    <a:lnTo>
                      <a:pt x="30556" y="76352"/>
                    </a:lnTo>
                    <a:close/>
                  </a:path>
                </a:pathLst>
              </a:custGeom>
              <a:solidFill>
                <a:srgbClr val="2A446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FF8F8729-C59C-FA99-39E1-296FF41C88A5}"/>
                  </a:ext>
                </a:extLst>
              </p:cNvPr>
              <p:cNvSpPr/>
              <p:nvPr/>
            </p:nvSpPr>
            <p:spPr>
              <a:xfrm>
                <a:off x="7029830" y="3572789"/>
                <a:ext cx="50292" cy="77266"/>
              </a:xfrm>
              <a:custGeom>
                <a:avLst/>
                <a:gdLst>
                  <a:gd name="connsiteX0" fmla="*/ 24765 w 50292"/>
                  <a:gd name="connsiteY0" fmla="*/ 77267 h 77266"/>
                  <a:gd name="connsiteX1" fmla="*/ 6172 w 50292"/>
                  <a:gd name="connsiteY1" fmla="*/ 67742 h 77266"/>
                  <a:gd name="connsiteX2" fmla="*/ 0 w 50292"/>
                  <a:gd name="connsiteY2" fmla="*/ 39929 h 77266"/>
                  <a:gd name="connsiteX3" fmla="*/ 6629 w 50292"/>
                  <a:gd name="connsiteY3" fmla="*/ 10211 h 77266"/>
                  <a:gd name="connsiteX4" fmla="*/ 25603 w 50292"/>
                  <a:gd name="connsiteY4" fmla="*/ 0 h 77266"/>
                  <a:gd name="connsiteX5" fmla="*/ 44425 w 50292"/>
                  <a:gd name="connsiteY5" fmla="*/ 9525 h 77266"/>
                  <a:gd name="connsiteX6" fmla="*/ 50292 w 50292"/>
                  <a:gd name="connsiteY6" fmla="*/ 38176 h 77266"/>
                  <a:gd name="connsiteX7" fmla="*/ 43739 w 50292"/>
                  <a:gd name="connsiteY7" fmla="*/ 67132 h 77266"/>
                  <a:gd name="connsiteX8" fmla="*/ 24765 w 50292"/>
                  <a:gd name="connsiteY8" fmla="*/ 77191 h 77266"/>
                  <a:gd name="connsiteX9" fmla="*/ 25375 w 50292"/>
                  <a:gd name="connsiteY9" fmla="*/ 9830 h 77266"/>
                  <a:gd name="connsiteX10" fmla="*/ 15773 w 50292"/>
                  <a:gd name="connsiteY10" fmla="*/ 17221 h 77266"/>
                  <a:gd name="connsiteX11" fmla="*/ 12725 w 50292"/>
                  <a:gd name="connsiteY11" fmla="*/ 39472 h 77266"/>
                  <a:gd name="connsiteX12" fmla="*/ 15773 w 50292"/>
                  <a:gd name="connsiteY12" fmla="*/ 60351 h 77266"/>
                  <a:gd name="connsiteX13" fmla="*/ 25222 w 50292"/>
                  <a:gd name="connsiteY13" fmla="*/ 67285 h 77266"/>
                  <a:gd name="connsiteX14" fmla="*/ 34747 w 50292"/>
                  <a:gd name="connsiteY14" fmla="*/ 60198 h 77266"/>
                  <a:gd name="connsiteX15" fmla="*/ 37643 w 50292"/>
                  <a:gd name="connsiteY15" fmla="*/ 38786 h 77266"/>
                  <a:gd name="connsiteX16" fmla="*/ 34747 w 50292"/>
                  <a:gd name="connsiteY16" fmla="*/ 16993 h 77266"/>
                  <a:gd name="connsiteX17" fmla="*/ 25375 w 50292"/>
                  <a:gd name="connsiteY17" fmla="*/ 9754 h 7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2" h="77266">
                    <a:moveTo>
                      <a:pt x="24765" y="77267"/>
                    </a:moveTo>
                    <a:cubicBezTo>
                      <a:pt x="16535" y="77267"/>
                      <a:pt x="10287" y="74066"/>
                      <a:pt x="6172" y="67742"/>
                    </a:cubicBezTo>
                    <a:cubicBezTo>
                      <a:pt x="2058" y="61417"/>
                      <a:pt x="0" y="52121"/>
                      <a:pt x="0" y="39929"/>
                    </a:cubicBezTo>
                    <a:cubicBezTo>
                      <a:pt x="0" y="26975"/>
                      <a:pt x="2210" y="17069"/>
                      <a:pt x="6629" y="10211"/>
                    </a:cubicBezTo>
                    <a:cubicBezTo>
                      <a:pt x="11049" y="3353"/>
                      <a:pt x="17374" y="0"/>
                      <a:pt x="25603" y="0"/>
                    </a:cubicBezTo>
                    <a:cubicBezTo>
                      <a:pt x="34214" y="0"/>
                      <a:pt x="40538" y="3201"/>
                      <a:pt x="44425" y="9525"/>
                    </a:cubicBezTo>
                    <a:cubicBezTo>
                      <a:pt x="48311" y="15850"/>
                      <a:pt x="50292" y="25451"/>
                      <a:pt x="50292" y="38176"/>
                    </a:cubicBezTo>
                    <a:cubicBezTo>
                      <a:pt x="50292" y="50902"/>
                      <a:pt x="48082" y="60427"/>
                      <a:pt x="43739" y="67132"/>
                    </a:cubicBezTo>
                    <a:cubicBezTo>
                      <a:pt x="39395" y="73838"/>
                      <a:pt x="33071" y="77191"/>
                      <a:pt x="24765" y="77191"/>
                    </a:cubicBezTo>
                    <a:close/>
                    <a:moveTo>
                      <a:pt x="25375" y="9830"/>
                    </a:moveTo>
                    <a:cubicBezTo>
                      <a:pt x="21031" y="9830"/>
                      <a:pt x="17755" y="12344"/>
                      <a:pt x="15773" y="17221"/>
                    </a:cubicBezTo>
                    <a:cubicBezTo>
                      <a:pt x="13716" y="22174"/>
                      <a:pt x="12725" y="29566"/>
                      <a:pt x="12725" y="39472"/>
                    </a:cubicBezTo>
                    <a:cubicBezTo>
                      <a:pt x="12725" y="48768"/>
                      <a:pt x="13716" y="55702"/>
                      <a:pt x="15773" y="60351"/>
                    </a:cubicBezTo>
                    <a:cubicBezTo>
                      <a:pt x="17831" y="64999"/>
                      <a:pt x="20955" y="67285"/>
                      <a:pt x="25222" y="67285"/>
                    </a:cubicBezTo>
                    <a:cubicBezTo>
                      <a:pt x="29489" y="67285"/>
                      <a:pt x="32842" y="64923"/>
                      <a:pt x="34747" y="60198"/>
                    </a:cubicBezTo>
                    <a:cubicBezTo>
                      <a:pt x="36652" y="55474"/>
                      <a:pt x="37643" y="48311"/>
                      <a:pt x="37643" y="38786"/>
                    </a:cubicBezTo>
                    <a:cubicBezTo>
                      <a:pt x="37643" y="29261"/>
                      <a:pt x="36652" y="21869"/>
                      <a:pt x="34747" y="16993"/>
                    </a:cubicBezTo>
                    <a:cubicBezTo>
                      <a:pt x="32842" y="12116"/>
                      <a:pt x="29642" y="9754"/>
                      <a:pt x="25375" y="9754"/>
                    </a:cubicBezTo>
                    <a:close/>
                  </a:path>
                </a:pathLst>
              </a:custGeom>
              <a:solidFill>
                <a:srgbClr val="2A446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95E232D4-FD93-D591-5991-17B40932508A}"/>
                  </a:ext>
                </a:extLst>
              </p:cNvPr>
              <p:cNvSpPr/>
              <p:nvPr/>
            </p:nvSpPr>
            <p:spPr>
              <a:xfrm>
                <a:off x="7099401" y="3572332"/>
                <a:ext cx="30556" cy="76352"/>
              </a:xfrm>
              <a:custGeom>
                <a:avLst/>
                <a:gdLst>
                  <a:gd name="connsiteX0" fmla="*/ 30556 w 30556"/>
                  <a:gd name="connsiteY0" fmla="*/ 76352 h 76352"/>
                  <a:gd name="connsiteX1" fmla="*/ 18212 w 30556"/>
                  <a:gd name="connsiteY1" fmla="*/ 76352 h 76352"/>
                  <a:gd name="connsiteX2" fmla="*/ 18212 w 30556"/>
                  <a:gd name="connsiteY2" fmla="*/ 15850 h 76352"/>
                  <a:gd name="connsiteX3" fmla="*/ 11583 w 30556"/>
                  <a:gd name="connsiteY3" fmla="*/ 19507 h 76352"/>
                  <a:gd name="connsiteX4" fmla="*/ 3429 w 30556"/>
                  <a:gd name="connsiteY4" fmla="*/ 22555 h 76352"/>
                  <a:gd name="connsiteX5" fmla="*/ 0 w 30556"/>
                  <a:gd name="connsiteY5" fmla="*/ 12268 h 76352"/>
                  <a:gd name="connsiteX6" fmla="*/ 13107 w 30556"/>
                  <a:gd name="connsiteY6" fmla="*/ 7087 h 76352"/>
                  <a:gd name="connsiteX7" fmla="*/ 24079 w 30556"/>
                  <a:gd name="connsiteY7" fmla="*/ 0 h 76352"/>
                  <a:gd name="connsiteX8" fmla="*/ 30556 w 30556"/>
                  <a:gd name="connsiteY8" fmla="*/ 0 h 76352"/>
                  <a:gd name="connsiteX9" fmla="*/ 30556 w 30556"/>
                  <a:gd name="connsiteY9" fmla="*/ 76352 h 7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6" h="76352">
                    <a:moveTo>
                      <a:pt x="30556" y="76352"/>
                    </a:moveTo>
                    <a:lnTo>
                      <a:pt x="18212" y="76352"/>
                    </a:lnTo>
                    <a:lnTo>
                      <a:pt x="18212" y="15850"/>
                    </a:lnTo>
                    <a:cubicBezTo>
                      <a:pt x="16612" y="17069"/>
                      <a:pt x="14402" y="18212"/>
                      <a:pt x="11583" y="19507"/>
                    </a:cubicBezTo>
                    <a:cubicBezTo>
                      <a:pt x="8763" y="20803"/>
                      <a:pt x="6020" y="21793"/>
                      <a:pt x="3429" y="22555"/>
                    </a:cubicBezTo>
                    <a:lnTo>
                      <a:pt x="0" y="12268"/>
                    </a:lnTo>
                    <a:cubicBezTo>
                      <a:pt x="4343" y="11049"/>
                      <a:pt x="8763" y="9373"/>
                      <a:pt x="13107" y="7087"/>
                    </a:cubicBezTo>
                    <a:cubicBezTo>
                      <a:pt x="17450" y="4801"/>
                      <a:pt x="21108" y="2515"/>
                      <a:pt x="24079" y="0"/>
                    </a:cubicBezTo>
                    <a:lnTo>
                      <a:pt x="30556" y="0"/>
                    </a:lnTo>
                    <a:lnTo>
                      <a:pt x="30556" y="76352"/>
                    </a:lnTo>
                    <a:close/>
                  </a:path>
                </a:pathLst>
              </a:custGeom>
              <a:solidFill>
                <a:srgbClr val="2A446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3B3D2BAA-AFD5-FDAD-A6B4-34F189A98B59}"/>
                  </a:ext>
                </a:extLst>
              </p:cNvPr>
              <p:cNvSpPr/>
              <p:nvPr/>
            </p:nvSpPr>
            <p:spPr>
              <a:xfrm>
                <a:off x="7240981" y="3572332"/>
                <a:ext cx="30556" cy="76352"/>
              </a:xfrm>
              <a:custGeom>
                <a:avLst/>
                <a:gdLst>
                  <a:gd name="connsiteX0" fmla="*/ 30556 w 30556"/>
                  <a:gd name="connsiteY0" fmla="*/ 76352 h 76352"/>
                  <a:gd name="connsiteX1" fmla="*/ 18212 w 30556"/>
                  <a:gd name="connsiteY1" fmla="*/ 76352 h 76352"/>
                  <a:gd name="connsiteX2" fmla="*/ 18212 w 30556"/>
                  <a:gd name="connsiteY2" fmla="*/ 15850 h 76352"/>
                  <a:gd name="connsiteX3" fmla="*/ 11583 w 30556"/>
                  <a:gd name="connsiteY3" fmla="*/ 19507 h 76352"/>
                  <a:gd name="connsiteX4" fmla="*/ 3429 w 30556"/>
                  <a:gd name="connsiteY4" fmla="*/ 22555 h 76352"/>
                  <a:gd name="connsiteX5" fmla="*/ 0 w 30556"/>
                  <a:gd name="connsiteY5" fmla="*/ 12268 h 76352"/>
                  <a:gd name="connsiteX6" fmla="*/ 13106 w 30556"/>
                  <a:gd name="connsiteY6" fmla="*/ 7087 h 76352"/>
                  <a:gd name="connsiteX7" fmla="*/ 24079 w 30556"/>
                  <a:gd name="connsiteY7" fmla="*/ 0 h 76352"/>
                  <a:gd name="connsiteX8" fmla="*/ 30556 w 30556"/>
                  <a:gd name="connsiteY8" fmla="*/ 0 h 76352"/>
                  <a:gd name="connsiteX9" fmla="*/ 30556 w 30556"/>
                  <a:gd name="connsiteY9" fmla="*/ 76352 h 7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6" h="76352">
                    <a:moveTo>
                      <a:pt x="30556" y="76352"/>
                    </a:moveTo>
                    <a:lnTo>
                      <a:pt x="18212" y="76352"/>
                    </a:lnTo>
                    <a:lnTo>
                      <a:pt x="18212" y="15850"/>
                    </a:lnTo>
                    <a:cubicBezTo>
                      <a:pt x="16612" y="17069"/>
                      <a:pt x="14402" y="18212"/>
                      <a:pt x="11583" y="19507"/>
                    </a:cubicBezTo>
                    <a:cubicBezTo>
                      <a:pt x="8763" y="20803"/>
                      <a:pt x="6020" y="21793"/>
                      <a:pt x="3429" y="22555"/>
                    </a:cubicBezTo>
                    <a:lnTo>
                      <a:pt x="0" y="12268"/>
                    </a:lnTo>
                    <a:cubicBezTo>
                      <a:pt x="4343" y="11049"/>
                      <a:pt x="8763" y="9373"/>
                      <a:pt x="13106" y="7087"/>
                    </a:cubicBezTo>
                    <a:cubicBezTo>
                      <a:pt x="17450" y="4801"/>
                      <a:pt x="21108" y="2515"/>
                      <a:pt x="24079" y="0"/>
                    </a:cubicBezTo>
                    <a:lnTo>
                      <a:pt x="30556" y="0"/>
                    </a:lnTo>
                    <a:lnTo>
                      <a:pt x="30556" y="76352"/>
                    </a:lnTo>
                    <a:close/>
                  </a:path>
                </a:pathLst>
              </a:custGeom>
              <a:solidFill>
                <a:srgbClr val="2A446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8507FC9E-121E-0C99-244C-004ED3B00E9C}"/>
                  </a:ext>
                </a:extLst>
              </p:cNvPr>
              <p:cNvSpPr/>
              <p:nvPr/>
            </p:nvSpPr>
            <p:spPr>
              <a:xfrm>
                <a:off x="7512710" y="3572789"/>
                <a:ext cx="50292" cy="77266"/>
              </a:xfrm>
              <a:custGeom>
                <a:avLst/>
                <a:gdLst>
                  <a:gd name="connsiteX0" fmla="*/ 24765 w 50292"/>
                  <a:gd name="connsiteY0" fmla="*/ 77267 h 77266"/>
                  <a:gd name="connsiteX1" fmla="*/ 6172 w 50292"/>
                  <a:gd name="connsiteY1" fmla="*/ 67742 h 77266"/>
                  <a:gd name="connsiteX2" fmla="*/ 0 w 50292"/>
                  <a:gd name="connsiteY2" fmla="*/ 39929 h 77266"/>
                  <a:gd name="connsiteX3" fmla="*/ 6629 w 50292"/>
                  <a:gd name="connsiteY3" fmla="*/ 10211 h 77266"/>
                  <a:gd name="connsiteX4" fmla="*/ 25604 w 50292"/>
                  <a:gd name="connsiteY4" fmla="*/ 0 h 77266"/>
                  <a:gd name="connsiteX5" fmla="*/ 44425 w 50292"/>
                  <a:gd name="connsiteY5" fmla="*/ 9525 h 77266"/>
                  <a:gd name="connsiteX6" fmla="*/ 50292 w 50292"/>
                  <a:gd name="connsiteY6" fmla="*/ 38176 h 77266"/>
                  <a:gd name="connsiteX7" fmla="*/ 43739 w 50292"/>
                  <a:gd name="connsiteY7" fmla="*/ 67132 h 77266"/>
                  <a:gd name="connsiteX8" fmla="*/ 24765 w 50292"/>
                  <a:gd name="connsiteY8" fmla="*/ 77191 h 77266"/>
                  <a:gd name="connsiteX9" fmla="*/ 25375 w 50292"/>
                  <a:gd name="connsiteY9" fmla="*/ 9830 h 77266"/>
                  <a:gd name="connsiteX10" fmla="*/ 15773 w 50292"/>
                  <a:gd name="connsiteY10" fmla="*/ 17221 h 77266"/>
                  <a:gd name="connsiteX11" fmla="*/ 12726 w 50292"/>
                  <a:gd name="connsiteY11" fmla="*/ 39472 h 77266"/>
                  <a:gd name="connsiteX12" fmla="*/ 15773 w 50292"/>
                  <a:gd name="connsiteY12" fmla="*/ 60351 h 77266"/>
                  <a:gd name="connsiteX13" fmla="*/ 25222 w 50292"/>
                  <a:gd name="connsiteY13" fmla="*/ 67285 h 77266"/>
                  <a:gd name="connsiteX14" fmla="*/ 34747 w 50292"/>
                  <a:gd name="connsiteY14" fmla="*/ 60198 h 77266"/>
                  <a:gd name="connsiteX15" fmla="*/ 37643 w 50292"/>
                  <a:gd name="connsiteY15" fmla="*/ 38786 h 77266"/>
                  <a:gd name="connsiteX16" fmla="*/ 34747 w 50292"/>
                  <a:gd name="connsiteY16" fmla="*/ 16993 h 77266"/>
                  <a:gd name="connsiteX17" fmla="*/ 25375 w 50292"/>
                  <a:gd name="connsiteY17" fmla="*/ 9754 h 7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2" h="77266">
                    <a:moveTo>
                      <a:pt x="24765" y="77267"/>
                    </a:moveTo>
                    <a:cubicBezTo>
                      <a:pt x="16536" y="77267"/>
                      <a:pt x="10287" y="74066"/>
                      <a:pt x="6172" y="67742"/>
                    </a:cubicBezTo>
                    <a:cubicBezTo>
                      <a:pt x="2058" y="61417"/>
                      <a:pt x="0" y="52121"/>
                      <a:pt x="0" y="39929"/>
                    </a:cubicBezTo>
                    <a:cubicBezTo>
                      <a:pt x="0" y="26975"/>
                      <a:pt x="2210" y="17069"/>
                      <a:pt x="6629" y="10211"/>
                    </a:cubicBezTo>
                    <a:cubicBezTo>
                      <a:pt x="11049" y="3353"/>
                      <a:pt x="17374" y="0"/>
                      <a:pt x="25604" y="0"/>
                    </a:cubicBezTo>
                    <a:cubicBezTo>
                      <a:pt x="34214" y="0"/>
                      <a:pt x="40538" y="3201"/>
                      <a:pt x="44425" y="9525"/>
                    </a:cubicBezTo>
                    <a:cubicBezTo>
                      <a:pt x="48311" y="15850"/>
                      <a:pt x="50292" y="25451"/>
                      <a:pt x="50292" y="38176"/>
                    </a:cubicBezTo>
                    <a:cubicBezTo>
                      <a:pt x="50292" y="50902"/>
                      <a:pt x="48082" y="60427"/>
                      <a:pt x="43739" y="67132"/>
                    </a:cubicBezTo>
                    <a:cubicBezTo>
                      <a:pt x="39396" y="73838"/>
                      <a:pt x="33071" y="77191"/>
                      <a:pt x="24765" y="77191"/>
                    </a:cubicBezTo>
                    <a:close/>
                    <a:moveTo>
                      <a:pt x="25375" y="9830"/>
                    </a:moveTo>
                    <a:cubicBezTo>
                      <a:pt x="21031" y="9830"/>
                      <a:pt x="17755" y="12344"/>
                      <a:pt x="15773" y="17221"/>
                    </a:cubicBezTo>
                    <a:cubicBezTo>
                      <a:pt x="13716" y="22174"/>
                      <a:pt x="12726" y="29566"/>
                      <a:pt x="12726" y="39472"/>
                    </a:cubicBezTo>
                    <a:cubicBezTo>
                      <a:pt x="12726" y="48768"/>
                      <a:pt x="13716" y="55702"/>
                      <a:pt x="15773" y="60351"/>
                    </a:cubicBezTo>
                    <a:cubicBezTo>
                      <a:pt x="17831" y="64999"/>
                      <a:pt x="20955" y="67285"/>
                      <a:pt x="25222" y="67285"/>
                    </a:cubicBezTo>
                    <a:cubicBezTo>
                      <a:pt x="29489" y="67285"/>
                      <a:pt x="32842" y="64923"/>
                      <a:pt x="34747" y="60198"/>
                    </a:cubicBezTo>
                    <a:cubicBezTo>
                      <a:pt x="36652" y="55474"/>
                      <a:pt x="37643" y="48311"/>
                      <a:pt x="37643" y="38786"/>
                    </a:cubicBezTo>
                    <a:cubicBezTo>
                      <a:pt x="37643" y="29261"/>
                      <a:pt x="36652" y="21869"/>
                      <a:pt x="34747" y="16993"/>
                    </a:cubicBezTo>
                    <a:cubicBezTo>
                      <a:pt x="32842" y="12116"/>
                      <a:pt x="29642" y="9754"/>
                      <a:pt x="25375" y="9754"/>
                    </a:cubicBezTo>
                    <a:close/>
                  </a:path>
                </a:pathLst>
              </a:custGeom>
              <a:solidFill>
                <a:srgbClr val="2A446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A5895E77-1D12-72EB-0383-FF97E444ACA1}"/>
                  </a:ext>
                </a:extLst>
              </p:cNvPr>
              <p:cNvSpPr/>
              <p:nvPr/>
            </p:nvSpPr>
            <p:spPr>
              <a:xfrm>
                <a:off x="7585862" y="3572789"/>
                <a:ext cx="50291" cy="77266"/>
              </a:xfrm>
              <a:custGeom>
                <a:avLst/>
                <a:gdLst>
                  <a:gd name="connsiteX0" fmla="*/ 24765 w 50291"/>
                  <a:gd name="connsiteY0" fmla="*/ 77267 h 77266"/>
                  <a:gd name="connsiteX1" fmla="*/ 6172 w 50291"/>
                  <a:gd name="connsiteY1" fmla="*/ 67742 h 77266"/>
                  <a:gd name="connsiteX2" fmla="*/ 0 w 50291"/>
                  <a:gd name="connsiteY2" fmla="*/ 39929 h 77266"/>
                  <a:gd name="connsiteX3" fmla="*/ 6629 w 50291"/>
                  <a:gd name="connsiteY3" fmla="*/ 10211 h 77266"/>
                  <a:gd name="connsiteX4" fmla="*/ 25603 w 50291"/>
                  <a:gd name="connsiteY4" fmla="*/ 0 h 77266"/>
                  <a:gd name="connsiteX5" fmla="*/ 44424 w 50291"/>
                  <a:gd name="connsiteY5" fmla="*/ 9525 h 77266"/>
                  <a:gd name="connsiteX6" fmla="*/ 50292 w 50291"/>
                  <a:gd name="connsiteY6" fmla="*/ 38176 h 77266"/>
                  <a:gd name="connsiteX7" fmla="*/ 43739 w 50291"/>
                  <a:gd name="connsiteY7" fmla="*/ 67132 h 77266"/>
                  <a:gd name="connsiteX8" fmla="*/ 24765 w 50291"/>
                  <a:gd name="connsiteY8" fmla="*/ 77191 h 77266"/>
                  <a:gd name="connsiteX9" fmla="*/ 25374 w 50291"/>
                  <a:gd name="connsiteY9" fmla="*/ 9830 h 77266"/>
                  <a:gd name="connsiteX10" fmla="*/ 15773 w 50291"/>
                  <a:gd name="connsiteY10" fmla="*/ 17221 h 77266"/>
                  <a:gd name="connsiteX11" fmla="*/ 12725 w 50291"/>
                  <a:gd name="connsiteY11" fmla="*/ 39472 h 77266"/>
                  <a:gd name="connsiteX12" fmla="*/ 15773 w 50291"/>
                  <a:gd name="connsiteY12" fmla="*/ 60351 h 77266"/>
                  <a:gd name="connsiteX13" fmla="*/ 25222 w 50291"/>
                  <a:gd name="connsiteY13" fmla="*/ 67285 h 77266"/>
                  <a:gd name="connsiteX14" fmla="*/ 34747 w 50291"/>
                  <a:gd name="connsiteY14" fmla="*/ 60198 h 77266"/>
                  <a:gd name="connsiteX15" fmla="*/ 37643 w 50291"/>
                  <a:gd name="connsiteY15" fmla="*/ 38786 h 77266"/>
                  <a:gd name="connsiteX16" fmla="*/ 34747 w 50291"/>
                  <a:gd name="connsiteY16" fmla="*/ 16993 h 77266"/>
                  <a:gd name="connsiteX17" fmla="*/ 25374 w 50291"/>
                  <a:gd name="connsiteY17" fmla="*/ 9754 h 7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1" h="77266">
                    <a:moveTo>
                      <a:pt x="24765" y="77267"/>
                    </a:moveTo>
                    <a:cubicBezTo>
                      <a:pt x="16535" y="77267"/>
                      <a:pt x="10287" y="74066"/>
                      <a:pt x="6172" y="67742"/>
                    </a:cubicBezTo>
                    <a:cubicBezTo>
                      <a:pt x="2057" y="61417"/>
                      <a:pt x="0" y="52121"/>
                      <a:pt x="0" y="39929"/>
                    </a:cubicBezTo>
                    <a:cubicBezTo>
                      <a:pt x="0" y="26975"/>
                      <a:pt x="2210" y="17069"/>
                      <a:pt x="6629" y="10211"/>
                    </a:cubicBezTo>
                    <a:cubicBezTo>
                      <a:pt x="11049" y="3353"/>
                      <a:pt x="17373" y="0"/>
                      <a:pt x="25603" y="0"/>
                    </a:cubicBezTo>
                    <a:cubicBezTo>
                      <a:pt x="34214" y="0"/>
                      <a:pt x="40538" y="3201"/>
                      <a:pt x="44424" y="9525"/>
                    </a:cubicBezTo>
                    <a:cubicBezTo>
                      <a:pt x="48311" y="15850"/>
                      <a:pt x="50292" y="25451"/>
                      <a:pt x="50292" y="38176"/>
                    </a:cubicBezTo>
                    <a:cubicBezTo>
                      <a:pt x="50292" y="50902"/>
                      <a:pt x="48082" y="60427"/>
                      <a:pt x="43739" y="67132"/>
                    </a:cubicBezTo>
                    <a:cubicBezTo>
                      <a:pt x="39395" y="73838"/>
                      <a:pt x="33071" y="77191"/>
                      <a:pt x="24765" y="77191"/>
                    </a:cubicBezTo>
                    <a:close/>
                    <a:moveTo>
                      <a:pt x="25374" y="9830"/>
                    </a:moveTo>
                    <a:cubicBezTo>
                      <a:pt x="21031" y="9830"/>
                      <a:pt x="17754" y="12344"/>
                      <a:pt x="15773" y="17221"/>
                    </a:cubicBezTo>
                    <a:cubicBezTo>
                      <a:pt x="13716" y="22174"/>
                      <a:pt x="12725" y="29566"/>
                      <a:pt x="12725" y="39472"/>
                    </a:cubicBezTo>
                    <a:cubicBezTo>
                      <a:pt x="12725" y="48768"/>
                      <a:pt x="13716" y="55702"/>
                      <a:pt x="15773" y="60351"/>
                    </a:cubicBezTo>
                    <a:cubicBezTo>
                      <a:pt x="17831" y="64999"/>
                      <a:pt x="20955" y="67285"/>
                      <a:pt x="25222" y="67285"/>
                    </a:cubicBezTo>
                    <a:cubicBezTo>
                      <a:pt x="29489" y="67285"/>
                      <a:pt x="32842" y="64923"/>
                      <a:pt x="34747" y="60198"/>
                    </a:cubicBezTo>
                    <a:cubicBezTo>
                      <a:pt x="36652" y="55474"/>
                      <a:pt x="37643" y="48311"/>
                      <a:pt x="37643" y="38786"/>
                    </a:cubicBezTo>
                    <a:cubicBezTo>
                      <a:pt x="37643" y="29261"/>
                      <a:pt x="36652" y="21869"/>
                      <a:pt x="34747" y="16993"/>
                    </a:cubicBezTo>
                    <a:cubicBezTo>
                      <a:pt x="32842" y="12116"/>
                      <a:pt x="29641" y="9754"/>
                      <a:pt x="25374" y="9754"/>
                    </a:cubicBezTo>
                    <a:close/>
                  </a:path>
                </a:pathLst>
              </a:custGeom>
              <a:solidFill>
                <a:srgbClr val="2A446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FB8B5BC3-1009-F31F-6897-884DB0A1EF2B}"/>
                  </a:ext>
                </a:extLst>
              </p:cNvPr>
              <p:cNvSpPr/>
              <p:nvPr/>
            </p:nvSpPr>
            <p:spPr>
              <a:xfrm>
                <a:off x="7823911" y="3572332"/>
                <a:ext cx="30556" cy="76352"/>
              </a:xfrm>
              <a:custGeom>
                <a:avLst/>
                <a:gdLst>
                  <a:gd name="connsiteX0" fmla="*/ 30556 w 30556"/>
                  <a:gd name="connsiteY0" fmla="*/ 76352 h 76352"/>
                  <a:gd name="connsiteX1" fmla="*/ 18212 w 30556"/>
                  <a:gd name="connsiteY1" fmla="*/ 76352 h 76352"/>
                  <a:gd name="connsiteX2" fmla="*/ 18212 w 30556"/>
                  <a:gd name="connsiteY2" fmla="*/ 15850 h 76352"/>
                  <a:gd name="connsiteX3" fmla="*/ 11583 w 30556"/>
                  <a:gd name="connsiteY3" fmla="*/ 19507 h 76352"/>
                  <a:gd name="connsiteX4" fmla="*/ 3429 w 30556"/>
                  <a:gd name="connsiteY4" fmla="*/ 22555 h 76352"/>
                  <a:gd name="connsiteX5" fmla="*/ 0 w 30556"/>
                  <a:gd name="connsiteY5" fmla="*/ 12268 h 76352"/>
                  <a:gd name="connsiteX6" fmla="*/ 13106 w 30556"/>
                  <a:gd name="connsiteY6" fmla="*/ 7087 h 76352"/>
                  <a:gd name="connsiteX7" fmla="*/ 24079 w 30556"/>
                  <a:gd name="connsiteY7" fmla="*/ 0 h 76352"/>
                  <a:gd name="connsiteX8" fmla="*/ 30556 w 30556"/>
                  <a:gd name="connsiteY8" fmla="*/ 0 h 76352"/>
                  <a:gd name="connsiteX9" fmla="*/ 30556 w 30556"/>
                  <a:gd name="connsiteY9" fmla="*/ 76352 h 7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6" h="76352">
                    <a:moveTo>
                      <a:pt x="30556" y="76352"/>
                    </a:moveTo>
                    <a:lnTo>
                      <a:pt x="18212" y="76352"/>
                    </a:lnTo>
                    <a:lnTo>
                      <a:pt x="18212" y="15850"/>
                    </a:lnTo>
                    <a:cubicBezTo>
                      <a:pt x="16611" y="17069"/>
                      <a:pt x="14402" y="18212"/>
                      <a:pt x="11583" y="19507"/>
                    </a:cubicBezTo>
                    <a:cubicBezTo>
                      <a:pt x="8763" y="20803"/>
                      <a:pt x="6020" y="21793"/>
                      <a:pt x="3429" y="22555"/>
                    </a:cubicBezTo>
                    <a:lnTo>
                      <a:pt x="0" y="12268"/>
                    </a:lnTo>
                    <a:cubicBezTo>
                      <a:pt x="4343" y="11049"/>
                      <a:pt x="8763" y="9373"/>
                      <a:pt x="13106" y="7087"/>
                    </a:cubicBezTo>
                    <a:cubicBezTo>
                      <a:pt x="17450" y="4801"/>
                      <a:pt x="21108" y="2515"/>
                      <a:pt x="24079" y="0"/>
                    </a:cubicBezTo>
                    <a:lnTo>
                      <a:pt x="30556" y="0"/>
                    </a:lnTo>
                    <a:lnTo>
                      <a:pt x="30556" y="76352"/>
                    </a:lnTo>
                    <a:close/>
                  </a:path>
                </a:pathLst>
              </a:custGeom>
              <a:solidFill>
                <a:srgbClr val="2A446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713683CE-B6EA-7B0F-B458-7C84B0705AD4}"/>
                  </a:ext>
                </a:extLst>
              </p:cNvPr>
              <p:cNvSpPr/>
              <p:nvPr/>
            </p:nvSpPr>
            <p:spPr>
              <a:xfrm>
                <a:off x="7881290" y="3572332"/>
                <a:ext cx="30556" cy="76352"/>
              </a:xfrm>
              <a:custGeom>
                <a:avLst/>
                <a:gdLst>
                  <a:gd name="connsiteX0" fmla="*/ 30556 w 30556"/>
                  <a:gd name="connsiteY0" fmla="*/ 76352 h 76352"/>
                  <a:gd name="connsiteX1" fmla="*/ 18212 w 30556"/>
                  <a:gd name="connsiteY1" fmla="*/ 76352 h 76352"/>
                  <a:gd name="connsiteX2" fmla="*/ 18212 w 30556"/>
                  <a:gd name="connsiteY2" fmla="*/ 15850 h 76352"/>
                  <a:gd name="connsiteX3" fmla="*/ 11583 w 30556"/>
                  <a:gd name="connsiteY3" fmla="*/ 19507 h 76352"/>
                  <a:gd name="connsiteX4" fmla="*/ 3429 w 30556"/>
                  <a:gd name="connsiteY4" fmla="*/ 22555 h 76352"/>
                  <a:gd name="connsiteX5" fmla="*/ 0 w 30556"/>
                  <a:gd name="connsiteY5" fmla="*/ 12268 h 76352"/>
                  <a:gd name="connsiteX6" fmla="*/ 13106 w 30556"/>
                  <a:gd name="connsiteY6" fmla="*/ 7087 h 76352"/>
                  <a:gd name="connsiteX7" fmla="*/ 24079 w 30556"/>
                  <a:gd name="connsiteY7" fmla="*/ 0 h 76352"/>
                  <a:gd name="connsiteX8" fmla="*/ 30556 w 30556"/>
                  <a:gd name="connsiteY8" fmla="*/ 0 h 76352"/>
                  <a:gd name="connsiteX9" fmla="*/ 30556 w 30556"/>
                  <a:gd name="connsiteY9" fmla="*/ 76352 h 7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6" h="76352">
                    <a:moveTo>
                      <a:pt x="30556" y="76352"/>
                    </a:moveTo>
                    <a:lnTo>
                      <a:pt x="18212" y="76352"/>
                    </a:lnTo>
                    <a:lnTo>
                      <a:pt x="18212" y="15850"/>
                    </a:lnTo>
                    <a:cubicBezTo>
                      <a:pt x="16611" y="17069"/>
                      <a:pt x="14402" y="18212"/>
                      <a:pt x="11583" y="19507"/>
                    </a:cubicBezTo>
                    <a:cubicBezTo>
                      <a:pt x="8762" y="20803"/>
                      <a:pt x="6019" y="21793"/>
                      <a:pt x="3429" y="22555"/>
                    </a:cubicBezTo>
                    <a:lnTo>
                      <a:pt x="0" y="12268"/>
                    </a:lnTo>
                    <a:cubicBezTo>
                      <a:pt x="4343" y="11049"/>
                      <a:pt x="8762" y="9373"/>
                      <a:pt x="13106" y="7087"/>
                    </a:cubicBezTo>
                    <a:cubicBezTo>
                      <a:pt x="17449" y="4801"/>
                      <a:pt x="21108" y="2515"/>
                      <a:pt x="24079" y="0"/>
                    </a:cubicBezTo>
                    <a:lnTo>
                      <a:pt x="30556" y="0"/>
                    </a:lnTo>
                    <a:lnTo>
                      <a:pt x="30556" y="76352"/>
                    </a:lnTo>
                    <a:close/>
                  </a:path>
                </a:pathLst>
              </a:custGeom>
              <a:solidFill>
                <a:srgbClr val="2A446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C8954432-2C00-4900-3021-FD31141BE705}"/>
                  </a:ext>
                </a:extLst>
              </p:cNvPr>
              <p:cNvSpPr/>
              <p:nvPr/>
            </p:nvSpPr>
            <p:spPr>
              <a:xfrm>
                <a:off x="7942326" y="3572789"/>
                <a:ext cx="50291" cy="77266"/>
              </a:xfrm>
              <a:custGeom>
                <a:avLst/>
                <a:gdLst>
                  <a:gd name="connsiteX0" fmla="*/ 24765 w 50291"/>
                  <a:gd name="connsiteY0" fmla="*/ 77267 h 77266"/>
                  <a:gd name="connsiteX1" fmla="*/ 6172 w 50291"/>
                  <a:gd name="connsiteY1" fmla="*/ 67742 h 77266"/>
                  <a:gd name="connsiteX2" fmla="*/ 0 w 50291"/>
                  <a:gd name="connsiteY2" fmla="*/ 39929 h 77266"/>
                  <a:gd name="connsiteX3" fmla="*/ 6629 w 50291"/>
                  <a:gd name="connsiteY3" fmla="*/ 10211 h 77266"/>
                  <a:gd name="connsiteX4" fmla="*/ 25603 w 50291"/>
                  <a:gd name="connsiteY4" fmla="*/ 0 h 77266"/>
                  <a:gd name="connsiteX5" fmla="*/ 44424 w 50291"/>
                  <a:gd name="connsiteY5" fmla="*/ 9525 h 77266"/>
                  <a:gd name="connsiteX6" fmla="*/ 50292 w 50291"/>
                  <a:gd name="connsiteY6" fmla="*/ 38176 h 77266"/>
                  <a:gd name="connsiteX7" fmla="*/ 43739 w 50291"/>
                  <a:gd name="connsiteY7" fmla="*/ 67132 h 77266"/>
                  <a:gd name="connsiteX8" fmla="*/ 24765 w 50291"/>
                  <a:gd name="connsiteY8" fmla="*/ 77191 h 77266"/>
                  <a:gd name="connsiteX9" fmla="*/ 25374 w 50291"/>
                  <a:gd name="connsiteY9" fmla="*/ 9830 h 77266"/>
                  <a:gd name="connsiteX10" fmla="*/ 15773 w 50291"/>
                  <a:gd name="connsiteY10" fmla="*/ 17221 h 77266"/>
                  <a:gd name="connsiteX11" fmla="*/ 12725 w 50291"/>
                  <a:gd name="connsiteY11" fmla="*/ 39472 h 77266"/>
                  <a:gd name="connsiteX12" fmla="*/ 15773 w 50291"/>
                  <a:gd name="connsiteY12" fmla="*/ 60351 h 77266"/>
                  <a:gd name="connsiteX13" fmla="*/ 25222 w 50291"/>
                  <a:gd name="connsiteY13" fmla="*/ 67285 h 77266"/>
                  <a:gd name="connsiteX14" fmla="*/ 34747 w 50291"/>
                  <a:gd name="connsiteY14" fmla="*/ 60198 h 77266"/>
                  <a:gd name="connsiteX15" fmla="*/ 37642 w 50291"/>
                  <a:gd name="connsiteY15" fmla="*/ 38786 h 77266"/>
                  <a:gd name="connsiteX16" fmla="*/ 34747 w 50291"/>
                  <a:gd name="connsiteY16" fmla="*/ 16993 h 77266"/>
                  <a:gd name="connsiteX17" fmla="*/ 25374 w 50291"/>
                  <a:gd name="connsiteY17" fmla="*/ 9754 h 7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1" h="77266">
                    <a:moveTo>
                      <a:pt x="24765" y="77267"/>
                    </a:moveTo>
                    <a:cubicBezTo>
                      <a:pt x="16535" y="77267"/>
                      <a:pt x="10287" y="74066"/>
                      <a:pt x="6172" y="67742"/>
                    </a:cubicBezTo>
                    <a:cubicBezTo>
                      <a:pt x="2057" y="61417"/>
                      <a:pt x="0" y="52121"/>
                      <a:pt x="0" y="39929"/>
                    </a:cubicBezTo>
                    <a:cubicBezTo>
                      <a:pt x="0" y="26975"/>
                      <a:pt x="2209" y="17069"/>
                      <a:pt x="6629" y="10211"/>
                    </a:cubicBezTo>
                    <a:cubicBezTo>
                      <a:pt x="11049" y="3353"/>
                      <a:pt x="17373" y="0"/>
                      <a:pt x="25603" y="0"/>
                    </a:cubicBezTo>
                    <a:cubicBezTo>
                      <a:pt x="34214" y="0"/>
                      <a:pt x="40538" y="3201"/>
                      <a:pt x="44424" y="9525"/>
                    </a:cubicBezTo>
                    <a:cubicBezTo>
                      <a:pt x="48311" y="15850"/>
                      <a:pt x="50292" y="25451"/>
                      <a:pt x="50292" y="38176"/>
                    </a:cubicBezTo>
                    <a:cubicBezTo>
                      <a:pt x="50292" y="50902"/>
                      <a:pt x="48082" y="60427"/>
                      <a:pt x="43739" y="67132"/>
                    </a:cubicBezTo>
                    <a:cubicBezTo>
                      <a:pt x="39395" y="73838"/>
                      <a:pt x="33071" y="77191"/>
                      <a:pt x="24765" y="77191"/>
                    </a:cubicBezTo>
                    <a:close/>
                    <a:moveTo>
                      <a:pt x="25374" y="9830"/>
                    </a:moveTo>
                    <a:cubicBezTo>
                      <a:pt x="21031" y="9830"/>
                      <a:pt x="17754" y="12344"/>
                      <a:pt x="15773" y="17221"/>
                    </a:cubicBezTo>
                    <a:cubicBezTo>
                      <a:pt x="13715" y="22174"/>
                      <a:pt x="12725" y="29566"/>
                      <a:pt x="12725" y="39472"/>
                    </a:cubicBezTo>
                    <a:cubicBezTo>
                      <a:pt x="12725" y="48768"/>
                      <a:pt x="13715" y="55702"/>
                      <a:pt x="15773" y="60351"/>
                    </a:cubicBezTo>
                    <a:cubicBezTo>
                      <a:pt x="17831" y="64999"/>
                      <a:pt x="20955" y="67285"/>
                      <a:pt x="25222" y="67285"/>
                    </a:cubicBezTo>
                    <a:cubicBezTo>
                      <a:pt x="29489" y="67285"/>
                      <a:pt x="32842" y="64923"/>
                      <a:pt x="34747" y="60198"/>
                    </a:cubicBezTo>
                    <a:cubicBezTo>
                      <a:pt x="36652" y="55474"/>
                      <a:pt x="37642" y="48311"/>
                      <a:pt x="37642" y="38786"/>
                    </a:cubicBezTo>
                    <a:cubicBezTo>
                      <a:pt x="37642" y="29261"/>
                      <a:pt x="36652" y="21869"/>
                      <a:pt x="34747" y="16993"/>
                    </a:cubicBezTo>
                    <a:cubicBezTo>
                      <a:pt x="32842" y="12116"/>
                      <a:pt x="29641" y="9754"/>
                      <a:pt x="25374" y="9754"/>
                    </a:cubicBezTo>
                    <a:close/>
                  </a:path>
                </a:pathLst>
              </a:custGeom>
              <a:solidFill>
                <a:srgbClr val="2A446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2D8541EB-8B7F-06B3-4394-E224C56BE0DA}"/>
                  </a:ext>
                </a:extLst>
              </p:cNvPr>
              <p:cNvSpPr/>
              <p:nvPr/>
            </p:nvSpPr>
            <p:spPr>
              <a:xfrm>
                <a:off x="8099754" y="3572789"/>
                <a:ext cx="50292" cy="77266"/>
              </a:xfrm>
              <a:custGeom>
                <a:avLst/>
                <a:gdLst>
                  <a:gd name="connsiteX0" fmla="*/ 24765 w 50292"/>
                  <a:gd name="connsiteY0" fmla="*/ 77267 h 77266"/>
                  <a:gd name="connsiteX1" fmla="*/ 6173 w 50292"/>
                  <a:gd name="connsiteY1" fmla="*/ 67742 h 77266"/>
                  <a:gd name="connsiteX2" fmla="*/ 0 w 50292"/>
                  <a:gd name="connsiteY2" fmla="*/ 39929 h 77266"/>
                  <a:gd name="connsiteX3" fmla="*/ 6629 w 50292"/>
                  <a:gd name="connsiteY3" fmla="*/ 10211 h 77266"/>
                  <a:gd name="connsiteX4" fmla="*/ 25603 w 50292"/>
                  <a:gd name="connsiteY4" fmla="*/ 0 h 77266"/>
                  <a:gd name="connsiteX5" fmla="*/ 44425 w 50292"/>
                  <a:gd name="connsiteY5" fmla="*/ 9525 h 77266"/>
                  <a:gd name="connsiteX6" fmla="*/ 50293 w 50292"/>
                  <a:gd name="connsiteY6" fmla="*/ 38176 h 77266"/>
                  <a:gd name="connsiteX7" fmla="*/ 43739 w 50292"/>
                  <a:gd name="connsiteY7" fmla="*/ 67132 h 77266"/>
                  <a:gd name="connsiteX8" fmla="*/ 24765 w 50292"/>
                  <a:gd name="connsiteY8" fmla="*/ 77191 h 77266"/>
                  <a:gd name="connsiteX9" fmla="*/ 25375 w 50292"/>
                  <a:gd name="connsiteY9" fmla="*/ 9830 h 77266"/>
                  <a:gd name="connsiteX10" fmla="*/ 15774 w 50292"/>
                  <a:gd name="connsiteY10" fmla="*/ 17221 h 77266"/>
                  <a:gd name="connsiteX11" fmla="*/ 12726 w 50292"/>
                  <a:gd name="connsiteY11" fmla="*/ 39472 h 77266"/>
                  <a:gd name="connsiteX12" fmla="*/ 15774 w 50292"/>
                  <a:gd name="connsiteY12" fmla="*/ 60351 h 77266"/>
                  <a:gd name="connsiteX13" fmla="*/ 25223 w 50292"/>
                  <a:gd name="connsiteY13" fmla="*/ 67285 h 77266"/>
                  <a:gd name="connsiteX14" fmla="*/ 34748 w 50292"/>
                  <a:gd name="connsiteY14" fmla="*/ 60198 h 77266"/>
                  <a:gd name="connsiteX15" fmla="*/ 37643 w 50292"/>
                  <a:gd name="connsiteY15" fmla="*/ 38786 h 77266"/>
                  <a:gd name="connsiteX16" fmla="*/ 34748 w 50292"/>
                  <a:gd name="connsiteY16" fmla="*/ 16993 h 77266"/>
                  <a:gd name="connsiteX17" fmla="*/ 25375 w 50292"/>
                  <a:gd name="connsiteY17" fmla="*/ 9754 h 7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2" h="77266">
                    <a:moveTo>
                      <a:pt x="24765" y="77267"/>
                    </a:moveTo>
                    <a:cubicBezTo>
                      <a:pt x="16536" y="77267"/>
                      <a:pt x="10288" y="74066"/>
                      <a:pt x="6173" y="67742"/>
                    </a:cubicBezTo>
                    <a:cubicBezTo>
                      <a:pt x="2058" y="61417"/>
                      <a:pt x="0" y="52121"/>
                      <a:pt x="0" y="39929"/>
                    </a:cubicBezTo>
                    <a:cubicBezTo>
                      <a:pt x="0" y="26975"/>
                      <a:pt x="2210" y="17069"/>
                      <a:pt x="6629" y="10211"/>
                    </a:cubicBezTo>
                    <a:cubicBezTo>
                      <a:pt x="11050" y="3353"/>
                      <a:pt x="17374" y="0"/>
                      <a:pt x="25603" y="0"/>
                    </a:cubicBezTo>
                    <a:cubicBezTo>
                      <a:pt x="34214" y="0"/>
                      <a:pt x="40539" y="3201"/>
                      <a:pt x="44425" y="9525"/>
                    </a:cubicBezTo>
                    <a:cubicBezTo>
                      <a:pt x="48311" y="15850"/>
                      <a:pt x="50293" y="25451"/>
                      <a:pt x="50293" y="38176"/>
                    </a:cubicBezTo>
                    <a:cubicBezTo>
                      <a:pt x="50293" y="50902"/>
                      <a:pt x="48083" y="60427"/>
                      <a:pt x="43739" y="67132"/>
                    </a:cubicBezTo>
                    <a:cubicBezTo>
                      <a:pt x="39396" y="73838"/>
                      <a:pt x="33071" y="77191"/>
                      <a:pt x="24765" y="77191"/>
                    </a:cubicBezTo>
                    <a:close/>
                    <a:moveTo>
                      <a:pt x="25375" y="9830"/>
                    </a:moveTo>
                    <a:cubicBezTo>
                      <a:pt x="21031" y="9830"/>
                      <a:pt x="17755" y="12344"/>
                      <a:pt x="15774" y="17221"/>
                    </a:cubicBezTo>
                    <a:cubicBezTo>
                      <a:pt x="13716" y="22174"/>
                      <a:pt x="12726" y="29566"/>
                      <a:pt x="12726" y="39472"/>
                    </a:cubicBezTo>
                    <a:cubicBezTo>
                      <a:pt x="12726" y="48768"/>
                      <a:pt x="13716" y="55702"/>
                      <a:pt x="15774" y="60351"/>
                    </a:cubicBezTo>
                    <a:cubicBezTo>
                      <a:pt x="17831" y="64999"/>
                      <a:pt x="20955" y="67285"/>
                      <a:pt x="25223" y="67285"/>
                    </a:cubicBezTo>
                    <a:cubicBezTo>
                      <a:pt x="29489" y="67285"/>
                      <a:pt x="32843" y="64923"/>
                      <a:pt x="34748" y="60198"/>
                    </a:cubicBezTo>
                    <a:cubicBezTo>
                      <a:pt x="36653" y="55474"/>
                      <a:pt x="37643" y="48311"/>
                      <a:pt x="37643" y="38786"/>
                    </a:cubicBezTo>
                    <a:cubicBezTo>
                      <a:pt x="37643" y="29261"/>
                      <a:pt x="36653" y="21869"/>
                      <a:pt x="34748" y="16993"/>
                    </a:cubicBezTo>
                    <a:cubicBezTo>
                      <a:pt x="32843" y="12116"/>
                      <a:pt x="29642" y="9754"/>
                      <a:pt x="25375" y="9754"/>
                    </a:cubicBezTo>
                    <a:close/>
                  </a:path>
                </a:pathLst>
              </a:custGeom>
              <a:solidFill>
                <a:srgbClr val="2A446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93AFE14A-8CD3-450B-D45E-DA03088E4708}"/>
                  </a:ext>
                </a:extLst>
              </p:cNvPr>
              <p:cNvSpPr/>
              <p:nvPr/>
            </p:nvSpPr>
            <p:spPr>
              <a:xfrm>
                <a:off x="8169325" y="3572332"/>
                <a:ext cx="30556" cy="76352"/>
              </a:xfrm>
              <a:custGeom>
                <a:avLst/>
                <a:gdLst>
                  <a:gd name="connsiteX0" fmla="*/ 30556 w 30556"/>
                  <a:gd name="connsiteY0" fmla="*/ 76352 h 76352"/>
                  <a:gd name="connsiteX1" fmla="*/ 18212 w 30556"/>
                  <a:gd name="connsiteY1" fmla="*/ 76352 h 76352"/>
                  <a:gd name="connsiteX2" fmla="*/ 18212 w 30556"/>
                  <a:gd name="connsiteY2" fmla="*/ 15850 h 76352"/>
                  <a:gd name="connsiteX3" fmla="*/ 11583 w 30556"/>
                  <a:gd name="connsiteY3" fmla="*/ 19507 h 76352"/>
                  <a:gd name="connsiteX4" fmla="*/ 3430 w 30556"/>
                  <a:gd name="connsiteY4" fmla="*/ 22555 h 76352"/>
                  <a:gd name="connsiteX5" fmla="*/ 0 w 30556"/>
                  <a:gd name="connsiteY5" fmla="*/ 12268 h 76352"/>
                  <a:gd name="connsiteX6" fmla="*/ 13107 w 30556"/>
                  <a:gd name="connsiteY6" fmla="*/ 7087 h 76352"/>
                  <a:gd name="connsiteX7" fmla="*/ 24079 w 30556"/>
                  <a:gd name="connsiteY7" fmla="*/ 0 h 76352"/>
                  <a:gd name="connsiteX8" fmla="*/ 30556 w 30556"/>
                  <a:gd name="connsiteY8" fmla="*/ 0 h 76352"/>
                  <a:gd name="connsiteX9" fmla="*/ 30556 w 30556"/>
                  <a:gd name="connsiteY9" fmla="*/ 76352 h 7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6" h="76352">
                    <a:moveTo>
                      <a:pt x="30556" y="76352"/>
                    </a:moveTo>
                    <a:lnTo>
                      <a:pt x="18212" y="76352"/>
                    </a:lnTo>
                    <a:lnTo>
                      <a:pt x="18212" y="15850"/>
                    </a:lnTo>
                    <a:cubicBezTo>
                      <a:pt x="16612" y="17069"/>
                      <a:pt x="14402" y="18212"/>
                      <a:pt x="11583" y="19507"/>
                    </a:cubicBezTo>
                    <a:cubicBezTo>
                      <a:pt x="8763" y="20803"/>
                      <a:pt x="6020" y="21793"/>
                      <a:pt x="3430" y="22555"/>
                    </a:cubicBezTo>
                    <a:lnTo>
                      <a:pt x="0" y="12268"/>
                    </a:lnTo>
                    <a:cubicBezTo>
                      <a:pt x="4344" y="11049"/>
                      <a:pt x="8763" y="9373"/>
                      <a:pt x="13107" y="7087"/>
                    </a:cubicBezTo>
                    <a:cubicBezTo>
                      <a:pt x="17450" y="4801"/>
                      <a:pt x="21108" y="2515"/>
                      <a:pt x="24079" y="0"/>
                    </a:cubicBezTo>
                    <a:lnTo>
                      <a:pt x="30556" y="0"/>
                    </a:lnTo>
                    <a:lnTo>
                      <a:pt x="30556" y="76352"/>
                    </a:lnTo>
                    <a:close/>
                  </a:path>
                </a:pathLst>
              </a:custGeom>
              <a:solidFill>
                <a:srgbClr val="2A446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B5399220-AB19-FBAA-D295-84B28A4426D8}"/>
                  </a:ext>
                </a:extLst>
              </p:cNvPr>
              <p:cNvSpPr/>
              <p:nvPr/>
            </p:nvSpPr>
            <p:spPr>
              <a:xfrm>
                <a:off x="8226628" y="3572332"/>
                <a:ext cx="30556" cy="76352"/>
              </a:xfrm>
              <a:custGeom>
                <a:avLst/>
                <a:gdLst>
                  <a:gd name="connsiteX0" fmla="*/ 30556 w 30556"/>
                  <a:gd name="connsiteY0" fmla="*/ 76352 h 76352"/>
                  <a:gd name="connsiteX1" fmla="*/ 18212 w 30556"/>
                  <a:gd name="connsiteY1" fmla="*/ 76352 h 76352"/>
                  <a:gd name="connsiteX2" fmla="*/ 18212 w 30556"/>
                  <a:gd name="connsiteY2" fmla="*/ 15850 h 76352"/>
                  <a:gd name="connsiteX3" fmla="*/ 11583 w 30556"/>
                  <a:gd name="connsiteY3" fmla="*/ 19507 h 76352"/>
                  <a:gd name="connsiteX4" fmla="*/ 3430 w 30556"/>
                  <a:gd name="connsiteY4" fmla="*/ 22555 h 76352"/>
                  <a:gd name="connsiteX5" fmla="*/ 0 w 30556"/>
                  <a:gd name="connsiteY5" fmla="*/ 12268 h 76352"/>
                  <a:gd name="connsiteX6" fmla="*/ 13106 w 30556"/>
                  <a:gd name="connsiteY6" fmla="*/ 7087 h 76352"/>
                  <a:gd name="connsiteX7" fmla="*/ 24079 w 30556"/>
                  <a:gd name="connsiteY7" fmla="*/ 0 h 76352"/>
                  <a:gd name="connsiteX8" fmla="*/ 30556 w 30556"/>
                  <a:gd name="connsiteY8" fmla="*/ 0 h 76352"/>
                  <a:gd name="connsiteX9" fmla="*/ 30556 w 30556"/>
                  <a:gd name="connsiteY9" fmla="*/ 76352 h 7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6" h="76352">
                    <a:moveTo>
                      <a:pt x="30556" y="76352"/>
                    </a:moveTo>
                    <a:lnTo>
                      <a:pt x="18212" y="76352"/>
                    </a:lnTo>
                    <a:lnTo>
                      <a:pt x="18212" y="15850"/>
                    </a:lnTo>
                    <a:cubicBezTo>
                      <a:pt x="16612" y="17069"/>
                      <a:pt x="14402" y="18212"/>
                      <a:pt x="11583" y="19507"/>
                    </a:cubicBezTo>
                    <a:cubicBezTo>
                      <a:pt x="8763" y="20803"/>
                      <a:pt x="6020" y="21793"/>
                      <a:pt x="3430" y="22555"/>
                    </a:cubicBezTo>
                    <a:lnTo>
                      <a:pt x="0" y="12268"/>
                    </a:lnTo>
                    <a:cubicBezTo>
                      <a:pt x="4344" y="11049"/>
                      <a:pt x="8763" y="9373"/>
                      <a:pt x="13106" y="7087"/>
                    </a:cubicBezTo>
                    <a:cubicBezTo>
                      <a:pt x="17450" y="4801"/>
                      <a:pt x="21108" y="2515"/>
                      <a:pt x="24079" y="0"/>
                    </a:cubicBezTo>
                    <a:lnTo>
                      <a:pt x="30556" y="0"/>
                    </a:lnTo>
                    <a:lnTo>
                      <a:pt x="30556" y="76352"/>
                    </a:lnTo>
                    <a:close/>
                  </a:path>
                </a:pathLst>
              </a:custGeom>
              <a:solidFill>
                <a:srgbClr val="2A446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605D8166-4F98-0A83-F7BD-B1F864F8A326}"/>
                  </a:ext>
                </a:extLst>
              </p:cNvPr>
              <p:cNvSpPr/>
              <p:nvPr/>
            </p:nvSpPr>
            <p:spPr>
              <a:xfrm>
                <a:off x="8708974" y="3572789"/>
                <a:ext cx="50291" cy="77266"/>
              </a:xfrm>
              <a:custGeom>
                <a:avLst/>
                <a:gdLst>
                  <a:gd name="connsiteX0" fmla="*/ 24765 w 50291"/>
                  <a:gd name="connsiteY0" fmla="*/ 77267 h 77266"/>
                  <a:gd name="connsiteX1" fmla="*/ 6172 w 50291"/>
                  <a:gd name="connsiteY1" fmla="*/ 67742 h 77266"/>
                  <a:gd name="connsiteX2" fmla="*/ 0 w 50291"/>
                  <a:gd name="connsiteY2" fmla="*/ 39929 h 77266"/>
                  <a:gd name="connsiteX3" fmla="*/ 6629 w 50291"/>
                  <a:gd name="connsiteY3" fmla="*/ 10211 h 77266"/>
                  <a:gd name="connsiteX4" fmla="*/ 25603 w 50291"/>
                  <a:gd name="connsiteY4" fmla="*/ 0 h 77266"/>
                  <a:gd name="connsiteX5" fmla="*/ 44424 w 50291"/>
                  <a:gd name="connsiteY5" fmla="*/ 9525 h 77266"/>
                  <a:gd name="connsiteX6" fmla="*/ 50292 w 50291"/>
                  <a:gd name="connsiteY6" fmla="*/ 38176 h 77266"/>
                  <a:gd name="connsiteX7" fmla="*/ 43739 w 50291"/>
                  <a:gd name="connsiteY7" fmla="*/ 67132 h 77266"/>
                  <a:gd name="connsiteX8" fmla="*/ 24765 w 50291"/>
                  <a:gd name="connsiteY8" fmla="*/ 77191 h 77266"/>
                  <a:gd name="connsiteX9" fmla="*/ 25374 w 50291"/>
                  <a:gd name="connsiteY9" fmla="*/ 9830 h 77266"/>
                  <a:gd name="connsiteX10" fmla="*/ 15773 w 50291"/>
                  <a:gd name="connsiteY10" fmla="*/ 17221 h 77266"/>
                  <a:gd name="connsiteX11" fmla="*/ 12725 w 50291"/>
                  <a:gd name="connsiteY11" fmla="*/ 39472 h 77266"/>
                  <a:gd name="connsiteX12" fmla="*/ 15773 w 50291"/>
                  <a:gd name="connsiteY12" fmla="*/ 60351 h 77266"/>
                  <a:gd name="connsiteX13" fmla="*/ 25222 w 50291"/>
                  <a:gd name="connsiteY13" fmla="*/ 67285 h 77266"/>
                  <a:gd name="connsiteX14" fmla="*/ 34747 w 50291"/>
                  <a:gd name="connsiteY14" fmla="*/ 60198 h 77266"/>
                  <a:gd name="connsiteX15" fmla="*/ 37642 w 50291"/>
                  <a:gd name="connsiteY15" fmla="*/ 38786 h 77266"/>
                  <a:gd name="connsiteX16" fmla="*/ 34747 w 50291"/>
                  <a:gd name="connsiteY16" fmla="*/ 16993 h 77266"/>
                  <a:gd name="connsiteX17" fmla="*/ 25374 w 50291"/>
                  <a:gd name="connsiteY17" fmla="*/ 9754 h 7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1" h="77266">
                    <a:moveTo>
                      <a:pt x="24765" y="77267"/>
                    </a:moveTo>
                    <a:cubicBezTo>
                      <a:pt x="16535" y="77267"/>
                      <a:pt x="10287" y="74066"/>
                      <a:pt x="6172" y="67742"/>
                    </a:cubicBezTo>
                    <a:cubicBezTo>
                      <a:pt x="2058" y="61417"/>
                      <a:pt x="0" y="52121"/>
                      <a:pt x="0" y="39929"/>
                    </a:cubicBezTo>
                    <a:cubicBezTo>
                      <a:pt x="0" y="26975"/>
                      <a:pt x="2209" y="17069"/>
                      <a:pt x="6629" y="10211"/>
                    </a:cubicBezTo>
                    <a:cubicBezTo>
                      <a:pt x="11049" y="3353"/>
                      <a:pt x="17373" y="0"/>
                      <a:pt x="25603" y="0"/>
                    </a:cubicBezTo>
                    <a:cubicBezTo>
                      <a:pt x="34214" y="0"/>
                      <a:pt x="40538" y="3201"/>
                      <a:pt x="44424" y="9525"/>
                    </a:cubicBezTo>
                    <a:cubicBezTo>
                      <a:pt x="48311" y="15850"/>
                      <a:pt x="50292" y="25451"/>
                      <a:pt x="50292" y="38176"/>
                    </a:cubicBezTo>
                    <a:cubicBezTo>
                      <a:pt x="50292" y="50902"/>
                      <a:pt x="48082" y="60427"/>
                      <a:pt x="43739" y="67132"/>
                    </a:cubicBezTo>
                    <a:cubicBezTo>
                      <a:pt x="39395" y="73838"/>
                      <a:pt x="33071" y="77191"/>
                      <a:pt x="24765" y="77191"/>
                    </a:cubicBezTo>
                    <a:close/>
                    <a:moveTo>
                      <a:pt x="25374" y="9830"/>
                    </a:moveTo>
                    <a:cubicBezTo>
                      <a:pt x="21031" y="9830"/>
                      <a:pt x="17754" y="12344"/>
                      <a:pt x="15773" y="17221"/>
                    </a:cubicBezTo>
                    <a:cubicBezTo>
                      <a:pt x="13715" y="22174"/>
                      <a:pt x="12725" y="29566"/>
                      <a:pt x="12725" y="39472"/>
                    </a:cubicBezTo>
                    <a:cubicBezTo>
                      <a:pt x="12725" y="48768"/>
                      <a:pt x="13715" y="55702"/>
                      <a:pt x="15773" y="60351"/>
                    </a:cubicBezTo>
                    <a:cubicBezTo>
                      <a:pt x="17831" y="64999"/>
                      <a:pt x="20955" y="67285"/>
                      <a:pt x="25222" y="67285"/>
                    </a:cubicBezTo>
                    <a:cubicBezTo>
                      <a:pt x="29489" y="67285"/>
                      <a:pt x="32842" y="64923"/>
                      <a:pt x="34747" y="60198"/>
                    </a:cubicBezTo>
                    <a:cubicBezTo>
                      <a:pt x="36652" y="55474"/>
                      <a:pt x="37642" y="48311"/>
                      <a:pt x="37642" y="38786"/>
                    </a:cubicBezTo>
                    <a:cubicBezTo>
                      <a:pt x="37642" y="29261"/>
                      <a:pt x="36652" y="21869"/>
                      <a:pt x="34747" y="16993"/>
                    </a:cubicBezTo>
                    <a:cubicBezTo>
                      <a:pt x="32842" y="12116"/>
                      <a:pt x="29642" y="9754"/>
                      <a:pt x="25374" y="9754"/>
                    </a:cubicBezTo>
                    <a:close/>
                  </a:path>
                </a:pathLst>
              </a:custGeom>
              <a:solidFill>
                <a:srgbClr val="2A446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E8BAF15B-D784-1380-0B20-43BED9735369}"/>
                  </a:ext>
                </a:extLst>
              </p:cNvPr>
              <p:cNvSpPr/>
              <p:nvPr/>
            </p:nvSpPr>
            <p:spPr>
              <a:xfrm>
                <a:off x="8778468" y="3572332"/>
                <a:ext cx="30556" cy="76352"/>
              </a:xfrm>
              <a:custGeom>
                <a:avLst/>
                <a:gdLst>
                  <a:gd name="connsiteX0" fmla="*/ 30556 w 30556"/>
                  <a:gd name="connsiteY0" fmla="*/ 76352 h 76352"/>
                  <a:gd name="connsiteX1" fmla="*/ 18212 w 30556"/>
                  <a:gd name="connsiteY1" fmla="*/ 76352 h 76352"/>
                  <a:gd name="connsiteX2" fmla="*/ 18212 w 30556"/>
                  <a:gd name="connsiteY2" fmla="*/ 15850 h 76352"/>
                  <a:gd name="connsiteX3" fmla="*/ 11583 w 30556"/>
                  <a:gd name="connsiteY3" fmla="*/ 19507 h 76352"/>
                  <a:gd name="connsiteX4" fmla="*/ 3429 w 30556"/>
                  <a:gd name="connsiteY4" fmla="*/ 22555 h 76352"/>
                  <a:gd name="connsiteX5" fmla="*/ 0 w 30556"/>
                  <a:gd name="connsiteY5" fmla="*/ 12268 h 76352"/>
                  <a:gd name="connsiteX6" fmla="*/ 13106 w 30556"/>
                  <a:gd name="connsiteY6" fmla="*/ 7087 h 76352"/>
                  <a:gd name="connsiteX7" fmla="*/ 24079 w 30556"/>
                  <a:gd name="connsiteY7" fmla="*/ 0 h 76352"/>
                  <a:gd name="connsiteX8" fmla="*/ 30556 w 30556"/>
                  <a:gd name="connsiteY8" fmla="*/ 0 h 76352"/>
                  <a:gd name="connsiteX9" fmla="*/ 30556 w 30556"/>
                  <a:gd name="connsiteY9" fmla="*/ 76352 h 7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6" h="76352">
                    <a:moveTo>
                      <a:pt x="30556" y="76352"/>
                    </a:moveTo>
                    <a:lnTo>
                      <a:pt x="18212" y="76352"/>
                    </a:lnTo>
                    <a:lnTo>
                      <a:pt x="18212" y="15850"/>
                    </a:lnTo>
                    <a:cubicBezTo>
                      <a:pt x="16611" y="17069"/>
                      <a:pt x="14402" y="18212"/>
                      <a:pt x="11583" y="19507"/>
                    </a:cubicBezTo>
                    <a:cubicBezTo>
                      <a:pt x="8763" y="20803"/>
                      <a:pt x="6019" y="21793"/>
                      <a:pt x="3429" y="22555"/>
                    </a:cubicBezTo>
                    <a:lnTo>
                      <a:pt x="0" y="12268"/>
                    </a:lnTo>
                    <a:cubicBezTo>
                      <a:pt x="4343" y="11049"/>
                      <a:pt x="8763" y="9373"/>
                      <a:pt x="13106" y="7087"/>
                    </a:cubicBezTo>
                    <a:cubicBezTo>
                      <a:pt x="17449" y="4801"/>
                      <a:pt x="21108" y="2515"/>
                      <a:pt x="24079" y="0"/>
                    </a:cubicBezTo>
                    <a:lnTo>
                      <a:pt x="30556" y="0"/>
                    </a:lnTo>
                    <a:lnTo>
                      <a:pt x="30556" y="76352"/>
                    </a:lnTo>
                    <a:close/>
                  </a:path>
                </a:pathLst>
              </a:custGeom>
              <a:solidFill>
                <a:srgbClr val="2A446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0E4EF47E-ED47-CABF-525B-A1EDAF7413CA}"/>
                  </a:ext>
                </a:extLst>
              </p:cNvPr>
              <p:cNvSpPr/>
              <p:nvPr/>
            </p:nvSpPr>
            <p:spPr>
              <a:xfrm>
                <a:off x="8839505" y="3572789"/>
                <a:ext cx="50291" cy="77266"/>
              </a:xfrm>
              <a:custGeom>
                <a:avLst/>
                <a:gdLst>
                  <a:gd name="connsiteX0" fmla="*/ 24765 w 50291"/>
                  <a:gd name="connsiteY0" fmla="*/ 77267 h 77266"/>
                  <a:gd name="connsiteX1" fmla="*/ 6172 w 50291"/>
                  <a:gd name="connsiteY1" fmla="*/ 67742 h 77266"/>
                  <a:gd name="connsiteX2" fmla="*/ 0 w 50291"/>
                  <a:gd name="connsiteY2" fmla="*/ 39929 h 77266"/>
                  <a:gd name="connsiteX3" fmla="*/ 6629 w 50291"/>
                  <a:gd name="connsiteY3" fmla="*/ 10211 h 77266"/>
                  <a:gd name="connsiteX4" fmla="*/ 25603 w 50291"/>
                  <a:gd name="connsiteY4" fmla="*/ 0 h 77266"/>
                  <a:gd name="connsiteX5" fmla="*/ 44424 w 50291"/>
                  <a:gd name="connsiteY5" fmla="*/ 9525 h 77266"/>
                  <a:gd name="connsiteX6" fmla="*/ 50292 w 50291"/>
                  <a:gd name="connsiteY6" fmla="*/ 38176 h 77266"/>
                  <a:gd name="connsiteX7" fmla="*/ 43739 w 50291"/>
                  <a:gd name="connsiteY7" fmla="*/ 67132 h 77266"/>
                  <a:gd name="connsiteX8" fmla="*/ 24765 w 50291"/>
                  <a:gd name="connsiteY8" fmla="*/ 77191 h 77266"/>
                  <a:gd name="connsiteX9" fmla="*/ 25374 w 50291"/>
                  <a:gd name="connsiteY9" fmla="*/ 9830 h 77266"/>
                  <a:gd name="connsiteX10" fmla="*/ 15773 w 50291"/>
                  <a:gd name="connsiteY10" fmla="*/ 17221 h 77266"/>
                  <a:gd name="connsiteX11" fmla="*/ 12725 w 50291"/>
                  <a:gd name="connsiteY11" fmla="*/ 39472 h 77266"/>
                  <a:gd name="connsiteX12" fmla="*/ 15773 w 50291"/>
                  <a:gd name="connsiteY12" fmla="*/ 60351 h 77266"/>
                  <a:gd name="connsiteX13" fmla="*/ 25222 w 50291"/>
                  <a:gd name="connsiteY13" fmla="*/ 67285 h 77266"/>
                  <a:gd name="connsiteX14" fmla="*/ 34747 w 50291"/>
                  <a:gd name="connsiteY14" fmla="*/ 60198 h 77266"/>
                  <a:gd name="connsiteX15" fmla="*/ 37642 w 50291"/>
                  <a:gd name="connsiteY15" fmla="*/ 38786 h 77266"/>
                  <a:gd name="connsiteX16" fmla="*/ 34747 w 50291"/>
                  <a:gd name="connsiteY16" fmla="*/ 16993 h 77266"/>
                  <a:gd name="connsiteX17" fmla="*/ 25374 w 50291"/>
                  <a:gd name="connsiteY17" fmla="*/ 9754 h 7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1" h="77266">
                    <a:moveTo>
                      <a:pt x="24765" y="77267"/>
                    </a:moveTo>
                    <a:cubicBezTo>
                      <a:pt x="16535" y="77267"/>
                      <a:pt x="10287" y="74066"/>
                      <a:pt x="6172" y="67742"/>
                    </a:cubicBezTo>
                    <a:cubicBezTo>
                      <a:pt x="2058" y="61417"/>
                      <a:pt x="0" y="52121"/>
                      <a:pt x="0" y="39929"/>
                    </a:cubicBezTo>
                    <a:cubicBezTo>
                      <a:pt x="0" y="26975"/>
                      <a:pt x="2209" y="17069"/>
                      <a:pt x="6629" y="10211"/>
                    </a:cubicBezTo>
                    <a:cubicBezTo>
                      <a:pt x="11049" y="3353"/>
                      <a:pt x="17373" y="0"/>
                      <a:pt x="25603" y="0"/>
                    </a:cubicBezTo>
                    <a:cubicBezTo>
                      <a:pt x="34214" y="0"/>
                      <a:pt x="40538" y="3201"/>
                      <a:pt x="44424" y="9525"/>
                    </a:cubicBezTo>
                    <a:cubicBezTo>
                      <a:pt x="48311" y="15850"/>
                      <a:pt x="50292" y="25451"/>
                      <a:pt x="50292" y="38176"/>
                    </a:cubicBezTo>
                    <a:cubicBezTo>
                      <a:pt x="50292" y="50902"/>
                      <a:pt x="48082" y="60427"/>
                      <a:pt x="43739" y="67132"/>
                    </a:cubicBezTo>
                    <a:cubicBezTo>
                      <a:pt x="39395" y="73838"/>
                      <a:pt x="33071" y="77191"/>
                      <a:pt x="24765" y="77191"/>
                    </a:cubicBezTo>
                    <a:close/>
                    <a:moveTo>
                      <a:pt x="25374" y="9830"/>
                    </a:moveTo>
                    <a:cubicBezTo>
                      <a:pt x="21031" y="9830"/>
                      <a:pt x="17754" y="12344"/>
                      <a:pt x="15773" y="17221"/>
                    </a:cubicBezTo>
                    <a:cubicBezTo>
                      <a:pt x="13715" y="22174"/>
                      <a:pt x="12725" y="29566"/>
                      <a:pt x="12725" y="39472"/>
                    </a:cubicBezTo>
                    <a:cubicBezTo>
                      <a:pt x="12725" y="48768"/>
                      <a:pt x="13715" y="55702"/>
                      <a:pt x="15773" y="60351"/>
                    </a:cubicBezTo>
                    <a:cubicBezTo>
                      <a:pt x="17831" y="64999"/>
                      <a:pt x="20955" y="67285"/>
                      <a:pt x="25222" y="67285"/>
                    </a:cubicBezTo>
                    <a:cubicBezTo>
                      <a:pt x="29489" y="67285"/>
                      <a:pt x="32842" y="64923"/>
                      <a:pt x="34747" y="60198"/>
                    </a:cubicBezTo>
                    <a:cubicBezTo>
                      <a:pt x="36652" y="55474"/>
                      <a:pt x="37642" y="48311"/>
                      <a:pt x="37642" y="38786"/>
                    </a:cubicBezTo>
                    <a:cubicBezTo>
                      <a:pt x="37642" y="29261"/>
                      <a:pt x="36652" y="21869"/>
                      <a:pt x="34747" y="16993"/>
                    </a:cubicBezTo>
                    <a:cubicBezTo>
                      <a:pt x="32842" y="12116"/>
                      <a:pt x="29642" y="9754"/>
                      <a:pt x="25374" y="9754"/>
                    </a:cubicBezTo>
                    <a:close/>
                  </a:path>
                </a:pathLst>
              </a:custGeom>
              <a:solidFill>
                <a:srgbClr val="2A446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85108C0-989A-2977-6F5B-A597A9734C81}"/>
                  </a:ext>
                </a:extLst>
              </p:cNvPr>
              <p:cNvSpPr/>
              <p:nvPr/>
            </p:nvSpPr>
            <p:spPr>
              <a:xfrm>
                <a:off x="8909075" y="3572332"/>
                <a:ext cx="30556" cy="76352"/>
              </a:xfrm>
              <a:custGeom>
                <a:avLst/>
                <a:gdLst>
                  <a:gd name="connsiteX0" fmla="*/ 30556 w 30556"/>
                  <a:gd name="connsiteY0" fmla="*/ 76352 h 76352"/>
                  <a:gd name="connsiteX1" fmla="*/ 18212 w 30556"/>
                  <a:gd name="connsiteY1" fmla="*/ 76352 h 76352"/>
                  <a:gd name="connsiteX2" fmla="*/ 18212 w 30556"/>
                  <a:gd name="connsiteY2" fmla="*/ 15850 h 76352"/>
                  <a:gd name="connsiteX3" fmla="*/ 11582 w 30556"/>
                  <a:gd name="connsiteY3" fmla="*/ 19507 h 76352"/>
                  <a:gd name="connsiteX4" fmla="*/ 3429 w 30556"/>
                  <a:gd name="connsiteY4" fmla="*/ 22555 h 76352"/>
                  <a:gd name="connsiteX5" fmla="*/ 0 w 30556"/>
                  <a:gd name="connsiteY5" fmla="*/ 12268 h 76352"/>
                  <a:gd name="connsiteX6" fmla="*/ 13106 w 30556"/>
                  <a:gd name="connsiteY6" fmla="*/ 7087 h 76352"/>
                  <a:gd name="connsiteX7" fmla="*/ 24079 w 30556"/>
                  <a:gd name="connsiteY7" fmla="*/ 0 h 76352"/>
                  <a:gd name="connsiteX8" fmla="*/ 30556 w 30556"/>
                  <a:gd name="connsiteY8" fmla="*/ 0 h 76352"/>
                  <a:gd name="connsiteX9" fmla="*/ 30556 w 30556"/>
                  <a:gd name="connsiteY9" fmla="*/ 76352 h 7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6" h="76352">
                    <a:moveTo>
                      <a:pt x="30556" y="76352"/>
                    </a:moveTo>
                    <a:lnTo>
                      <a:pt x="18212" y="76352"/>
                    </a:lnTo>
                    <a:lnTo>
                      <a:pt x="18212" y="15850"/>
                    </a:lnTo>
                    <a:cubicBezTo>
                      <a:pt x="16611" y="17069"/>
                      <a:pt x="14402" y="18212"/>
                      <a:pt x="11582" y="19507"/>
                    </a:cubicBezTo>
                    <a:cubicBezTo>
                      <a:pt x="8762" y="20803"/>
                      <a:pt x="6019" y="21793"/>
                      <a:pt x="3429" y="22555"/>
                    </a:cubicBezTo>
                    <a:lnTo>
                      <a:pt x="0" y="12268"/>
                    </a:lnTo>
                    <a:cubicBezTo>
                      <a:pt x="4343" y="11049"/>
                      <a:pt x="8762" y="9373"/>
                      <a:pt x="13106" y="7087"/>
                    </a:cubicBezTo>
                    <a:cubicBezTo>
                      <a:pt x="17449" y="4801"/>
                      <a:pt x="21107" y="2515"/>
                      <a:pt x="24079" y="0"/>
                    </a:cubicBezTo>
                    <a:lnTo>
                      <a:pt x="30556" y="0"/>
                    </a:lnTo>
                    <a:lnTo>
                      <a:pt x="30556" y="76352"/>
                    </a:lnTo>
                    <a:close/>
                  </a:path>
                </a:pathLst>
              </a:custGeom>
              <a:solidFill>
                <a:srgbClr val="2A446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527" name="Graphic 1353">
            <a:extLst>
              <a:ext uri="{FF2B5EF4-FFF2-40B4-BE49-F238E27FC236}">
                <a16:creationId xmlns:a16="http://schemas.microsoft.com/office/drawing/2014/main" id="{20042013-7B63-51B0-F70D-40B6F4AFFE0E}"/>
              </a:ext>
              <a:ext uri="{C183D7F6-B498-43B3-948B-1728B52AA6E4}">
                <adec:decorative xmlns:adec="http://schemas.microsoft.com/office/drawing/2017/decorative" val="1"/>
              </a:ext>
            </a:extLst>
          </p:cNvPr>
          <p:cNvGrpSpPr/>
          <p:nvPr/>
        </p:nvGrpSpPr>
        <p:grpSpPr>
          <a:xfrm>
            <a:off x="5947181" y="2718125"/>
            <a:ext cx="146685" cy="162915"/>
            <a:chOff x="5947181" y="3653732"/>
            <a:chExt cx="146685" cy="162915"/>
          </a:xfrm>
          <a:solidFill>
            <a:schemeClr val="accent1"/>
          </a:solidFill>
        </p:grpSpPr>
        <p:sp>
          <p:nvSpPr>
            <p:cNvPr id="1528" name="Freeform: Shape 1527">
              <a:extLst>
                <a:ext uri="{FF2B5EF4-FFF2-40B4-BE49-F238E27FC236}">
                  <a16:creationId xmlns:a16="http://schemas.microsoft.com/office/drawing/2014/main" id="{74589505-0DD3-7085-27DD-2A0C6B8C6E2C}"/>
                </a:ext>
              </a:extLst>
            </p:cNvPr>
            <p:cNvSpPr/>
            <p:nvPr/>
          </p:nvSpPr>
          <p:spPr>
            <a:xfrm>
              <a:off x="6016447" y="3696538"/>
              <a:ext cx="8077" cy="61036"/>
            </a:xfrm>
            <a:custGeom>
              <a:avLst/>
              <a:gdLst>
                <a:gd name="connsiteX0" fmla="*/ 4039 w 8077"/>
                <a:gd name="connsiteY0" fmla="*/ 0 h 61036"/>
                <a:gd name="connsiteX1" fmla="*/ 0 w 8077"/>
                <a:gd name="connsiteY1" fmla="*/ 4039 h 61036"/>
                <a:gd name="connsiteX2" fmla="*/ 0 w 8077"/>
                <a:gd name="connsiteY2" fmla="*/ 57683 h 61036"/>
                <a:gd name="connsiteX3" fmla="*/ 4039 w 8077"/>
                <a:gd name="connsiteY3" fmla="*/ 61036 h 61036"/>
                <a:gd name="connsiteX4" fmla="*/ 8077 w 8077"/>
                <a:gd name="connsiteY4" fmla="*/ 56998 h 61036"/>
                <a:gd name="connsiteX5" fmla="*/ 8077 w 8077"/>
                <a:gd name="connsiteY5" fmla="*/ 3429 h 61036"/>
                <a:gd name="connsiteX6" fmla="*/ 4039 w 8077"/>
                <a:gd name="connsiteY6" fmla="*/ 0 h 61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77" h="61036">
                  <a:moveTo>
                    <a:pt x="4039" y="0"/>
                  </a:moveTo>
                  <a:cubicBezTo>
                    <a:pt x="1829" y="0"/>
                    <a:pt x="0" y="1829"/>
                    <a:pt x="0" y="4039"/>
                  </a:cubicBezTo>
                  <a:lnTo>
                    <a:pt x="0" y="57683"/>
                  </a:lnTo>
                  <a:cubicBezTo>
                    <a:pt x="305" y="59588"/>
                    <a:pt x="2058" y="61036"/>
                    <a:pt x="4039" y="61036"/>
                  </a:cubicBezTo>
                  <a:cubicBezTo>
                    <a:pt x="6248" y="61036"/>
                    <a:pt x="8077" y="59208"/>
                    <a:pt x="8077" y="56998"/>
                  </a:cubicBezTo>
                  <a:lnTo>
                    <a:pt x="8077" y="3429"/>
                  </a:lnTo>
                  <a:cubicBezTo>
                    <a:pt x="7773" y="1448"/>
                    <a:pt x="6020" y="0"/>
                    <a:pt x="4039" y="0"/>
                  </a:cubicBezTo>
                  <a:close/>
                </a:path>
              </a:pathLst>
            </a:custGeom>
            <a:grp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29" name="Freeform: Shape 1528">
              <a:extLst>
                <a:ext uri="{FF2B5EF4-FFF2-40B4-BE49-F238E27FC236}">
                  <a16:creationId xmlns:a16="http://schemas.microsoft.com/office/drawing/2014/main" id="{F7CCDF5F-8C2E-D0D4-44D6-CEE74FF24481}"/>
                </a:ext>
              </a:extLst>
            </p:cNvPr>
            <p:cNvSpPr/>
            <p:nvPr/>
          </p:nvSpPr>
          <p:spPr>
            <a:xfrm>
              <a:off x="6014389" y="3769842"/>
              <a:ext cx="12191" cy="12192"/>
            </a:xfrm>
            <a:custGeom>
              <a:avLst/>
              <a:gdLst>
                <a:gd name="connsiteX0" fmla="*/ 12192 w 12191"/>
                <a:gd name="connsiteY0" fmla="*/ 6096 h 12192"/>
                <a:gd name="connsiteX1" fmla="*/ 6096 w 12191"/>
                <a:gd name="connsiteY1" fmla="*/ 12192 h 12192"/>
                <a:gd name="connsiteX2" fmla="*/ 0 w 12191"/>
                <a:gd name="connsiteY2" fmla="*/ 6096 h 12192"/>
                <a:gd name="connsiteX3" fmla="*/ 6096 w 12191"/>
                <a:gd name="connsiteY3" fmla="*/ 0 h 12192"/>
                <a:gd name="connsiteX4" fmla="*/ 12192 w 12191"/>
                <a:gd name="connsiteY4" fmla="*/ 6096 h 12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 h="12192">
                  <a:moveTo>
                    <a:pt x="12192" y="6096"/>
                  </a:moveTo>
                  <a:cubicBezTo>
                    <a:pt x="12192" y="9463"/>
                    <a:pt x="9463" y="12192"/>
                    <a:pt x="6096" y="12192"/>
                  </a:cubicBezTo>
                  <a:cubicBezTo>
                    <a:pt x="2729" y="12192"/>
                    <a:pt x="0" y="9463"/>
                    <a:pt x="0" y="6096"/>
                  </a:cubicBezTo>
                  <a:cubicBezTo>
                    <a:pt x="0" y="2729"/>
                    <a:pt x="2729" y="0"/>
                    <a:pt x="6096" y="0"/>
                  </a:cubicBezTo>
                  <a:cubicBezTo>
                    <a:pt x="9463" y="0"/>
                    <a:pt x="12192" y="2729"/>
                    <a:pt x="12192" y="6096"/>
                  </a:cubicBezTo>
                  <a:close/>
                </a:path>
              </a:pathLst>
            </a:custGeom>
            <a:grp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30" name="Freeform: Shape 1529">
              <a:extLst>
                <a:ext uri="{FF2B5EF4-FFF2-40B4-BE49-F238E27FC236}">
                  <a16:creationId xmlns:a16="http://schemas.microsoft.com/office/drawing/2014/main" id="{4D122F29-6570-6C7D-E578-C56EB605FF75}"/>
                </a:ext>
              </a:extLst>
            </p:cNvPr>
            <p:cNvSpPr/>
            <p:nvPr/>
          </p:nvSpPr>
          <p:spPr>
            <a:xfrm>
              <a:off x="5947181" y="3653732"/>
              <a:ext cx="146685" cy="162915"/>
            </a:xfrm>
            <a:custGeom>
              <a:avLst/>
              <a:gdLst>
                <a:gd name="connsiteX0" fmla="*/ 140513 w 146685"/>
                <a:gd name="connsiteY0" fmla="*/ 24441 h 162915"/>
                <a:gd name="connsiteX1" fmla="*/ 76962 w 146685"/>
                <a:gd name="connsiteY1" fmla="*/ 1200 h 162915"/>
                <a:gd name="connsiteX2" fmla="*/ 69647 w 146685"/>
                <a:gd name="connsiteY2" fmla="*/ 1200 h 162915"/>
                <a:gd name="connsiteX3" fmla="*/ 6096 w 146685"/>
                <a:gd name="connsiteY3" fmla="*/ 24441 h 162915"/>
                <a:gd name="connsiteX4" fmla="*/ 0 w 146685"/>
                <a:gd name="connsiteY4" fmla="*/ 30537 h 162915"/>
                <a:gd name="connsiteX5" fmla="*/ 0 w 146685"/>
                <a:gd name="connsiteY5" fmla="*/ 73285 h 162915"/>
                <a:gd name="connsiteX6" fmla="*/ 71095 w 146685"/>
                <a:gd name="connsiteY6" fmla="*/ 162516 h 162915"/>
                <a:gd name="connsiteX7" fmla="*/ 75591 w 146685"/>
                <a:gd name="connsiteY7" fmla="*/ 162516 h 162915"/>
                <a:gd name="connsiteX8" fmla="*/ 146685 w 146685"/>
                <a:gd name="connsiteY8" fmla="*/ 73285 h 162915"/>
                <a:gd name="connsiteX9" fmla="*/ 146685 w 146685"/>
                <a:gd name="connsiteY9" fmla="*/ 30537 h 162915"/>
                <a:gd name="connsiteX10" fmla="*/ 140589 w 146685"/>
                <a:gd name="connsiteY10" fmla="*/ 24441 h 162915"/>
                <a:gd name="connsiteX11" fmla="*/ 136474 w 146685"/>
                <a:gd name="connsiteY11" fmla="*/ 73362 h 162915"/>
                <a:gd name="connsiteX12" fmla="*/ 74067 w 146685"/>
                <a:gd name="connsiteY12" fmla="*/ 152152 h 162915"/>
                <a:gd name="connsiteX13" fmla="*/ 73305 w 146685"/>
                <a:gd name="connsiteY13" fmla="*/ 152457 h 162915"/>
                <a:gd name="connsiteX14" fmla="*/ 72543 w 146685"/>
                <a:gd name="connsiteY14" fmla="*/ 152152 h 162915"/>
                <a:gd name="connsiteX15" fmla="*/ 10135 w 146685"/>
                <a:gd name="connsiteY15" fmla="*/ 73362 h 162915"/>
                <a:gd name="connsiteX16" fmla="*/ 10135 w 146685"/>
                <a:gd name="connsiteY16" fmla="*/ 34576 h 162915"/>
                <a:gd name="connsiteX17" fmla="*/ 12040 w 146685"/>
                <a:gd name="connsiteY17" fmla="*/ 34576 h 162915"/>
                <a:gd name="connsiteX18" fmla="*/ 72085 w 146685"/>
                <a:gd name="connsiteY18" fmla="*/ 12021 h 162915"/>
                <a:gd name="connsiteX19" fmla="*/ 73229 w 146685"/>
                <a:gd name="connsiteY19" fmla="*/ 11182 h 162915"/>
                <a:gd name="connsiteX20" fmla="*/ 74371 w 146685"/>
                <a:gd name="connsiteY20" fmla="*/ 12021 h 162915"/>
                <a:gd name="connsiteX21" fmla="*/ 134417 w 146685"/>
                <a:gd name="connsiteY21" fmla="*/ 34499 h 162915"/>
                <a:gd name="connsiteX22" fmla="*/ 136322 w 146685"/>
                <a:gd name="connsiteY22" fmla="*/ 34499 h 162915"/>
                <a:gd name="connsiteX23" fmla="*/ 136322 w 146685"/>
                <a:gd name="connsiteY23" fmla="*/ 73362 h 16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6685" h="162915">
                  <a:moveTo>
                    <a:pt x="140513" y="24441"/>
                  </a:moveTo>
                  <a:cubicBezTo>
                    <a:pt x="118796" y="24441"/>
                    <a:pt x="97688" y="16745"/>
                    <a:pt x="76962" y="1200"/>
                  </a:cubicBezTo>
                  <a:cubicBezTo>
                    <a:pt x="74753" y="-400"/>
                    <a:pt x="71781" y="-400"/>
                    <a:pt x="69647" y="1200"/>
                  </a:cubicBezTo>
                  <a:cubicBezTo>
                    <a:pt x="48921" y="16745"/>
                    <a:pt x="27813" y="24441"/>
                    <a:pt x="6096" y="24441"/>
                  </a:cubicBezTo>
                  <a:cubicBezTo>
                    <a:pt x="2744" y="24441"/>
                    <a:pt x="0" y="27184"/>
                    <a:pt x="0" y="30537"/>
                  </a:cubicBezTo>
                  <a:lnTo>
                    <a:pt x="0" y="73285"/>
                  </a:lnTo>
                  <a:cubicBezTo>
                    <a:pt x="0" y="114052"/>
                    <a:pt x="24079" y="143999"/>
                    <a:pt x="71095" y="162516"/>
                  </a:cubicBezTo>
                  <a:cubicBezTo>
                    <a:pt x="72543" y="163049"/>
                    <a:pt x="74143" y="163049"/>
                    <a:pt x="75591" y="162516"/>
                  </a:cubicBezTo>
                  <a:cubicBezTo>
                    <a:pt x="122606" y="143999"/>
                    <a:pt x="146685" y="114052"/>
                    <a:pt x="146685" y="73285"/>
                  </a:cubicBezTo>
                  <a:lnTo>
                    <a:pt x="146685" y="30537"/>
                  </a:lnTo>
                  <a:cubicBezTo>
                    <a:pt x="146685" y="27184"/>
                    <a:pt x="143942" y="24441"/>
                    <a:pt x="140589" y="24441"/>
                  </a:cubicBezTo>
                  <a:close/>
                  <a:moveTo>
                    <a:pt x="136474" y="73362"/>
                  </a:moveTo>
                  <a:cubicBezTo>
                    <a:pt x="136474" y="109252"/>
                    <a:pt x="116053" y="135007"/>
                    <a:pt x="74067" y="152152"/>
                  </a:cubicBezTo>
                  <a:lnTo>
                    <a:pt x="73305" y="152457"/>
                  </a:lnTo>
                  <a:lnTo>
                    <a:pt x="72543" y="152152"/>
                  </a:lnTo>
                  <a:cubicBezTo>
                    <a:pt x="30556" y="135007"/>
                    <a:pt x="10135" y="109252"/>
                    <a:pt x="10135" y="73362"/>
                  </a:cubicBezTo>
                  <a:lnTo>
                    <a:pt x="10135" y="34576"/>
                  </a:lnTo>
                  <a:lnTo>
                    <a:pt x="12040" y="34576"/>
                  </a:lnTo>
                  <a:cubicBezTo>
                    <a:pt x="32538" y="33280"/>
                    <a:pt x="52731" y="25737"/>
                    <a:pt x="72085" y="12021"/>
                  </a:cubicBezTo>
                  <a:lnTo>
                    <a:pt x="73229" y="11182"/>
                  </a:lnTo>
                  <a:lnTo>
                    <a:pt x="74371" y="12021"/>
                  </a:lnTo>
                  <a:cubicBezTo>
                    <a:pt x="93726" y="25737"/>
                    <a:pt x="113919" y="33280"/>
                    <a:pt x="134417" y="34499"/>
                  </a:cubicBezTo>
                  <a:lnTo>
                    <a:pt x="136322" y="34499"/>
                  </a:lnTo>
                  <a:lnTo>
                    <a:pt x="136322" y="73362"/>
                  </a:lnTo>
                  <a:close/>
                </a:path>
              </a:pathLst>
            </a:custGeom>
            <a:grp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1562" name="Graphic 14">
            <a:extLst>
              <a:ext uri="{FF2B5EF4-FFF2-40B4-BE49-F238E27FC236}">
                <a16:creationId xmlns:a16="http://schemas.microsoft.com/office/drawing/2014/main" id="{9701C9E0-D54B-395F-16A0-7ED7F2CFCD59}"/>
              </a:ext>
              <a:ext uri="{C183D7F6-B498-43B3-948B-1728B52AA6E4}">
                <adec:decorative xmlns:adec="http://schemas.microsoft.com/office/drawing/2017/decorative" val="1"/>
              </a:ext>
            </a:extLst>
          </p:cNvPr>
          <p:cNvSpPr/>
          <p:nvPr/>
        </p:nvSpPr>
        <p:spPr>
          <a:xfrm>
            <a:off x="3100512" y="1893689"/>
            <a:ext cx="642765" cy="642763"/>
          </a:xfrm>
          <a:custGeom>
            <a:avLst/>
            <a:gdLst>
              <a:gd name="connsiteX0" fmla="*/ 642766 w 642765"/>
              <a:gd name="connsiteY0" fmla="*/ 321382 h 642763"/>
              <a:gd name="connsiteX1" fmla="*/ 321383 w 642765"/>
              <a:gd name="connsiteY1" fmla="*/ 642764 h 642763"/>
              <a:gd name="connsiteX2" fmla="*/ 0 w 642765"/>
              <a:gd name="connsiteY2" fmla="*/ 321382 h 642763"/>
              <a:gd name="connsiteX3" fmla="*/ 321383 w 642765"/>
              <a:gd name="connsiteY3" fmla="*/ 0 h 642763"/>
              <a:gd name="connsiteX4" fmla="*/ 642766 w 642765"/>
              <a:gd name="connsiteY4" fmla="*/ 321382 h 642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765" h="642763">
                <a:moveTo>
                  <a:pt x="642766" y="321382"/>
                </a:moveTo>
                <a:cubicBezTo>
                  <a:pt x="642766" y="498876"/>
                  <a:pt x="498878" y="642764"/>
                  <a:pt x="321383" y="642764"/>
                </a:cubicBezTo>
                <a:cubicBezTo>
                  <a:pt x="143888" y="642764"/>
                  <a:pt x="0" y="498876"/>
                  <a:pt x="0" y="321382"/>
                </a:cubicBezTo>
                <a:cubicBezTo>
                  <a:pt x="0" y="143888"/>
                  <a:pt x="143888" y="0"/>
                  <a:pt x="321383" y="0"/>
                </a:cubicBezTo>
                <a:cubicBezTo>
                  <a:pt x="498878" y="0"/>
                  <a:pt x="642766" y="143888"/>
                  <a:pt x="642766" y="321382"/>
                </a:cubicBezTo>
                <a:close/>
              </a:path>
            </a:pathLst>
          </a:custGeom>
          <a:gradFill flip="none" rotWithShape="1">
            <a:gsLst>
              <a:gs pos="0">
                <a:schemeClr val="accent1">
                  <a:lumMod val="75000"/>
                  <a:alpha val="50000"/>
                </a:schemeClr>
              </a:gs>
              <a:gs pos="100000">
                <a:schemeClr val="accent1">
                  <a:lumMod val="20000"/>
                  <a:lumOff val="80000"/>
                  <a:alpha val="0"/>
                </a:schemeClr>
              </a:gs>
              <a:gs pos="50000">
                <a:schemeClr val="accent1">
                  <a:alpha val="25000"/>
                </a:schemeClr>
              </a:gs>
            </a:gsLst>
            <a:path path="circle">
              <a:fillToRect l="50000" t="50000" r="50000" b="50000"/>
            </a:path>
            <a:tileRect/>
          </a:gradFill>
          <a:ln w="63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4" name="Graphic 15">
            <a:extLst>
              <a:ext uri="{FF2B5EF4-FFF2-40B4-BE49-F238E27FC236}">
                <a16:creationId xmlns:a16="http://schemas.microsoft.com/office/drawing/2014/main" id="{09002C12-0BB6-E5DC-6902-15DF50E6101C}"/>
              </a:ext>
              <a:ext uri="{C183D7F6-B498-43B3-948B-1728B52AA6E4}">
                <adec:decorative xmlns:adec="http://schemas.microsoft.com/office/drawing/2017/decorative" val="1"/>
              </a:ext>
            </a:extLst>
          </p:cNvPr>
          <p:cNvSpPr/>
          <p:nvPr/>
        </p:nvSpPr>
        <p:spPr>
          <a:xfrm>
            <a:off x="2097760" y="2628491"/>
            <a:ext cx="642765" cy="642763"/>
          </a:xfrm>
          <a:custGeom>
            <a:avLst/>
            <a:gdLst>
              <a:gd name="connsiteX0" fmla="*/ 642766 w 642765"/>
              <a:gd name="connsiteY0" fmla="*/ 321382 h 642763"/>
              <a:gd name="connsiteX1" fmla="*/ 321383 w 642765"/>
              <a:gd name="connsiteY1" fmla="*/ 642764 h 642763"/>
              <a:gd name="connsiteX2" fmla="*/ 0 w 642765"/>
              <a:gd name="connsiteY2" fmla="*/ 321382 h 642763"/>
              <a:gd name="connsiteX3" fmla="*/ 321383 w 642765"/>
              <a:gd name="connsiteY3" fmla="*/ 0 h 642763"/>
              <a:gd name="connsiteX4" fmla="*/ 642766 w 642765"/>
              <a:gd name="connsiteY4" fmla="*/ 321382 h 642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765" h="642763">
                <a:moveTo>
                  <a:pt x="642766" y="321382"/>
                </a:moveTo>
                <a:cubicBezTo>
                  <a:pt x="642766" y="498876"/>
                  <a:pt x="498878" y="642764"/>
                  <a:pt x="321383" y="642764"/>
                </a:cubicBezTo>
                <a:cubicBezTo>
                  <a:pt x="143888" y="642764"/>
                  <a:pt x="0" y="498876"/>
                  <a:pt x="0" y="321382"/>
                </a:cubicBezTo>
                <a:cubicBezTo>
                  <a:pt x="0" y="143888"/>
                  <a:pt x="143888" y="0"/>
                  <a:pt x="321383" y="0"/>
                </a:cubicBezTo>
                <a:cubicBezTo>
                  <a:pt x="498878" y="0"/>
                  <a:pt x="642766" y="143888"/>
                  <a:pt x="642766" y="321382"/>
                </a:cubicBezTo>
                <a:close/>
              </a:path>
            </a:pathLst>
          </a:custGeom>
          <a:gradFill flip="none" rotWithShape="1">
            <a:gsLst>
              <a:gs pos="0">
                <a:schemeClr val="accent1">
                  <a:lumMod val="75000"/>
                  <a:alpha val="50000"/>
                </a:schemeClr>
              </a:gs>
              <a:gs pos="100000">
                <a:schemeClr val="accent1">
                  <a:lumMod val="20000"/>
                  <a:lumOff val="80000"/>
                  <a:alpha val="0"/>
                </a:schemeClr>
              </a:gs>
              <a:gs pos="50000">
                <a:schemeClr val="accent1">
                  <a:alpha val="25000"/>
                </a:schemeClr>
              </a:gs>
            </a:gsLst>
            <a:path path="circle">
              <a:fillToRect l="50000" t="50000" r="50000" b="50000"/>
            </a:path>
            <a:tileRect/>
          </a:gradFill>
          <a:ln w="63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6" name="Graphic 16">
            <a:extLst>
              <a:ext uri="{FF2B5EF4-FFF2-40B4-BE49-F238E27FC236}">
                <a16:creationId xmlns:a16="http://schemas.microsoft.com/office/drawing/2014/main" id="{56A0D755-39AF-9377-706D-CE1B1B8FD57B}"/>
              </a:ext>
              <a:ext uri="{C183D7F6-B498-43B3-948B-1728B52AA6E4}">
                <adec:decorative xmlns:adec="http://schemas.microsoft.com/office/drawing/2017/decorative" val="1"/>
              </a:ext>
            </a:extLst>
          </p:cNvPr>
          <p:cNvSpPr/>
          <p:nvPr/>
        </p:nvSpPr>
        <p:spPr>
          <a:xfrm>
            <a:off x="3122773" y="3145177"/>
            <a:ext cx="642765" cy="642763"/>
          </a:xfrm>
          <a:custGeom>
            <a:avLst/>
            <a:gdLst>
              <a:gd name="connsiteX0" fmla="*/ 642766 w 642765"/>
              <a:gd name="connsiteY0" fmla="*/ 321382 h 642763"/>
              <a:gd name="connsiteX1" fmla="*/ 321383 w 642765"/>
              <a:gd name="connsiteY1" fmla="*/ 642764 h 642763"/>
              <a:gd name="connsiteX2" fmla="*/ 0 w 642765"/>
              <a:gd name="connsiteY2" fmla="*/ 321382 h 642763"/>
              <a:gd name="connsiteX3" fmla="*/ 321383 w 642765"/>
              <a:gd name="connsiteY3" fmla="*/ 0 h 642763"/>
              <a:gd name="connsiteX4" fmla="*/ 642766 w 642765"/>
              <a:gd name="connsiteY4" fmla="*/ 321382 h 642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765" h="642763">
                <a:moveTo>
                  <a:pt x="642766" y="321382"/>
                </a:moveTo>
                <a:cubicBezTo>
                  <a:pt x="642766" y="498876"/>
                  <a:pt x="498878" y="642764"/>
                  <a:pt x="321383" y="642764"/>
                </a:cubicBezTo>
                <a:cubicBezTo>
                  <a:pt x="143888" y="642764"/>
                  <a:pt x="0" y="498876"/>
                  <a:pt x="0" y="321382"/>
                </a:cubicBezTo>
                <a:cubicBezTo>
                  <a:pt x="0" y="143888"/>
                  <a:pt x="143888" y="0"/>
                  <a:pt x="321383" y="0"/>
                </a:cubicBezTo>
                <a:cubicBezTo>
                  <a:pt x="498878" y="0"/>
                  <a:pt x="642766" y="143888"/>
                  <a:pt x="642766" y="321382"/>
                </a:cubicBezTo>
                <a:close/>
              </a:path>
            </a:pathLst>
          </a:custGeom>
          <a:gradFill flip="none" rotWithShape="1">
            <a:gsLst>
              <a:gs pos="0">
                <a:schemeClr val="accent1">
                  <a:lumMod val="75000"/>
                  <a:alpha val="50000"/>
                </a:schemeClr>
              </a:gs>
              <a:gs pos="100000">
                <a:schemeClr val="accent1">
                  <a:lumMod val="20000"/>
                  <a:lumOff val="80000"/>
                  <a:alpha val="0"/>
                </a:schemeClr>
              </a:gs>
              <a:gs pos="50000">
                <a:schemeClr val="accent1">
                  <a:alpha val="25000"/>
                </a:schemeClr>
              </a:gs>
            </a:gsLst>
            <a:path path="circle">
              <a:fillToRect l="50000" t="50000" r="50000" b="50000"/>
            </a:path>
            <a:tileRect/>
          </a:gradFill>
          <a:ln w="63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9" name="Graphic 1353">
            <a:extLst>
              <a:ext uri="{FF2B5EF4-FFF2-40B4-BE49-F238E27FC236}">
                <a16:creationId xmlns:a16="http://schemas.microsoft.com/office/drawing/2014/main" id="{2F94B9C3-301F-A286-FDB7-DBF190D3B0C5}"/>
              </a:ext>
              <a:ext uri="{C183D7F6-B498-43B3-948B-1728B52AA6E4}">
                <adec:decorative xmlns:adec="http://schemas.microsoft.com/office/drawing/2017/decorative" val="1"/>
              </a:ext>
            </a:extLst>
          </p:cNvPr>
          <p:cNvGrpSpPr/>
          <p:nvPr/>
        </p:nvGrpSpPr>
        <p:grpSpPr>
          <a:xfrm>
            <a:off x="1143000" y="1886155"/>
            <a:ext cx="3067354" cy="1918944"/>
            <a:chOff x="1143000" y="2821762"/>
            <a:chExt cx="3067354" cy="1918944"/>
          </a:xfrm>
        </p:grpSpPr>
        <p:sp>
          <p:nvSpPr>
            <p:cNvPr id="21" name="Freeform: Shape 20">
              <a:extLst>
                <a:ext uri="{FF2B5EF4-FFF2-40B4-BE49-F238E27FC236}">
                  <a16:creationId xmlns:a16="http://schemas.microsoft.com/office/drawing/2014/main" id="{53DCCEF9-74E3-42A5-FAB7-EC3DEA7D35C4}"/>
                </a:ext>
              </a:extLst>
            </p:cNvPr>
            <p:cNvSpPr/>
            <p:nvPr/>
          </p:nvSpPr>
          <p:spPr>
            <a:xfrm>
              <a:off x="1426921" y="2821762"/>
              <a:ext cx="2499893" cy="1779117"/>
            </a:xfrm>
            <a:custGeom>
              <a:avLst/>
              <a:gdLst>
                <a:gd name="connsiteX0" fmla="*/ 2409901 w 2499893"/>
                <a:gd name="connsiteY0" fmla="*/ 0 h 1779117"/>
                <a:gd name="connsiteX1" fmla="*/ 2499894 w 2499893"/>
                <a:gd name="connsiteY1" fmla="*/ 89992 h 1779117"/>
                <a:gd name="connsiteX2" fmla="*/ 2499894 w 2499893"/>
                <a:gd name="connsiteY2" fmla="*/ 1689125 h 1779117"/>
                <a:gd name="connsiteX3" fmla="*/ 2409901 w 2499893"/>
                <a:gd name="connsiteY3" fmla="*/ 1779117 h 1779117"/>
                <a:gd name="connsiteX4" fmla="*/ 89992 w 2499893"/>
                <a:gd name="connsiteY4" fmla="*/ 1779117 h 1779117"/>
                <a:gd name="connsiteX5" fmla="*/ 0 w 2499893"/>
                <a:gd name="connsiteY5" fmla="*/ 1689125 h 1779117"/>
                <a:gd name="connsiteX6" fmla="*/ 0 w 2499893"/>
                <a:gd name="connsiteY6" fmla="*/ 89992 h 1779117"/>
                <a:gd name="connsiteX7" fmla="*/ 89992 w 2499893"/>
                <a:gd name="connsiteY7" fmla="*/ 0 h 177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9893" h="1779117">
                  <a:moveTo>
                    <a:pt x="2409901" y="0"/>
                  </a:moveTo>
                  <a:cubicBezTo>
                    <a:pt x="2459603" y="0"/>
                    <a:pt x="2499894" y="40291"/>
                    <a:pt x="2499894" y="89992"/>
                  </a:cubicBezTo>
                  <a:lnTo>
                    <a:pt x="2499894" y="1689125"/>
                  </a:lnTo>
                  <a:cubicBezTo>
                    <a:pt x="2499894" y="1738826"/>
                    <a:pt x="2459603" y="1779117"/>
                    <a:pt x="2409901" y="1779117"/>
                  </a:cubicBezTo>
                  <a:lnTo>
                    <a:pt x="89992" y="1779117"/>
                  </a:lnTo>
                  <a:cubicBezTo>
                    <a:pt x="40291" y="1779117"/>
                    <a:pt x="0" y="1738826"/>
                    <a:pt x="0" y="1689125"/>
                  </a:cubicBezTo>
                  <a:lnTo>
                    <a:pt x="0" y="89992"/>
                  </a:lnTo>
                  <a:cubicBezTo>
                    <a:pt x="0" y="40291"/>
                    <a:pt x="40291" y="0"/>
                    <a:pt x="89992" y="0"/>
                  </a:cubicBezTo>
                  <a:close/>
                </a:path>
              </a:pathLst>
            </a:custGeom>
            <a:gradFill>
              <a:gsLst>
                <a:gs pos="0">
                  <a:schemeClr val="accent1"/>
                </a:gs>
                <a:gs pos="59000">
                  <a:schemeClr val="tx2"/>
                </a:gs>
              </a:gsLst>
              <a:lin ang="5400000" scaled="1"/>
            </a:gra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E537F759-3D42-681A-C540-EB54DC2BE40A}"/>
                </a:ext>
              </a:extLst>
            </p:cNvPr>
            <p:cNvSpPr/>
            <p:nvPr/>
          </p:nvSpPr>
          <p:spPr>
            <a:xfrm>
              <a:off x="1601266" y="3000756"/>
              <a:ext cx="2151126" cy="1513789"/>
            </a:xfrm>
            <a:custGeom>
              <a:avLst/>
              <a:gdLst>
                <a:gd name="connsiteX0" fmla="*/ 2106168 w 2151126"/>
                <a:gd name="connsiteY0" fmla="*/ 0 h 1513789"/>
                <a:gd name="connsiteX1" fmla="*/ 2151126 w 2151126"/>
                <a:gd name="connsiteY1" fmla="*/ 44958 h 1513789"/>
                <a:gd name="connsiteX2" fmla="*/ 2151126 w 2151126"/>
                <a:gd name="connsiteY2" fmla="*/ 1468831 h 1513789"/>
                <a:gd name="connsiteX3" fmla="*/ 2106168 w 2151126"/>
                <a:gd name="connsiteY3" fmla="*/ 1513789 h 1513789"/>
                <a:gd name="connsiteX4" fmla="*/ 44958 w 2151126"/>
                <a:gd name="connsiteY4" fmla="*/ 1513789 h 1513789"/>
                <a:gd name="connsiteX5" fmla="*/ 0 w 2151126"/>
                <a:gd name="connsiteY5" fmla="*/ 1468831 h 1513789"/>
                <a:gd name="connsiteX6" fmla="*/ 0 w 2151126"/>
                <a:gd name="connsiteY6" fmla="*/ 44958 h 1513789"/>
                <a:gd name="connsiteX7" fmla="*/ 44958 w 2151126"/>
                <a:gd name="connsiteY7" fmla="*/ 0 h 15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1126" h="1513789">
                  <a:moveTo>
                    <a:pt x="2106168" y="0"/>
                  </a:moveTo>
                  <a:cubicBezTo>
                    <a:pt x="2130998" y="0"/>
                    <a:pt x="2151126" y="20128"/>
                    <a:pt x="2151126" y="44958"/>
                  </a:cubicBezTo>
                  <a:lnTo>
                    <a:pt x="2151126" y="1468831"/>
                  </a:lnTo>
                  <a:cubicBezTo>
                    <a:pt x="2151126" y="1493661"/>
                    <a:pt x="2130998" y="1513789"/>
                    <a:pt x="2106168" y="1513789"/>
                  </a:cubicBezTo>
                  <a:lnTo>
                    <a:pt x="44958" y="1513789"/>
                  </a:lnTo>
                  <a:cubicBezTo>
                    <a:pt x="20128" y="1513789"/>
                    <a:pt x="0" y="1493661"/>
                    <a:pt x="0" y="1468831"/>
                  </a:cubicBezTo>
                  <a:lnTo>
                    <a:pt x="0" y="44958"/>
                  </a:lnTo>
                  <a:cubicBezTo>
                    <a:pt x="0" y="20128"/>
                    <a:pt x="20129" y="0"/>
                    <a:pt x="44958" y="0"/>
                  </a:cubicBezTo>
                  <a:close/>
                </a:path>
              </a:pathLst>
            </a:custGeom>
            <a:gradFill>
              <a:gsLst>
                <a:gs pos="0">
                  <a:schemeClr val="tx2"/>
                </a:gs>
                <a:gs pos="50000">
                  <a:schemeClr val="tx2">
                    <a:lumMod val="50000"/>
                  </a:schemeClr>
                </a:gs>
                <a:gs pos="100000">
                  <a:schemeClr val="tx1"/>
                </a:gs>
              </a:gsLst>
              <a:lin ang="16200000" scaled="1"/>
            </a:gra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A4AC4AC5-AA79-EB40-87EE-F9FE8C2E2007}"/>
                </a:ext>
              </a:extLst>
            </p:cNvPr>
            <p:cNvSpPr/>
            <p:nvPr/>
          </p:nvSpPr>
          <p:spPr>
            <a:xfrm>
              <a:off x="1143000" y="4459071"/>
              <a:ext cx="3067354" cy="281635"/>
            </a:xfrm>
            <a:custGeom>
              <a:avLst/>
              <a:gdLst>
                <a:gd name="connsiteX0" fmla="*/ 25527 w 3067354"/>
                <a:gd name="connsiteY0" fmla="*/ 0 h 281635"/>
                <a:gd name="connsiteX1" fmla="*/ 3041828 w 3067354"/>
                <a:gd name="connsiteY1" fmla="*/ 0 h 281635"/>
                <a:gd name="connsiteX2" fmla="*/ 3067355 w 3067354"/>
                <a:gd name="connsiteY2" fmla="*/ 25527 h 281635"/>
                <a:gd name="connsiteX3" fmla="*/ 3067355 w 3067354"/>
                <a:gd name="connsiteY3" fmla="*/ 102184 h 281635"/>
                <a:gd name="connsiteX4" fmla="*/ 2887904 w 3067354"/>
                <a:gd name="connsiteY4" fmla="*/ 281635 h 281635"/>
                <a:gd name="connsiteX5" fmla="*/ 179451 w 3067354"/>
                <a:gd name="connsiteY5" fmla="*/ 281635 h 281635"/>
                <a:gd name="connsiteX6" fmla="*/ 0 w 3067354"/>
                <a:gd name="connsiteY6" fmla="*/ 102184 h 281635"/>
                <a:gd name="connsiteX7" fmla="*/ 0 w 3067354"/>
                <a:gd name="connsiteY7" fmla="*/ 25527 h 281635"/>
                <a:gd name="connsiteX8" fmla="*/ 25527 w 3067354"/>
                <a:gd name="connsiteY8" fmla="*/ 0 h 281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7354" h="281635">
                  <a:moveTo>
                    <a:pt x="25527" y="0"/>
                  </a:moveTo>
                  <a:lnTo>
                    <a:pt x="3041828" y="0"/>
                  </a:lnTo>
                  <a:cubicBezTo>
                    <a:pt x="3055925" y="0"/>
                    <a:pt x="3067355" y="11430"/>
                    <a:pt x="3067355" y="25527"/>
                  </a:cubicBezTo>
                  <a:lnTo>
                    <a:pt x="3067355" y="102184"/>
                  </a:lnTo>
                  <a:cubicBezTo>
                    <a:pt x="3067355" y="201320"/>
                    <a:pt x="2987040" y="281635"/>
                    <a:pt x="2887904" y="281635"/>
                  </a:cubicBezTo>
                  <a:lnTo>
                    <a:pt x="179451" y="281635"/>
                  </a:lnTo>
                  <a:cubicBezTo>
                    <a:pt x="80315" y="281635"/>
                    <a:pt x="0" y="201320"/>
                    <a:pt x="0" y="102184"/>
                  </a:cubicBezTo>
                  <a:lnTo>
                    <a:pt x="0" y="25527"/>
                  </a:lnTo>
                  <a:cubicBezTo>
                    <a:pt x="0" y="11430"/>
                    <a:pt x="11430" y="0"/>
                    <a:pt x="25527" y="0"/>
                  </a:cubicBezTo>
                  <a:close/>
                </a:path>
              </a:pathLst>
            </a:custGeom>
            <a:gradFill>
              <a:gsLst>
                <a:gs pos="0">
                  <a:schemeClr val="accent1"/>
                </a:gs>
                <a:gs pos="83000">
                  <a:schemeClr val="tx2"/>
                </a:gs>
              </a:gsLst>
              <a:lin ang="5400000" scaled="1"/>
            </a:gra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9CCE88A-1FB5-A80D-13E5-1D72C5C64970}"/>
                </a:ext>
              </a:extLst>
            </p:cNvPr>
            <p:cNvSpPr/>
            <p:nvPr/>
          </p:nvSpPr>
          <p:spPr>
            <a:xfrm>
              <a:off x="2281504" y="4459071"/>
              <a:ext cx="790041" cy="72542"/>
            </a:xfrm>
            <a:custGeom>
              <a:avLst/>
              <a:gdLst>
                <a:gd name="connsiteX0" fmla="*/ 6477 w 790041"/>
                <a:gd name="connsiteY0" fmla="*/ 0 h 72542"/>
                <a:gd name="connsiteX1" fmla="*/ 783412 w 790041"/>
                <a:gd name="connsiteY1" fmla="*/ 0 h 72542"/>
                <a:gd name="connsiteX2" fmla="*/ 790042 w 790041"/>
                <a:gd name="connsiteY2" fmla="*/ 6629 h 72542"/>
                <a:gd name="connsiteX3" fmla="*/ 790042 w 790041"/>
                <a:gd name="connsiteY3" fmla="*/ 26365 h 72542"/>
                <a:gd name="connsiteX4" fmla="*/ 743864 w 790041"/>
                <a:gd name="connsiteY4" fmla="*/ 72543 h 72542"/>
                <a:gd name="connsiteX5" fmla="*/ 46177 w 790041"/>
                <a:gd name="connsiteY5" fmla="*/ 72543 h 72542"/>
                <a:gd name="connsiteX6" fmla="*/ 0 w 790041"/>
                <a:gd name="connsiteY6" fmla="*/ 26365 h 72542"/>
                <a:gd name="connsiteX7" fmla="*/ 0 w 790041"/>
                <a:gd name="connsiteY7" fmla="*/ 6629 h 72542"/>
                <a:gd name="connsiteX8" fmla="*/ 6629 w 790041"/>
                <a:gd name="connsiteY8" fmla="*/ 0 h 72542"/>
                <a:gd name="connsiteX9" fmla="*/ 6477 w 790041"/>
                <a:gd name="connsiteY9" fmla="*/ 0 h 7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041" h="72542">
                  <a:moveTo>
                    <a:pt x="6477" y="0"/>
                  </a:moveTo>
                  <a:lnTo>
                    <a:pt x="783412" y="0"/>
                  </a:lnTo>
                  <a:cubicBezTo>
                    <a:pt x="787070" y="0"/>
                    <a:pt x="790042" y="2972"/>
                    <a:pt x="790042" y="6629"/>
                  </a:cubicBezTo>
                  <a:lnTo>
                    <a:pt x="790042" y="26365"/>
                  </a:lnTo>
                  <a:cubicBezTo>
                    <a:pt x="790042" y="51892"/>
                    <a:pt x="769391" y="72543"/>
                    <a:pt x="743864" y="72543"/>
                  </a:cubicBezTo>
                  <a:lnTo>
                    <a:pt x="46177" y="72543"/>
                  </a:lnTo>
                  <a:cubicBezTo>
                    <a:pt x="20650" y="72543"/>
                    <a:pt x="0" y="51892"/>
                    <a:pt x="0" y="26365"/>
                  </a:cubicBezTo>
                  <a:lnTo>
                    <a:pt x="0" y="6629"/>
                  </a:lnTo>
                  <a:cubicBezTo>
                    <a:pt x="0" y="2972"/>
                    <a:pt x="2972" y="0"/>
                    <a:pt x="6629" y="0"/>
                  </a:cubicBezTo>
                  <a:lnTo>
                    <a:pt x="6477" y="0"/>
                  </a:lnTo>
                  <a:close/>
                </a:path>
              </a:pathLst>
            </a:custGeom>
            <a:solidFill>
              <a:schemeClr val="tx2">
                <a:alpha val="90000"/>
              </a:schemeClr>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D091D37F-53CE-2B2A-A1C8-00AAAA03A848}"/>
                </a:ext>
              </a:extLst>
            </p:cNvPr>
            <p:cNvSpPr/>
            <p:nvPr/>
          </p:nvSpPr>
          <p:spPr>
            <a:xfrm>
              <a:off x="2451582" y="2888742"/>
              <a:ext cx="374903" cy="50749"/>
            </a:xfrm>
            <a:custGeom>
              <a:avLst/>
              <a:gdLst>
                <a:gd name="connsiteX0" fmla="*/ 351587 w 374903"/>
                <a:gd name="connsiteY0" fmla="*/ 0 h 50749"/>
                <a:gd name="connsiteX1" fmla="*/ 374904 w 374903"/>
                <a:gd name="connsiteY1" fmla="*/ 23317 h 50749"/>
                <a:gd name="connsiteX2" fmla="*/ 374904 w 374903"/>
                <a:gd name="connsiteY2" fmla="*/ 27432 h 50749"/>
                <a:gd name="connsiteX3" fmla="*/ 351587 w 374903"/>
                <a:gd name="connsiteY3" fmla="*/ 50749 h 50749"/>
                <a:gd name="connsiteX4" fmla="*/ 23317 w 374903"/>
                <a:gd name="connsiteY4" fmla="*/ 50749 h 50749"/>
                <a:gd name="connsiteX5" fmla="*/ 0 w 374903"/>
                <a:gd name="connsiteY5" fmla="*/ 27432 h 50749"/>
                <a:gd name="connsiteX6" fmla="*/ 0 w 374903"/>
                <a:gd name="connsiteY6" fmla="*/ 23317 h 50749"/>
                <a:gd name="connsiteX7" fmla="*/ 23317 w 374903"/>
                <a:gd name="connsiteY7" fmla="*/ 0 h 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903" h="50749">
                  <a:moveTo>
                    <a:pt x="351587" y="0"/>
                  </a:moveTo>
                  <a:cubicBezTo>
                    <a:pt x="364465" y="0"/>
                    <a:pt x="374904" y="10439"/>
                    <a:pt x="374904" y="23317"/>
                  </a:cubicBezTo>
                  <a:lnTo>
                    <a:pt x="374904" y="27432"/>
                  </a:lnTo>
                  <a:cubicBezTo>
                    <a:pt x="374904" y="40310"/>
                    <a:pt x="364465" y="50749"/>
                    <a:pt x="351587" y="50749"/>
                  </a:cubicBezTo>
                  <a:lnTo>
                    <a:pt x="23317" y="50749"/>
                  </a:lnTo>
                  <a:cubicBezTo>
                    <a:pt x="10439" y="50749"/>
                    <a:pt x="0" y="40310"/>
                    <a:pt x="0" y="27432"/>
                  </a:cubicBezTo>
                  <a:lnTo>
                    <a:pt x="0" y="23317"/>
                  </a:lnTo>
                  <a:cubicBezTo>
                    <a:pt x="0" y="10439"/>
                    <a:pt x="10439" y="0"/>
                    <a:pt x="23317" y="0"/>
                  </a:cubicBezTo>
                  <a:close/>
                </a:path>
              </a:pathLst>
            </a:custGeom>
            <a:solidFill>
              <a:srgbClr val="FFFFF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35218734-D44D-3571-C8F0-AE9C8EB7E662}"/>
                </a:ext>
              </a:extLst>
            </p:cNvPr>
            <p:cNvSpPr/>
            <p:nvPr/>
          </p:nvSpPr>
          <p:spPr>
            <a:xfrm>
              <a:off x="2917317" y="2885389"/>
              <a:ext cx="57607" cy="57607"/>
            </a:xfrm>
            <a:custGeom>
              <a:avLst/>
              <a:gdLst>
                <a:gd name="connsiteX0" fmla="*/ 57607 w 57607"/>
                <a:gd name="connsiteY0" fmla="*/ 28804 h 57607"/>
                <a:gd name="connsiteX1" fmla="*/ 28804 w 57607"/>
                <a:gd name="connsiteY1" fmla="*/ 57607 h 57607"/>
                <a:gd name="connsiteX2" fmla="*/ 0 w 57607"/>
                <a:gd name="connsiteY2" fmla="*/ 28804 h 57607"/>
                <a:gd name="connsiteX3" fmla="*/ 28804 w 57607"/>
                <a:gd name="connsiteY3" fmla="*/ 0 h 57607"/>
                <a:gd name="connsiteX4" fmla="*/ 57607 w 57607"/>
                <a:gd name="connsiteY4" fmla="*/ 28804 h 57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7" h="57607">
                  <a:moveTo>
                    <a:pt x="57607" y="28804"/>
                  </a:moveTo>
                  <a:cubicBezTo>
                    <a:pt x="57607" y="44711"/>
                    <a:pt x="44712" y="57607"/>
                    <a:pt x="28804" y="57607"/>
                  </a:cubicBezTo>
                  <a:cubicBezTo>
                    <a:pt x="12896" y="57607"/>
                    <a:pt x="0" y="44711"/>
                    <a:pt x="0" y="28804"/>
                  </a:cubicBezTo>
                  <a:cubicBezTo>
                    <a:pt x="0" y="12896"/>
                    <a:pt x="12896" y="0"/>
                    <a:pt x="28804" y="0"/>
                  </a:cubicBezTo>
                  <a:cubicBezTo>
                    <a:pt x="44712" y="0"/>
                    <a:pt x="57607" y="12896"/>
                    <a:pt x="57607" y="28804"/>
                  </a:cubicBezTo>
                  <a:close/>
                </a:path>
              </a:pathLst>
            </a:custGeom>
            <a:solidFill>
              <a:srgbClr val="FFFFFF"/>
            </a:soli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1545" name="Freeform: Shape 1544">
            <a:extLst>
              <a:ext uri="{FF2B5EF4-FFF2-40B4-BE49-F238E27FC236}">
                <a16:creationId xmlns:a16="http://schemas.microsoft.com/office/drawing/2014/main" id="{EE1C5D6C-A8BE-FD25-F55D-4BFF2808FE2F}"/>
              </a:ext>
              <a:ext uri="{C183D7F6-B498-43B3-948B-1728B52AA6E4}">
                <adec:decorative xmlns:adec="http://schemas.microsoft.com/office/drawing/2017/decorative" val="1"/>
              </a:ext>
            </a:extLst>
          </p:cNvPr>
          <p:cNvSpPr/>
          <p:nvPr/>
        </p:nvSpPr>
        <p:spPr>
          <a:xfrm>
            <a:off x="8342604" y="1886163"/>
            <a:ext cx="2706395" cy="1918966"/>
          </a:xfrm>
          <a:custGeom>
            <a:avLst/>
            <a:gdLst>
              <a:gd name="connsiteX0" fmla="*/ 2706396 w 2706395"/>
              <a:gd name="connsiteY0" fmla="*/ 1317718 h 1918966"/>
              <a:gd name="connsiteX1" fmla="*/ 2178711 w 2706395"/>
              <a:gd name="connsiteY1" fmla="*/ 733340 h 1918966"/>
              <a:gd name="connsiteX2" fmla="*/ 1389355 w 2706395"/>
              <a:gd name="connsiteY2" fmla="*/ 372 h 1918966"/>
              <a:gd name="connsiteX3" fmla="*/ 638175 w 2706395"/>
              <a:gd name="connsiteY3" fmla="*/ 512741 h 1918966"/>
              <a:gd name="connsiteX4" fmla="*/ 0 w 2706395"/>
              <a:gd name="connsiteY4" fmla="*/ 1211648 h 1918966"/>
              <a:gd name="connsiteX5" fmla="*/ 762305 w 2706395"/>
              <a:gd name="connsiteY5" fmla="*/ 1918479 h 1918966"/>
              <a:gd name="connsiteX6" fmla="*/ 829285 w 2706395"/>
              <a:gd name="connsiteY6" fmla="*/ 1915583 h 1918966"/>
              <a:gd name="connsiteX7" fmla="*/ 2063344 w 2706395"/>
              <a:gd name="connsiteY7" fmla="*/ 1915583 h 1918966"/>
              <a:gd name="connsiteX8" fmla="*/ 2095881 w 2706395"/>
              <a:gd name="connsiteY8" fmla="*/ 1910706 h 1918966"/>
              <a:gd name="connsiteX9" fmla="*/ 2706396 w 2706395"/>
              <a:gd name="connsiteY9" fmla="*/ 1317642 h 191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6395" h="1918966">
                <a:moveTo>
                  <a:pt x="2706396" y="1317718"/>
                </a:moveTo>
                <a:cubicBezTo>
                  <a:pt x="2697480" y="1019928"/>
                  <a:pt x="2474062" y="772431"/>
                  <a:pt x="2178711" y="733340"/>
                </a:cubicBezTo>
                <a:cubicBezTo>
                  <a:pt x="2160575" y="314164"/>
                  <a:pt x="1808759" y="-12582"/>
                  <a:pt x="1389355" y="372"/>
                </a:cubicBezTo>
                <a:cubicBezTo>
                  <a:pt x="1055599" y="-5647"/>
                  <a:pt x="754380" y="199788"/>
                  <a:pt x="638175" y="512741"/>
                </a:cubicBezTo>
                <a:cubicBezTo>
                  <a:pt x="281864" y="555794"/>
                  <a:pt x="10592" y="852898"/>
                  <a:pt x="0" y="1211648"/>
                </a:cubicBezTo>
                <a:cubicBezTo>
                  <a:pt x="16003" y="1617032"/>
                  <a:pt x="356845" y="1933109"/>
                  <a:pt x="762305" y="1918479"/>
                </a:cubicBezTo>
                <a:cubicBezTo>
                  <a:pt x="784936" y="1918479"/>
                  <a:pt x="807873" y="1917412"/>
                  <a:pt x="829285" y="1915583"/>
                </a:cubicBezTo>
                <a:lnTo>
                  <a:pt x="2063344" y="1915583"/>
                </a:lnTo>
                <a:cubicBezTo>
                  <a:pt x="2074317" y="1915354"/>
                  <a:pt x="2085290" y="1913755"/>
                  <a:pt x="2095881" y="1910706"/>
                </a:cubicBezTo>
                <a:cubicBezTo>
                  <a:pt x="2425370" y="1908420"/>
                  <a:pt x="2694508" y="1646902"/>
                  <a:pt x="2706396" y="1317642"/>
                </a:cubicBezTo>
                <a:close/>
              </a:path>
            </a:pathLst>
          </a:custGeom>
          <a:gradFill flip="none" rotWithShape="1">
            <a:gsLst>
              <a:gs pos="0">
                <a:schemeClr val="accent1"/>
              </a:gs>
              <a:gs pos="100000">
                <a:schemeClr val="tx2"/>
              </a:gs>
            </a:gsLst>
            <a:lin ang="13500000" scaled="1"/>
            <a:tileRect/>
          </a:gra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46" name="Oval 1545">
            <a:extLst>
              <a:ext uri="{FF2B5EF4-FFF2-40B4-BE49-F238E27FC236}">
                <a16:creationId xmlns:a16="http://schemas.microsoft.com/office/drawing/2014/main" id="{5492047F-3265-D36E-ECBA-288BDE6D2B87}"/>
              </a:ext>
              <a:ext uri="{C183D7F6-B498-43B3-948B-1728B52AA6E4}">
                <adec:decorative xmlns:adec="http://schemas.microsoft.com/office/drawing/2017/decorative" val="1"/>
              </a:ext>
            </a:extLst>
          </p:cNvPr>
          <p:cNvSpPr/>
          <p:nvPr/>
        </p:nvSpPr>
        <p:spPr bwMode="auto">
          <a:xfrm rot="3310390">
            <a:off x="9863233" y="2615205"/>
            <a:ext cx="1183360" cy="1183360"/>
          </a:xfrm>
          <a:prstGeom prst="ellipse">
            <a:avLst/>
          </a:prstGeom>
          <a:gradFill flip="none" rotWithShape="1">
            <a:gsLst>
              <a:gs pos="0">
                <a:schemeClr val="accent1"/>
              </a:gs>
              <a:gs pos="100000">
                <a:schemeClr val="tx2"/>
              </a:gs>
            </a:gsLst>
            <a:lin ang="13500000" scaled="1"/>
            <a:tileRect/>
          </a:gra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FFFFFF"/>
              </a:solidFill>
              <a:effectLst/>
              <a:uLnTx/>
              <a:uFillTx/>
              <a:latin typeface="Segoe UI"/>
              <a:ea typeface="+mn-ea"/>
              <a:cs typeface="+mn-cs"/>
            </a:endParaRPr>
          </a:p>
        </p:txBody>
      </p:sp>
      <p:sp>
        <p:nvSpPr>
          <p:cNvPr id="1547" name="Oval 1546">
            <a:extLst>
              <a:ext uri="{FF2B5EF4-FFF2-40B4-BE49-F238E27FC236}">
                <a16:creationId xmlns:a16="http://schemas.microsoft.com/office/drawing/2014/main" id="{550B563F-9429-3E00-670D-0D79B8AF5A01}"/>
              </a:ext>
              <a:ext uri="{C183D7F6-B498-43B3-948B-1728B52AA6E4}">
                <adec:decorative xmlns:adec="http://schemas.microsoft.com/office/drawing/2017/decorative" val="1"/>
              </a:ext>
            </a:extLst>
          </p:cNvPr>
          <p:cNvSpPr/>
          <p:nvPr/>
        </p:nvSpPr>
        <p:spPr bwMode="auto">
          <a:xfrm rot="2910576">
            <a:off x="8347556" y="2391071"/>
            <a:ext cx="1407494" cy="1407494"/>
          </a:xfrm>
          <a:prstGeom prst="ellipse">
            <a:avLst/>
          </a:prstGeom>
          <a:gradFill flip="none" rotWithShape="1">
            <a:gsLst>
              <a:gs pos="0">
                <a:schemeClr val="accent1"/>
              </a:gs>
              <a:gs pos="100000">
                <a:schemeClr val="tx2"/>
              </a:gs>
            </a:gsLst>
            <a:lin ang="13500000" scaled="1"/>
            <a:tileRect/>
          </a:grad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FFFFFF"/>
              </a:solidFill>
              <a:effectLst/>
              <a:uLnTx/>
              <a:uFillTx/>
              <a:latin typeface="Segoe UI"/>
              <a:ea typeface="+mn-ea"/>
              <a:cs typeface="+mn-cs"/>
            </a:endParaRPr>
          </a:p>
        </p:txBody>
      </p:sp>
      <p:grpSp>
        <p:nvGrpSpPr>
          <p:cNvPr id="1548" name="Group 1547">
            <a:extLst>
              <a:ext uri="{FF2B5EF4-FFF2-40B4-BE49-F238E27FC236}">
                <a16:creationId xmlns:a16="http://schemas.microsoft.com/office/drawing/2014/main" id="{0C593272-0C41-F782-5B6F-5B746278C905}"/>
              </a:ext>
              <a:ext uri="{C183D7F6-B498-43B3-948B-1728B52AA6E4}">
                <adec:decorative xmlns:adec="http://schemas.microsoft.com/office/drawing/2017/decorative" val="1"/>
              </a:ext>
            </a:extLst>
          </p:cNvPr>
          <p:cNvGrpSpPr/>
          <p:nvPr/>
        </p:nvGrpSpPr>
        <p:grpSpPr>
          <a:xfrm>
            <a:off x="10289666" y="2323353"/>
            <a:ext cx="914400" cy="914400"/>
            <a:chOff x="10289666" y="2454903"/>
            <a:chExt cx="914400" cy="914400"/>
          </a:xfrm>
        </p:grpSpPr>
        <p:sp>
          <p:nvSpPr>
            <p:cNvPr id="1549" name="Graphic 9">
              <a:extLst>
                <a:ext uri="{FF2B5EF4-FFF2-40B4-BE49-F238E27FC236}">
                  <a16:creationId xmlns:a16="http://schemas.microsoft.com/office/drawing/2014/main" id="{5DA02F6A-3ED2-794C-36A8-AFD2FC236A82}"/>
                </a:ext>
              </a:extLst>
            </p:cNvPr>
            <p:cNvSpPr/>
            <p:nvPr/>
          </p:nvSpPr>
          <p:spPr>
            <a:xfrm>
              <a:off x="10289666" y="2454903"/>
              <a:ext cx="914400" cy="914400"/>
            </a:xfrm>
            <a:prstGeom prst="ellipse">
              <a:avLst/>
            </a:prstGeom>
            <a:solidFill>
              <a:schemeClr val="bg1"/>
            </a:solidFill>
            <a:ln w="59267" cap="flat">
              <a:noFill/>
              <a:prstDash val="solid"/>
              <a:miter/>
            </a:ln>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1550" name="Group 1549">
              <a:extLst>
                <a:ext uri="{FF2B5EF4-FFF2-40B4-BE49-F238E27FC236}">
                  <a16:creationId xmlns:a16="http://schemas.microsoft.com/office/drawing/2014/main" id="{6C6A8D27-3284-8B78-0DA4-55A7CCFE4DE9}"/>
                </a:ext>
              </a:extLst>
            </p:cNvPr>
            <p:cNvGrpSpPr/>
            <p:nvPr/>
          </p:nvGrpSpPr>
          <p:grpSpPr>
            <a:xfrm>
              <a:off x="10542155" y="2642239"/>
              <a:ext cx="451001" cy="539728"/>
              <a:chOff x="10470826" y="2654201"/>
              <a:chExt cx="451001" cy="539728"/>
            </a:xfrm>
          </p:grpSpPr>
          <p:grpSp>
            <p:nvGrpSpPr>
              <p:cNvPr id="1551" name="Graphic 21">
                <a:extLst>
                  <a:ext uri="{FF2B5EF4-FFF2-40B4-BE49-F238E27FC236}">
                    <a16:creationId xmlns:a16="http://schemas.microsoft.com/office/drawing/2014/main" id="{45D0B9B8-7C0A-6E17-C2AC-B4FEC12CC390}"/>
                  </a:ext>
                </a:extLst>
              </p:cNvPr>
              <p:cNvGrpSpPr/>
              <p:nvPr/>
            </p:nvGrpSpPr>
            <p:grpSpPr>
              <a:xfrm>
                <a:off x="10470826" y="2654201"/>
                <a:ext cx="373467" cy="493644"/>
                <a:chOff x="7817590" y="4419780"/>
                <a:chExt cx="754328" cy="997061"/>
              </a:xfrm>
            </p:grpSpPr>
            <p:sp>
              <p:nvSpPr>
                <p:cNvPr id="1553" name="Freeform: Shape 1552">
                  <a:extLst>
                    <a:ext uri="{FF2B5EF4-FFF2-40B4-BE49-F238E27FC236}">
                      <a16:creationId xmlns:a16="http://schemas.microsoft.com/office/drawing/2014/main" id="{BBB5761A-A8BF-EF4B-7D6A-56EC4F053BF0}"/>
                    </a:ext>
                  </a:extLst>
                </p:cNvPr>
                <p:cNvSpPr/>
                <p:nvPr/>
              </p:nvSpPr>
              <p:spPr>
                <a:xfrm>
                  <a:off x="7817590" y="4555931"/>
                  <a:ext cx="754328" cy="860911"/>
                </a:xfrm>
                <a:custGeom>
                  <a:avLst/>
                  <a:gdLst>
                    <a:gd name="connsiteX0" fmla="*/ 378196 w 754328"/>
                    <a:gd name="connsiteY0" fmla="*/ 136151 h 860911"/>
                    <a:gd name="connsiteX1" fmla="*/ 0 w 754328"/>
                    <a:gd name="connsiteY1" fmla="*/ 0 h 860911"/>
                    <a:gd name="connsiteX2" fmla="*/ 0 w 754328"/>
                    <a:gd name="connsiteY2" fmla="*/ 723386 h 860911"/>
                    <a:gd name="connsiteX3" fmla="*/ 370632 w 754328"/>
                    <a:gd name="connsiteY3" fmla="*/ 860911 h 860911"/>
                    <a:gd name="connsiteX4" fmla="*/ 378196 w 754328"/>
                    <a:gd name="connsiteY4" fmla="*/ 860911 h 860911"/>
                    <a:gd name="connsiteX5" fmla="*/ 754329 w 754328"/>
                    <a:gd name="connsiteY5" fmla="*/ 723386 h 860911"/>
                    <a:gd name="connsiteX6" fmla="*/ 754329 w 754328"/>
                    <a:gd name="connsiteY6" fmla="*/ 0 h 860911"/>
                    <a:gd name="connsiteX7" fmla="*/ 378196 w 754328"/>
                    <a:gd name="connsiteY7" fmla="*/ 136151 h 860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28" h="860911">
                      <a:moveTo>
                        <a:pt x="378196" y="136151"/>
                      </a:moveTo>
                      <a:cubicBezTo>
                        <a:pt x="171907" y="136151"/>
                        <a:pt x="0" y="74952"/>
                        <a:pt x="0" y="0"/>
                      </a:cubicBezTo>
                      <a:lnTo>
                        <a:pt x="0" y="723386"/>
                      </a:lnTo>
                      <a:cubicBezTo>
                        <a:pt x="0" y="798337"/>
                        <a:pt x="165719" y="860911"/>
                        <a:pt x="370632" y="860911"/>
                      </a:cubicBezTo>
                      <a:lnTo>
                        <a:pt x="378196" y="860911"/>
                      </a:lnTo>
                      <a:cubicBezTo>
                        <a:pt x="584485" y="860911"/>
                        <a:pt x="754329" y="800400"/>
                        <a:pt x="754329" y="723386"/>
                      </a:cubicBezTo>
                      <a:lnTo>
                        <a:pt x="754329" y="0"/>
                      </a:lnTo>
                      <a:cubicBezTo>
                        <a:pt x="751578" y="74952"/>
                        <a:pt x="584485" y="136151"/>
                        <a:pt x="378196" y="136151"/>
                      </a:cubicBezTo>
                      <a:close/>
                    </a:path>
                  </a:pathLst>
                </a:custGeom>
                <a:gradFill>
                  <a:gsLst>
                    <a:gs pos="0">
                      <a:srgbClr val="005BA1"/>
                    </a:gs>
                    <a:gs pos="7000">
                      <a:srgbClr val="0060A9"/>
                    </a:gs>
                    <a:gs pos="36000">
                      <a:srgbClr val="0071C8"/>
                    </a:gs>
                    <a:gs pos="52000">
                      <a:srgbClr val="0078D4"/>
                    </a:gs>
                    <a:gs pos="64000">
                      <a:srgbClr val="0074CD"/>
                    </a:gs>
                    <a:gs pos="82000">
                      <a:srgbClr val="006ABB"/>
                    </a:gs>
                    <a:gs pos="100000">
                      <a:srgbClr val="005BA1"/>
                    </a:gs>
                  </a:gsLst>
                  <a:lin ang="0" scaled="1"/>
                </a:gradFill>
                <a:ln w="682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54" name="Freeform: Shape 1553">
                  <a:extLst>
                    <a:ext uri="{FF2B5EF4-FFF2-40B4-BE49-F238E27FC236}">
                      <a16:creationId xmlns:a16="http://schemas.microsoft.com/office/drawing/2014/main" id="{02DC7D9F-2BC9-9989-A7C9-3506009160B2}"/>
                    </a:ext>
                  </a:extLst>
                </p:cNvPr>
                <p:cNvSpPr/>
                <p:nvPr/>
              </p:nvSpPr>
              <p:spPr>
                <a:xfrm>
                  <a:off x="7817590" y="4419780"/>
                  <a:ext cx="754328" cy="273676"/>
                </a:xfrm>
                <a:custGeom>
                  <a:avLst/>
                  <a:gdLst>
                    <a:gd name="connsiteX0" fmla="*/ 751578 w 754328"/>
                    <a:gd name="connsiteY0" fmla="*/ 136151 h 273676"/>
                    <a:gd name="connsiteX1" fmla="*/ 375445 w 754328"/>
                    <a:gd name="connsiteY1" fmla="*/ 273676 h 273676"/>
                    <a:gd name="connsiteX2" fmla="*/ 0 w 754328"/>
                    <a:gd name="connsiteY2" fmla="*/ 136151 h 273676"/>
                    <a:gd name="connsiteX3" fmla="*/ 378196 w 754328"/>
                    <a:gd name="connsiteY3" fmla="*/ 0 h 273676"/>
                    <a:gd name="connsiteX4" fmla="*/ 754329 w 754328"/>
                    <a:gd name="connsiteY4" fmla="*/ 137526 h 273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328" h="273676">
                      <a:moveTo>
                        <a:pt x="751578" y="136151"/>
                      </a:moveTo>
                      <a:cubicBezTo>
                        <a:pt x="751578" y="211102"/>
                        <a:pt x="583109" y="273676"/>
                        <a:pt x="375445" y="273676"/>
                      </a:cubicBezTo>
                      <a:cubicBezTo>
                        <a:pt x="167781" y="273676"/>
                        <a:pt x="0" y="211102"/>
                        <a:pt x="0" y="136151"/>
                      </a:cubicBezTo>
                      <a:cubicBezTo>
                        <a:pt x="0" y="61199"/>
                        <a:pt x="171907" y="0"/>
                        <a:pt x="378196" y="0"/>
                      </a:cubicBezTo>
                      <a:cubicBezTo>
                        <a:pt x="584485" y="0"/>
                        <a:pt x="754329" y="60511"/>
                        <a:pt x="754329" y="137526"/>
                      </a:cubicBezTo>
                    </a:path>
                  </a:pathLst>
                </a:custGeom>
                <a:solidFill>
                  <a:srgbClr val="E8E8E8"/>
                </a:solidFill>
                <a:ln w="682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55" name="Freeform: Shape 1554">
                  <a:extLst>
                    <a:ext uri="{FF2B5EF4-FFF2-40B4-BE49-F238E27FC236}">
                      <a16:creationId xmlns:a16="http://schemas.microsoft.com/office/drawing/2014/main" id="{65039EC8-C808-DD31-95BD-63DADA6872A8}"/>
                    </a:ext>
                  </a:extLst>
                </p:cNvPr>
                <p:cNvSpPr/>
                <p:nvPr/>
              </p:nvSpPr>
              <p:spPr>
                <a:xfrm>
                  <a:off x="7904919" y="4458287"/>
                  <a:ext cx="578983" cy="172594"/>
                </a:xfrm>
                <a:custGeom>
                  <a:avLst/>
                  <a:gdLst>
                    <a:gd name="connsiteX0" fmla="*/ 576233 w 578983"/>
                    <a:gd name="connsiteY0" fmla="*/ 86641 h 172594"/>
                    <a:gd name="connsiteX1" fmla="*/ 288117 w 578983"/>
                    <a:gd name="connsiteY1" fmla="*/ 172595 h 172594"/>
                    <a:gd name="connsiteX2" fmla="*/ 0 w 578983"/>
                    <a:gd name="connsiteY2" fmla="*/ 86641 h 172594"/>
                    <a:gd name="connsiteX3" fmla="*/ 290867 w 578983"/>
                    <a:gd name="connsiteY3" fmla="*/ 0 h 172594"/>
                    <a:gd name="connsiteX4" fmla="*/ 578984 w 578983"/>
                    <a:gd name="connsiteY4" fmla="*/ 86641 h 172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983" h="172594">
                      <a:moveTo>
                        <a:pt x="576233" y="86641"/>
                      </a:moveTo>
                      <a:cubicBezTo>
                        <a:pt x="576233" y="134088"/>
                        <a:pt x="447646" y="172595"/>
                        <a:pt x="288117" y="172595"/>
                      </a:cubicBezTo>
                      <a:cubicBezTo>
                        <a:pt x="128587" y="172595"/>
                        <a:pt x="0" y="134088"/>
                        <a:pt x="0" y="86641"/>
                      </a:cubicBezTo>
                      <a:cubicBezTo>
                        <a:pt x="0" y="39195"/>
                        <a:pt x="129274" y="0"/>
                        <a:pt x="290867" y="0"/>
                      </a:cubicBezTo>
                      <a:cubicBezTo>
                        <a:pt x="452460" y="0"/>
                        <a:pt x="578984" y="38507"/>
                        <a:pt x="578984" y="86641"/>
                      </a:cubicBezTo>
                    </a:path>
                  </a:pathLst>
                </a:custGeom>
                <a:solidFill>
                  <a:srgbClr val="50E6FF"/>
                </a:solidFill>
                <a:ln w="682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56" name="Freeform: Shape 1555">
                  <a:extLst>
                    <a:ext uri="{FF2B5EF4-FFF2-40B4-BE49-F238E27FC236}">
                      <a16:creationId xmlns:a16="http://schemas.microsoft.com/office/drawing/2014/main" id="{1DEF57AD-8A7A-2138-0741-253601BDF745}"/>
                    </a:ext>
                  </a:extLst>
                </p:cNvPr>
                <p:cNvSpPr/>
                <p:nvPr/>
              </p:nvSpPr>
              <p:spPr>
                <a:xfrm>
                  <a:off x="7968181" y="4564644"/>
                  <a:ext cx="455897" cy="66479"/>
                </a:xfrm>
                <a:custGeom>
                  <a:avLst/>
                  <a:gdLst>
                    <a:gd name="connsiteX0" fmla="*/ 227605 w 455897"/>
                    <a:gd name="connsiteY0" fmla="*/ 226 h 66479"/>
                    <a:gd name="connsiteX1" fmla="*/ 0 w 455897"/>
                    <a:gd name="connsiteY1" fmla="*/ 32545 h 66479"/>
                    <a:gd name="connsiteX2" fmla="*/ 227605 w 455897"/>
                    <a:gd name="connsiteY2" fmla="*/ 66239 h 66479"/>
                    <a:gd name="connsiteX3" fmla="*/ 455898 w 455897"/>
                    <a:gd name="connsiteY3" fmla="*/ 32545 h 66479"/>
                    <a:gd name="connsiteX4" fmla="*/ 227605 w 455897"/>
                    <a:gd name="connsiteY4" fmla="*/ 226 h 66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897" h="66479">
                      <a:moveTo>
                        <a:pt x="227605" y="226"/>
                      </a:moveTo>
                      <a:cubicBezTo>
                        <a:pt x="150470" y="-1694"/>
                        <a:pt x="73552" y="9228"/>
                        <a:pt x="0" y="32545"/>
                      </a:cubicBezTo>
                      <a:cubicBezTo>
                        <a:pt x="73334" y="56916"/>
                        <a:pt x="150356" y="68319"/>
                        <a:pt x="227605" y="66239"/>
                      </a:cubicBezTo>
                      <a:cubicBezTo>
                        <a:pt x="305075" y="68245"/>
                        <a:pt x="382310" y="56846"/>
                        <a:pt x="455898" y="32545"/>
                      </a:cubicBezTo>
                      <a:cubicBezTo>
                        <a:pt x="382121" y="9177"/>
                        <a:pt x="304969" y="-1745"/>
                        <a:pt x="227605" y="226"/>
                      </a:cubicBezTo>
                      <a:close/>
                    </a:path>
                  </a:pathLst>
                </a:custGeom>
                <a:solidFill>
                  <a:srgbClr val="198AB3"/>
                </a:solidFill>
                <a:ln w="682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1552" name="Graphic 42">
                <a:extLst>
                  <a:ext uri="{FF2B5EF4-FFF2-40B4-BE49-F238E27FC236}">
                    <a16:creationId xmlns:a16="http://schemas.microsoft.com/office/drawing/2014/main" id="{AD98F11E-CFE5-DD8B-5BAD-91B86BB75F4A}"/>
                  </a:ext>
                </a:extLst>
              </p:cNvPr>
              <p:cNvSpPr/>
              <p:nvPr/>
            </p:nvSpPr>
            <p:spPr>
              <a:xfrm>
                <a:off x="10680433" y="2904443"/>
                <a:ext cx="241394" cy="289486"/>
              </a:xfrm>
              <a:custGeom>
                <a:avLst/>
                <a:gdLst>
                  <a:gd name="connsiteX0" fmla="*/ 212925 w 212924"/>
                  <a:gd name="connsiteY0" fmla="*/ 119238 h 255344"/>
                  <a:gd name="connsiteX1" fmla="*/ 110033 w 212924"/>
                  <a:gd name="connsiteY1" fmla="*/ 254363 h 255344"/>
                  <a:gd name="connsiteX2" fmla="*/ 103023 w 212924"/>
                  <a:gd name="connsiteY2" fmla="*/ 254363 h 255344"/>
                  <a:gd name="connsiteX3" fmla="*/ 0 w 212924"/>
                  <a:gd name="connsiteY3" fmla="*/ 119238 h 255344"/>
                  <a:gd name="connsiteX4" fmla="*/ 0 w 212924"/>
                  <a:gd name="connsiteY4" fmla="*/ 36623 h 255344"/>
                  <a:gd name="connsiteX5" fmla="*/ 6552 w 212924"/>
                  <a:gd name="connsiteY5" fmla="*/ 30072 h 255344"/>
                  <a:gd name="connsiteX6" fmla="*/ 106462 w 212924"/>
                  <a:gd name="connsiteY6" fmla="*/ 0 h 255344"/>
                  <a:gd name="connsiteX7" fmla="*/ 206373 w 212924"/>
                  <a:gd name="connsiteY7" fmla="*/ 30088 h 255344"/>
                  <a:gd name="connsiteX8" fmla="*/ 212925 w 212924"/>
                  <a:gd name="connsiteY8" fmla="*/ 36639 h 25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924" h="255344">
                    <a:moveTo>
                      <a:pt x="212925" y="119238"/>
                    </a:moveTo>
                    <a:cubicBezTo>
                      <a:pt x="212925" y="187882"/>
                      <a:pt x="128410" y="243160"/>
                      <a:pt x="110033" y="254363"/>
                    </a:cubicBezTo>
                    <a:cubicBezTo>
                      <a:pt x="107880" y="255672"/>
                      <a:pt x="105176" y="255672"/>
                      <a:pt x="103023" y="254363"/>
                    </a:cubicBezTo>
                    <a:cubicBezTo>
                      <a:pt x="84580" y="243160"/>
                      <a:pt x="0" y="187882"/>
                      <a:pt x="0" y="119238"/>
                    </a:cubicBezTo>
                    <a:lnTo>
                      <a:pt x="0" y="36623"/>
                    </a:lnTo>
                    <a:cubicBezTo>
                      <a:pt x="0" y="33005"/>
                      <a:pt x="2933" y="30072"/>
                      <a:pt x="6552" y="30072"/>
                    </a:cubicBezTo>
                    <a:cubicBezTo>
                      <a:pt x="72329" y="28335"/>
                      <a:pt x="57195" y="0"/>
                      <a:pt x="106462" y="0"/>
                    </a:cubicBezTo>
                    <a:cubicBezTo>
                      <a:pt x="155730" y="0"/>
                      <a:pt x="140596" y="28335"/>
                      <a:pt x="206373" y="30088"/>
                    </a:cubicBezTo>
                    <a:cubicBezTo>
                      <a:pt x="209991" y="30088"/>
                      <a:pt x="212925" y="33021"/>
                      <a:pt x="212925" y="36639"/>
                    </a:cubicBezTo>
                    <a:close/>
                  </a:path>
                </a:pathLst>
              </a:custGeom>
              <a:gradFill flip="none" rotWithShape="1">
                <a:gsLst>
                  <a:gs pos="10000">
                    <a:srgbClr val="0078D4"/>
                  </a:gs>
                  <a:gs pos="100000">
                    <a:srgbClr val="8DC8E8"/>
                  </a:gs>
                </a:gsLst>
                <a:lin ang="13500000" scaled="1"/>
                <a:tileRect/>
              </a:gradFill>
              <a:ln w="1587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515" name="Graphic 1353">
            <a:extLst>
              <a:ext uri="{FF2B5EF4-FFF2-40B4-BE49-F238E27FC236}">
                <a16:creationId xmlns:a16="http://schemas.microsoft.com/office/drawing/2014/main" id="{AEB47489-2B3A-ADDC-0155-07C4E45A307A}"/>
              </a:ext>
              <a:ext uri="{C183D7F6-B498-43B3-948B-1728B52AA6E4}">
                <adec:decorative xmlns:adec="http://schemas.microsoft.com/office/drawing/2017/decorative" val="1"/>
              </a:ext>
            </a:extLst>
          </p:cNvPr>
          <p:cNvGrpSpPr/>
          <p:nvPr/>
        </p:nvGrpSpPr>
        <p:grpSpPr>
          <a:xfrm>
            <a:off x="4643839" y="2714358"/>
            <a:ext cx="148866" cy="154601"/>
            <a:chOff x="4428740" y="3510724"/>
            <a:chExt cx="148866" cy="154601"/>
          </a:xfrm>
          <a:solidFill>
            <a:schemeClr val="accent1"/>
          </a:solidFill>
        </p:grpSpPr>
        <p:sp>
          <p:nvSpPr>
            <p:cNvPr id="1516" name="Freeform: Shape 1515">
              <a:extLst>
                <a:ext uri="{FF2B5EF4-FFF2-40B4-BE49-F238E27FC236}">
                  <a16:creationId xmlns:a16="http://schemas.microsoft.com/office/drawing/2014/main" id="{BE41E1E5-713F-CD26-49BE-72839FB41B1C}"/>
                </a:ext>
              </a:extLst>
            </p:cNvPr>
            <p:cNvSpPr/>
            <p:nvPr/>
          </p:nvSpPr>
          <p:spPr>
            <a:xfrm>
              <a:off x="4478624" y="3583076"/>
              <a:ext cx="72262" cy="82250"/>
            </a:xfrm>
            <a:custGeom>
              <a:avLst/>
              <a:gdLst>
                <a:gd name="connsiteX0" fmla="*/ 70973 w 72262"/>
                <a:gd name="connsiteY0" fmla="*/ 60808 h 82250"/>
                <a:gd name="connsiteX1" fmla="*/ 57485 w 72262"/>
                <a:gd name="connsiteY1" fmla="*/ 43282 h 82250"/>
                <a:gd name="connsiteX2" fmla="*/ 55276 w 72262"/>
                <a:gd name="connsiteY2" fmla="*/ 35433 h 82250"/>
                <a:gd name="connsiteX3" fmla="*/ 52990 w 72262"/>
                <a:gd name="connsiteY3" fmla="*/ 24003 h 82250"/>
                <a:gd name="connsiteX4" fmla="*/ 44532 w 72262"/>
                <a:gd name="connsiteY4" fmla="*/ 6858 h 82250"/>
                <a:gd name="connsiteX5" fmla="*/ 26701 w 72262"/>
                <a:gd name="connsiteY5" fmla="*/ 0 h 82250"/>
                <a:gd name="connsiteX6" fmla="*/ 23500 w 72262"/>
                <a:gd name="connsiteY6" fmla="*/ 152 h 82250"/>
                <a:gd name="connsiteX7" fmla="*/ 5822 w 72262"/>
                <a:gd name="connsiteY7" fmla="*/ 9830 h 82250"/>
                <a:gd name="connsiteX8" fmla="*/ 2545 w 72262"/>
                <a:gd name="connsiteY8" fmla="*/ 50063 h 82250"/>
                <a:gd name="connsiteX9" fmla="*/ 14432 w 72262"/>
                <a:gd name="connsiteY9" fmla="*/ 80010 h 82250"/>
                <a:gd name="connsiteX10" fmla="*/ 16795 w 72262"/>
                <a:gd name="connsiteY10" fmla="*/ 82067 h 82250"/>
                <a:gd name="connsiteX11" fmla="*/ 19919 w 72262"/>
                <a:gd name="connsiteY11" fmla="*/ 81839 h 82250"/>
                <a:gd name="connsiteX12" fmla="*/ 21747 w 72262"/>
                <a:gd name="connsiteY12" fmla="*/ 76352 h 82250"/>
                <a:gd name="connsiteX13" fmla="*/ 10394 w 72262"/>
                <a:gd name="connsiteY13" fmla="*/ 47777 h 82250"/>
                <a:gd name="connsiteX14" fmla="*/ 12756 w 72262"/>
                <a:gd name="connsiteY14" fmla="*/ 14249 h 82250"/>
                <a:gd name="connsiteX15" fmla="*/ 24262 w 72262"/>
                <a:gd name="connsiteY15" fmla="*/ 8382 h 82250"/>
                <a:gd name="connsiteX16" fmla="*/ 38664 w 72262"/>
                <a:gd name="connsiteY16" fmla="*/ 12649 h 82250"/>
                <a:gd name="connsiteX17" fmla="*/ 45522 w 72262"/>
                <a:gd name="connsiteY17" fmla="*/ 27966 h 82250"/>
                <a:gd name="connsiteX18" fmla="*/ 47351 w 72262"/>
                <a:gd name="connsiteY18" fmla="*/ 37491 h 82250"/>
                <a:gd name="connsiteX19" fmla="*/ 50018 w 72262"/>
                <a:gd name="connsiteY19" fmla="*/ 46634 h 82250"/>
                <a:gd name="connsiteX20" fmla="*/ 65410 w 72262"/>
                <a:gd name="connsiteY20" fmla="*/ 66827 h 82250"/>
                <a:gd name="connsiteX21" fmla="*/ 71202 w 72262"/>
                <a:gd name="connsiteY21" fmla="*/ 66599 h 82250"/>
                <a:gd name="connsiteX22" fmla="*/ 70973 w 72262"/>
                <a:gd name="connsiteY22" fmla="*/ 60808 h 8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2262" h="82250">
                  <a:moveTo>
                    <a:pt x="70973" y="60808"/>
                  </a:moveTo>
                  <a:cubicBezTo>
                    <a:pt x="64572" y="55016"/>
                    <a:pt x="60076" y="49073"/>
                    <a:pt x="57485" y="43282"/>
                  </a:cubicBezTo>
                  <a:cubicBezTo>
                    <a:pt x="56647" y="41377"/>
                    <a:pt x="56037" y="39243"/>
                    <a:pt x="55276" y="35433"/>
                  </a:cubicBezTo>
                  <a:lnTo>
                    <a:pt x="52990" y="24003"/>
                  </a:lnTo>
                  <a:cubicBezTo>
                    <a:pt x="51085" y="16154"/>
                    <a:pt x="48570" y="10973"/>
                    <a:pt x="44532" y="6858"/>
                  </a:cubicBezTo>
                  <a:cubicBezTo>
                    <a:pt x="40264" y="2438"/>
                    <a:pt x="33787" y="0"/>
                    <a:pt x="26701" y="0"/>
                  </a:cubicBezTo>
                  <a:cubicBezTo>
                    <a:pt x="25634" y="0"/>
                    <a:pt x="24567" y="0"/>
                    <a:pt x="23500" y="152"/>
                  </a:cubicBezTo>
                  <a:cubicBezTo>
                    <a:pt x="15728" y="991"/>
                    <a:pt x="9175" y="4572"/>
                    <a:pt x="5822" y="9830"/>
                  </a:cubicBezTo>
                  <a:cubicBezTo>
                    <a:pt x="-503" y="19888"/>
                    <a:pt x="-1798" y="35281"/>
                    <a:pt x="2545" y="50063"/>
                  </a:cubicBezTo>
                  <a:cubicBezTo>
                    <a:pt x="5517" y="60198"/>
                    <a:pt x="9479" y="70256"/>
                    <a:pt x="14432" y="80010"/>
                  </a:cubicBezTo>
                  <a:cubicBezTo>
                    <a:pt x="14890" y="81001"/>
                    <a:pt x="15728" y="81686"/>
                    <a:pt x="16795" y="82067"/>
                  </a:cubicBezTo>
                  <a:cubicBezTo>
                    <a:pt x="17862" y="82372"/>
                    <a:pt x="18928" y="82296"/>
                    <a:pt x="19919" y="81839"/>
                  </a:cubicBezTo>
                  <a:cubicBezTo>
                    <a:pt x="21900" y="80848"/>
                    <a:pt x="22738" y="78410"/>
                    <a:pt x="21747" y="76352"/>
                  </a:cubicBezTo>
                  <a:cubicBezTo>
                    <a:pt x="17099" y="67056"/>
                    <a:pt x="13289" y="57379"/>
                    <a:pt x="10394" y="47777"/>
                  </a:cubicBezTo>
                  <a:cubicBezTo>
                    <a:pt x="6736" y="35357"/>
                    <a:pt x="7651" y="22251"/>
                    <a:pt x="12756" y="14249"/>
                  </a:cubicBezTo>
                  <a:cubicBezTo>
                    <a:pt x="14737" y="11125"/>
                    <a:pt x="19081" y="8916"/>
                    <a:pt x="24262" y="8382"/>
                  </a:cubicBezTo>
                  <a:cubicBezTo>
                    <a:pt x="30053" y="7772"/>
                    <a:pt x="35464" y="9373"/>
                    <a:pt x="38664" y="12649"/>
                  </a:cubicBezTo>
                  <a:cubicBezTo>
                    <a:pt x="41864" y="15926"/>
                    <a:pt x="43922" y="20498"/>
                    <a:pt x="45522" y="27966"/>
                  </a:cubicBezTo>
                  <a:lnTo>
                    <a:pt x="47351" y="37491"/>
                  </a:lnTo>
                  <a:cubicBezTo>
                    <a:pt x="48189" y="41758"/>
                    <a:pt x="48951" y="44120"/>
                    <a:pt x="50018" y="46634"/>
                  </a:cubicBezTo>
                  <a:cubicBezTo>
                    <a:pt x="53066" y="53416"/>
                    <a:pt x="58247" y="60198"/>
                    <a:pt x="65410" y="66827"/>
                  </a:cubicBezTo>
                  <a:cubicBezTo>
                    <a:pt x="67086" y="68351"/>
                    <a:pt x="69677" y="68199"/>
                    <a:pt x="71202" y="66599"/>
                  </a:cubicBezTo>
                  <a:cubicBezTo>
                    <a:pt x="72725" y="64922"/>
                    <a:pt x="72573" y="62332"/>
                    <a:pt x="70973" y="60808"/>
                  </a:cubicBezTo>
                  <a:close/>
                </a:path>
              </a:pathLst>
            </a:custGeom>
            <a:grp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17" name="Freeform: Shape 1516">
              <a:extLst>
                <a:ext uri="{FF2B5EF4-FFF2-40B4-BE49-F238E27FC236}">
                  <a16:creationId xmlns:a16="http://schemas.microsoft.com/office/drawing/2014/main" id="{C24EAEB0-56B9-DFB0-050F-5DB3A861A54E}"/>
                </a:ext>
              </a:extLst>
            </p:cNvPr>
            <p:cNvSpPr/>
            <p:nvPr/>
          </p:nvSpPr>
          <p:spPr>
            <a:xfrm>
              <a:off x="4501581" y="3609517"/>
              <a:ext cx="25146" cy="52075"/>
            </a:xfrm>
            <a:custGeom>
              <a:avLst/>
              <a:gdLst>
                <a:gd name="connsiteX0" fmla="*/ 23555 w 25146"/>
                <a:gd name="connsiteY0" fmla="*/ 51206 h 52075"/>
                <a:gd name="connsiteX1" fmla="*/ 24317 w 25146"/>
                <a:gd name="connsiteY1" fmla="*/ 45491 h 52075"/>
                <a:gd name="connsiteX2" fmla="*/ 20279 w 25146"/>
                <a:gd name="connsiteY2" fmla="*/ 40081 h 52075"/>
                <a:gd name="connsiteX3" fmla="*/ 8087 w 25146"/>
                <a:gd name="connsiteY3" fmla="*/ 3886 h 52075"/>
                <a:gd name="connsiteX4" fmla="*/ 6792 w 25146"/>
                <a:gd name="connsiteY4" fmla="*/ 1067 h 52075"/>
                <a:gd name="connsiteX5" fmla="*/ 4048 w 25146"/>
                <a:gd name="connsiteY5" fmla="*/ 0 h 52075"/>
                <a:gd name="connsiteX6" fmla="*/ 3896 w 25146"/>
                <a:gd name="connsiteY6" fmla="*/ 0 h 52075"/>
                <a:gd name="connsiteX7" fmla="*/ 1077 w 25146"/>
                <a:gd name="connsiteY7" fmla="*/ 1295 h 52075"/>
                <a:gd name="connsiteX8" fmla="*/ 10 w 25146"/>
                <a:gd name="connsiteY8" fmla="*/ 4191 h 52075"/>
                <a:gd name="connsiteX9" fmla="*/ 15478 w 25146"/>
                <a:gd name="connsiteY9" fmla="*/ 47320 h 52075"/>
                <a:gd name="connsiteX10" fmla="*/ 18450 w 25146"/>
                <a:gd name="connsiteY10" fmla="*/ 51054 h 52075"/>
                <a:gd name="connsiteX11" fmla="*/ 23631 w 25146"/>
                <a:gd name="connsiteY11" fmla="*/ 51206 h 5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46" h="52075">
                  <a:moveTo>
                    <a:pt x="23555" y="51206"/>
                  </a:moveTo>
                  <a:cubicBezTo>
                    <a:pt x="25308" y="49835"/>
                    <a:pt x="25689" y="47244"/>
                    <a:pt x="24317" y="45491"/>
                  </a:cubicBezTo>
                  <a:lnTo>
                    <a:pt x="20279" y="40081"/>
                  </a:lnTo>
                  <a:cubicBezTo>
                    <a:pt x="12735" y="29413"/>
                    <a:pt x="8544" y="16916"/>
                    <a:pt x="8087" y="3886"/>
                  </a:cubicBezTo>
                  <a:cubicBezTo>
                    <a:pt x="8087" y="2819"/>
                    <a:pt x="7630" y="1753"/>
                    <a:pt x="6792" y="1067"/>
                  </a:cubicBezTo>
                  <a:cubicBezTo>
                    <a:pt x="6029" y="381"/>
                    <a:pt x="5039" y="0"/>
                    <a:pt x="4048" y="0"/>
                  </a:cubicBezTo>
                  <a:cubicBezTo>
                    <a:pt x="4048" y="0"/>
                    <a:pt x="3972" y="0"/>
                    <a:pt x="3896" y="0"/>
                  </a:cubicBezTo>
                  <a:cubicBezTo>
                    <a:pt x="2829" y="0"/>
                    <a:pt x="1762" y="457"/>
                    <a:pt x="1077" y="1295"/>
                  </a:cubicBezTo>
                  <a:cubicBezTo>
                    <a:pt x="314" y="2057"/>
                    <a:pt x="-67" y="3124"/>
                    <a:pt x="10" y="4191"/>
                  </a:cubicBezTo>
                  <a:cubicBezTo>
                    <a:pt x="543" y="19888"/>
                    <a:pt x="5877" y="34823"/>
                    <a:pt x="15478" y="47320"/>
                  </a:cubicBezTo>
                  <a:lnTo>
                    <a:pt x="18450" y="51054"/>
                  </a:lnTo>
                  <a:cubicBezTo>
                    <a:pt x="19745" y="52349"/>
                    <a:pt x="22032" y="52426"/>
                    <a:pt x="23631" y="51206"/>
                  </a:cubicBezTo>
                  <a:close/>
                </a:path>
              </a:pathLst>
            </a:custGeom>
            <a:grp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18" name="Freeform: Shape 1517">
              <a:extLst>
                <a:ext uri="{FF2B5EF4-FFF2-40B4-BE49-F238E27FC236}">
                  <a16:creationId xmlns:a16="http://schemas.microsoft.com/office/drawing/2014/main" id="{FDF4F45B-22C6-9D33-C790-0431F7BB9939}"/>
                </a:ext>
              </a:extLst>
            </p:cNvPr>
            <p:cNvSpPr/>
            <p:nvPr/>
          </p:nvSpPr>
          <p:spPr>
            <a:xfrm>
              <a:off x="4546091" y="3603114"/>
              <a:ext cx="21215" cy="30978"/>
            </a:xfrm>
            <a:custGeom>
              <a:avLst/>
              <a:gdLst>
                <a:gd name="connsiteX0" fmla="*/ 18364 w 21215"/>
                <a:gd name="connsiteY0" fmla="*/ 22938 h 30978"/>
                <a:gd name="connsiteX1" fmla="*/ 17678 w 21215"/>
                <a:gd name="connsiteY1" fmla="*/ 22710 h 30978"/>
                <a:gd name="connsiteX2" fmla="*/ 12116 w 21215"/>
                <a:gd name="connsiteY2" fmla="*/ 17071 h 30978"/>
                <a:gd name="connsiteX3" fmla="*/ 8153 w 21215"/>
                <a:gd name="connsiteY3" fmla="*/ 3888 h 30978"/>
                <a:gd name="connsiteX4" fmla="*/ 3886 w 21215"/>
                <a:gd name="connsiteY4" fmla="*/ 2 h 30978"/>
                <a:gd name="connsiteX5" fmla="*/ 1067 w 21215"/>
                <a:gd name="connsiteY5" fmla="*/ 1374 h 30978"/>
                <a:gd name="connsiteX6" fmla="*/ 0 w 21215"/>
                <a:gd name="connsiteY6" fmla="*/ 4346 h 30978"/>
                <a:gd name="connsiteX7" fmla="*/ 5258 w 21215"/>
                <a:gd name="connsiteY7" fmla="*/ 21567 h 30978"/>
                <a:gd name="connsiteX8" fmla="*/ 15926 w 21215"/>
                <a:gd name="connsiteY8" fmla="*/ 30787 h 30978"/>
                <a:gd name="connsiteX9" fmla="*/ 21031 w 21215"/>
                <a:gd name="connsiteY9" fmla="*/ 28044 h 30978"/>
                <a:gd name="connsiteX10" fmla="*/ 18288 w 21215"/>
                <a:gd name="connsiteY10" fmla="*/ 22938 h 30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15" h="30978">
                  <a:moveTo>
                    <a:pt x="18364" y="22938"/>
                  </a:moveTo>
                  <a:lnTo>
                    <a:pt x="17678" y="22710"/>
                  </a:lnTo>
                  <a:cubicBezTo>
                    <a:pt x="15850" y="21795"/>
                    <a:pt x="14021" y="19890"/>
                    <a:pt x="12116" y="17071"/>
                  </a:cubicBezTo>
                  <a:cubicBezTo>
                    <a:pt x="9754" y="13490"/>
                    <a:pt x="8459" y="9070"/>
                    <a:pt x="8153" y="3888"/>
                  </a:cubicBezTo>
                  <a:cubicBezTo>
                    <a:pt x="8001" y="1679"/>
                    <a:pt x="6096" y="-74"/>
                    <a:pt x="3886" y="2"/>
                  </a:cubicBezTo>
                  <a:cubicBezTo>
                    <a:pt x="2819" y="2"/>
                    <a:pt x="1829" y="536"/>
                    <a:pt x="1067" y="1374"/>
                  </a:cubicBezTo>
                  <a:cubicBezTo>
                    <a:pt x="305" y="2212"/>
                    <a:pt x="0" y="3203"/>
                    <a:pt x="0" y="4346"/>
                  </a:cubicBezTo>
                  <a:cubicBezTo>
                    <a:pt x="305" y="10975"/>
                    <a:pt x="2134" y="16843"/>
                    <a:pt x="5258" y="21567"/>
                  </a:cubicBezTo>
                  <a:cubicBezTo>
                    <a:pt x="8611" y="26596"/>
                    <a:pt x="12040" y="29644"/>
                    <a:pt x="15926" y="30787"/>
                  </a:cubicBezTo>
                  <a:cubicBezTo>
                    <a:pt x="18059" y="31473"/>
                    <a:pt x="20346" y="30254"/>
                    <a:pt x="21031" y="28044"/>
                  </a:cubicBezTo>
                  <a:cubicBezTo>
                    <a:pt x="21717" y="25910"/>
                    <a:pt x="20422" y="23624"/>
                    <a:pt x="18288" y="22938"/>
                  </a:cubicBezTo>
                  <a:close/>
                </a:path>
              </a:pathLst>
            </a:custGeom>
            <a:grp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19" name="Freeform: Shape 1518">
              <a:extLst>
                <a:ext uri="{FF2B5EF4-FFF2-40B4-BE49-F238E27FC236}">
                  <a16:creationId xmlns:a16="http://schemas.microsoft.com/office/drawing/2014/main" id="{73004947-7B8C-DD7D-B416-7C3CA50FE6D6}"/>
                </a:ext>
              </a:extLst>
            </p:cNvPr>
            <p:cNvSpPr/>
            <p:nvPr/>
          </p:nvSpPr>
          <p:spPr>
            <a:xfrm>
              <a:off x="4432538" y="3537737"/>
              <a:ext cx="55232" cy="93002"/>
            </a:xfrm>
            <a:custGeom>
              <a:avLst/>
              <a:gdLst>
                <a:gd name="connsiteX0" fmla="*/ 52822 w 55232"/>
                <a:gd name="connsiteY0" fmla="*/ 7773 h 93002"/>
                <a:gd name="connsiteX1" fmla="*/ 54955 w 55232"/>
                <a:gd name="connsiteY1" fmla="*/ 5486 h 93002"/>
                <a:gd name="connsiteX2" fmla="*/ 54879 w 55232"/>
                <a:gd name="connsiteY2" fmla="*/ 2362 h 93002"/>
                <a:gd name="connsiteX3" fmla="*/ 52593 w 55232"/>
                <a:gd name="connsiteY3" fmla="*/ 229 h 93002"/>
                <a:gd name="connsiteX4" fmla="*/ 51145 w 55232"/>
                <a:gd name="connsiteY4" fmla="*/ 0 h 93002"/>
                <a:gd name="connsiteX5" fmla="*/ 49469 w 55232"/>
                <a:gd name="connsiteY5" fmla="*/ 381 h 93002"/>
                <a:gd name="connsiteX6" fmla="*/ 11522 w 55232"/>
                <a:gd name="connsiteY6" fmla="*/ 33452 h 93002"/>
                <a:gd name="connsiteX7" fmla="*/ 777 w 55232"/>
                <a:gd name="connsiteY7" fmla="*/ 89383 h 93002"/>
                <a:gd name="connsiteX8" fmla="*/ 2301 w 55232"/>
                <a:gd name="connsiteY8" fmla="*/ 92126 h 93002"/>
                <a:gd name="connsiteX9" fmla="*/ 5273 w 55232"/>
                <a:gd name="connsiteY9" fmla="*/ 92964 h 93002"/>
                <a:gd name="connsiteX10" fmla="*/ 7940 w 55232"/>
                <a:gd name="connsiteY10" fmla="*/ 91440 h 93002"/>
                <a:gd name="connsiteX11" fmla="*/ 8778 w 55232"/>
                <a:gd name="connsiteY11" fmla="*/ 88468 h 93002"/>
                <a:gd name="connsiteX12" fmla="*/ 18532 w 55232"/>
                <a:gd name="connsiteY12" fmla="*/ 37643 h 93002"/>
                <a:gd name="connsiteX13" fmla="*/ 52746 w 55232"/>
                <a:gd name="connsiteY13" fmla="*/ 7925 h 9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32" h="93002">
                  <a:moveTo>
                    <a:pt x="52822" y="7773"/>
                  </a:moveTo>
                  <a:cubicBezTo>
                    <a:pt x="53813" y="7315"/>
                    <a:pt x="54574" y="6553"/>
                    <a:pt x="54955" y="5486"/>
                  </a:cubicBezTo>
                  <a:cubicBezTo>
                    <a:pt x="55337" y="4420"/>
                    <a:pt x="55337" y="3353"/>
                    <a:pt x="54879" y="2362"/>
                  </a:cubicBezTo>
                  <a:cubicBezTo>
                    <a:pt x="54422" y="1372"/>
                    <a:pt x="53660" y="610"/>
                    <a:pt x="52593" y="229"/>
                  </a:cubicBezTo>
                  <a:cubicBezTo>
                    <a:pt x="52136" y="76"/>
                    <a:pt x="51602" y="0"/>
                    <a:pt x="51145" y="0"/>
                  </a:cubicBezTo>
                  <a:cubicBezTo>
                    <a:pt x="50612" y="0"/>
                    <a:pt x="50003" y="153"/>
                    <a:pt x="49469" y="381"/>
                  </a:cubicBezTo>
                  <a:cubicBezTo>
                    <a:pt x="32629" y="8001"/>
                    <a:pt x="19827" y="19126"/>
                    <a:pt x="11522" y="33452"/>
                  </a:cubicBezTo>
                  <a:cubicBezTo>
                    <a:pt x="2149" y="49683"/>
                    <a:pt x="-1813" y="70104"/>
                    <a:pt x="777" y="89383"/>
                  </a:cubicBezTo>
                  <a:cubicBezTo>
                    <a:pt x="930" y="90450"/>
                    <a:pt x="1463" y="91440"/>
                    <a:pt x="2301" y="92126"/>
                  </a:cubicBezTo>
                  <a:cubicBezTo>
                    <a:pt x="3139" y="92812"/>
                    <a:pt x="4206" y="93116"/>
                    <a:pt x="5273" y="92964"/>
                  </a:cubicBezTo>
                  <a:cubicBezTo>
                    <a:pt x="6340" y="92812"/>
                    <a:pt x="7330" y="92278"/>
                    <a:pt x="7940" y="91440"/>
                  </a:cubicBezTo>
                  <a:cubicBezTo>
                    <a:pt x="8550" y="90602"/>
                    <a:pt x="8854" y="89535"/>
                    <a:pt x="8778" y="88468"/>
                  </a:cubicBezTo>
                  <a:cubicBezTo>
                    <a:pt x="6492" y="70866"/>
                    <a:pt x="9998" y="52350"/>
                    <a:pt x="18532" y="37643"/>
                  </a:cubicBezTo>
                  <a:cubicBezTo>
                    <a:pt x="25999" y="24765"/>
                    <a:pt x="37506" y="14783"/>
                    <a:pt x="52746" y="7925"/>
                  </a:cubicBezTo>
                  <a:close/>
                </a:path>
              </a:pathLst>
            </a:custGeom>
            <a:grp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20" name="Freeform: Shape 1519">
              <a:extLst>
                <a:ext uri="{FF2B5EF4-FFF2-40B4-BE49-F238E27FC236}">
                  <a16:creationId xmlns:a16="http://schemas.microsoft.com/office/drawing/2014/main" id="{7AEBC31B-CA64-1E82-5503-83C09F28A1A4}"/>
                </a:ext>
              </a:extLst>
            </p:cNvPr>
            <p:cNvSpPr/>
            <p:nvPr/>
          </p:nvSpPr>
          <p:spPr>
            <a:xfrm>
              <a:off x="4504106" y="3534841"/>
              <a:ext cx="73501" cy="76733"/>
            </a:xfrm>
            <a:custGeom>
              <a:avLst/>
              <a:gdLst>
                <a:gd name="connsiteX0" fmla="*/ 70028 w 73501"/>
                <a:gd name="connsiteY0" fmla="*/ 76733 h 76733"/>
                <a:gd name="connsiteX1" fmla="*/ 72695 w 73501"/>
                <a:gd name="connsiteY1" fmla="*/ 75133 h 76733"/>
                <a:gd name="connsiteX2" fmla="*/ 73456 w 73501"/>
                <a:gd name="connsiteY2" fmla="*/ 72085 h 76733"/>
                <a:gd name="connsiteX3" fmla="*/ 47244 w 73501"/>
                <a:gd name="connsiteY3" fmla="*/ 19736 h 76733"/>
                <a:gd name="connsiteX4" fmla="*/ 4115 w 73501"/>
                <a:gd name="connsiteY4" fmla="*/ 0 h 76733"/>
                <a:gd name="connsiteX5" fmla="*/ 4038 w 73501"/>
                <a:gd name="connsiteY5" fmla="*/ 0 h 76733"/>
                <a:gd name="connsiteX6" fmla="*/ 0 w 73501"/>
                <a:gd name="connsiteY6" fmla="*/ 3962 h 76733"/>
                <a:gd name="connsiteX7" fmla="*/ 1143 w 73501"/>
                <a:gd name="connsiteY7" fmla="*/ 6858 h 76733"/>
                <a:gd name="connsiteX8" fmla="*/ 3962 w 73501"/>
                <a:gd name="connsiteY8" fmla="*/ 8077 h 76733"/>
                <a:gd name="connsiteX9" fmla="*/ 41910 w 73501"/>
                <a:gd name="connsiteY9" fmla="*/ 25755 h 76733"/>
                <a:gd name="connsiteX10" fmla="*/ 65456 w 73501"/>
                <a:gd name="connsiteY10" fmla="*/ 73152 h 76733"/>
                <a:gd name="connsiteX11" fmla="*/ 67056 w 73501"/>
                <a:gd name="connsiteY11" fmla="*/ 75819 h 76733"/>
                <a:gd name="connsiteX12" fmla="*/ 70104 w 73501"/>
                <a:gd name="connsiteY12" fmla="*/ 76581 h 7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501" h="76733">
                  <a:moveTo>
                    <a:pt x="70028" y="76733"/>
                  </a:moveTo>
                  <a:cubicBezTo>
                    <a:pt x="71094" y="76581"/>
                    <a:pt x="72085" y="76047"/>
                    <a:pt x="72695" y="75133"/>
                  </a:cubicBezTo>
                  <a:cubicBezTo>
                    <a:pt x="73380" y="74295"/>
                    <a:pt x="73609" y="73228"/>
                    <a:pt x="73456" y="72085"/>
                  </a:cubicBezTo>
                  <a:cubicBezTo>
                    <a:pt x="70485" y="50139"/>
                    <a:pt x="61646" y="32537"/>
                    <a:pt x="47244" y="19736"/>
                  </a:cubicBezTo>
                  <a:cubicBezTo>
                    <a:pt x="32842" y="6934"/>
                    <a:pt x="18364" y="305"/>
                    <a:pt x="4115" y="0"/>
                  </a:cubicBezTo>
                  <a:lnTo>
                    <a:pt x="4038" y="0"/>
                  </a:lnTo>
                  <a:cubicBezTo>
                    <a:pt x="1829" y="0"/>
                    <a:pt x="0" y="1752"/>
                    <a:pt x="0" y="3962"/>
                  </a:cubicBezTo>
                  <a:cubicBezTo>
                    <a:pt x="0" y="5029"/>
                    <a:pt x="381" y="6096"/>
                    <a:pt x="1143" y="6858"/>
                  </a:cubicBezTo>
                  <a:cubicBezTo>
                    <a:pt x="1905" y="7620"/>
                    <a:pt x="2895" y="8077"/>
                    <a:pt x="3962" y="8077"/>
                  </a:cubicBezTo>
                  <a:cubicBezTo>
                    <a:pt x="16230" y="8306"/>
                    <a:pt x="28956" y="14249"/>
                    <a:pt x="41910" y="25755"/>
                  </a:cubicBezTo>
                  <a:cubicBezTo>
                    <a:pt x="54788" y="37262"/>
                    <a:pt x="62712" y="53187"/>
                    <a:pt x="65456" y="73152"/>
                  </a:cubicBezTo>
                  <a:cubicBezTo>
                    <a:pt x="65608" y="74219"/>
                    <a:pt x="66142" y="75209"/>
                    <a:pt x="67056" y="75819"/>
                  </a:cubicBezTo>
                  <a:cubicBezTo>
                    <a:pt x="67970" y="76429"/>
                    <a:pt x="69037" y="76733"/>
                    <a:pt x="70104" y="76581"/>
                  </a:cubicBezTo>
                  <a:close/>
                </a:path>
              </a:pathLst>
            </a:custGeom>
            <a:grp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21" name="Freeform: Shape 1520">
              <a:extLst>
                <a:ext uri="{FF2B5EF4-FFF2-40B4-BE49-F238E27FC236}">
                  <a16:creationId xmlns:a16="http://schemas.microsoft.com/office/drawing/2014/main" id="{8452C0FB-6160-23E7-C261-98C83BDC62A5}"/>
                </a:ext>
              </a:extLst>
            </p:cNvPr>
            <p:cNvSpPr/>
            <p:nvPr/>
          </p:nvSpPr>
          <p:spPr>
            <a:xfrm>
              <a:off x="4428740" y="3532936"/>
              <a:ext cx="23154" cy="26520"/>
            </a:xfrm>
            <a:custGeom>
              <a:avLst/>
              <a:gdLst>
                <a:gd name="connsiteX0" fmla="*/ 8614 w 23154"/>
                <a:gd name="connsiteY0" fmla="*/ 8839 h 26520"/>
                <a:gd name="connsiteX1" fmla="*/ 537 w 23154"/>
                <a:gd name="connsiteY1" fmla="*/ 20422 h 26520"/>
                <a:gd name="connsiteX2" fmla="*/ 155 w 23154"/>
                <a:gd name="connsiteY2" fmla="*/ 23546 h 26520"/>
                <a:gd name="connsiteX3" fmla="*/ 2060 w 23154"/>
                <a:gd name="connsiteY3" fmla="*/ 25984 h 26520"/>
                <a:gd name="connsiteX4" fmla="*/ 5185 w 23154"/>
                <a:gd name="connsiteY4" fmla="*/ 26365 h 26520"/>
                <a:gd name="connsiteX5" fmla="*/ 7623 w 23154"/>
                <a:gd name="connsiteY5" fmla="*/ 24460 h 26520"/>
                <a:gd name="connsiteX6" fmla="*/ 14786 w 23154"/>
                <a:gd name="connsiteY6" fmla="*/ 14249 h 26520"/>
                <a:gd name="connsiteX7" fmla="*/ 21796 w 23154"/>
                <a:gd name="connsiteY7" fmla="*/ 7087 h 26520"/>
                <a:gd name="connsiteX8" fmla="*/ 22101 w 23154"/>
                <a:gd name="connsiteY8" fmla="*/ 1372 h 26520"/>
                <a:gd name="connsiteX9" fmla="*/ 19053 w 23154"/>
                <a:gd name="connsiteY9" fmla="*/ 0 h 26520"/>
                <a:gd name="connsiteX10" fmla="*/ 16310 w 23154"/>
                <a:gd name="connsiteY10" fmla="*/ 990 h 26520"/>
                <a:gd name="connsiteX11" fmla="*/ 8614 w 23154"/>
                <a:gd name="connsiteY11" fmla="*/ 8839 h 2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4" h="26520">
                  <a:moveTo>
                    <a:pt x="8614" y="8839"/>
                  </a:moveTo>
                  <a:cubicBezTo>
                    <a:pt x="5870" y="11887"/>
                    <a:pt x="3203" y="15773"/>
                    <a:pt x="537" y="20422"/>
                  </a:cubicBezTo>
                  <a:cubicBezTo>
                    <a:pt x="3" y="21336"/>
                    <a:pt x="-149" y="22479"/>
                    <a:pt x="155" y="23546"/>
                  </a:cubicBezTo>
                  <a:cubicBezTo>
                    <a:pt x="460" y="24612"/>
                    <a:pt x="1146" y="25451"/>
                    <a:pt x="2060" y="25984"/>
                  </a:cubicBezTo>
                  <a:cubicBezTo>
                    <a:pt x="2975" y="26517"/>
                    <a:pt x="4118" y="26670"/>
                    <a:pt x="5185" y="26365"/>
                  </a:cubicBezTo>
                  <a:cubicBezTo>
                    <a:pt x="6252" y="26060"/>
                    <a:pt x="7090" y="25374"/>
                    <a:pt x="7623" y="24460"/>
                  </a:cubicBezTo>
                  <a:cubicBezTo>
                    <a:pt x="9985" y="20345"/>
                    <a:pt x="12424" y="16916"/>
                    <a:pt x="14786" y="14249"/>
                  </a:cubicBezTo>
                  <a:cubicBezTo>
                    <a:pt x="17224" y="11506"/>
                    <a:pt x="19587" y="9068"/>
                    <a:pt x="21796" y="7087"/>
                  </a:cubicBezTo>
                  <a:cubicBezTo>
                    <a:pt x="23473" y="5562"/>
                    <a:pt x="23625" y="3048"/>
                    <a:pt x="22101" y="1372"/>
                  </a:cubicBezTo>
                  <a:cubicBezTo>
                    <a:pt x="21263" y="457"/>
                    <a:pt x="20196" y="0"/>
                    <a:pt x="19053" y="0"/>
                  </a:cubicBezTo>
                  <a:cubicBezTo>
                    <a:pt x="18062" y="0"/>
                    <a:pt x="17148" y="305"/>
                    <a:pt x="16310" y="990"/>
                  </a:cubicBezTo>
                  <a:cubicBezTo>
                    <a:pt x="13872" y="3200"/>
                    <a:pt x="11204" y="5791"/>
                    <a:pt x="8614" y="8839"/>
                  </a:cubicBezTo>
                  <a:close/>
                </a:path>
              </a:pathLst>
            </a:custGeom>
            <a:grp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22" name="Freeform: Shape 1521">
              <a:extLst>
                <a:ext uri="{FF2B5EF4-FFF2-40B4-BE49-F238E27FC236}">
                  <a16:creationId xmlns:a16="http://schemas.microsoft.com/office/drawing/2014/main" id="{EC3A1D5F-3103-49C5-A1B8-92F347ADE7F5}"/>
                </a:ext>
              </a:extLst>
            </p:cNvPr>
            <p:cNvSpPr/>
            <p:nvPr/>
          </p:nvSpPr>
          <p:spPr>
            <a:xfrm>
              <a:off x="4454783" y="3558540"/>
              <a:ext cx="91254" cy="99172"/>
            </a:xfrm>
            <a:custGeom>
              <a:avLst/>
              <a:gdLst>
                <a:gd name="connsiteX0" fmla="*/ 10307 w 91254"/>
                <a:gd name="connsiteY0" fmla="*/ 96926 h 99172"/>
                <a:gd name="connsiteX1" fmla="*/ 15794 w 91254"/>
                <a:gd name="connsiteY1" fmla="*/ 98755 h 99172"/>
                <a:gd name="connsiteX2" fmla="*/ 17623 w 91254"/>
                <a:gd name="connsiteY2" fmla="*/ 93269 h 99172"/>
                <a:gd name="connsiteX3" fmla="*/ 8326 w 91254"/>
                <a:gd name="connsiteY3" fmla="*/ 62179 h 99172"/>
                <a:gd name="connsiteX4" fmla="*/ 26462 w 91254"/>
                <a:gd name="connsiteY4" fmla="*/ 15697 h 99172"/>
                <a:gd name="connsiteX5" fmla="*/ 69744 w 91254"/>
                <a:gd name="connsiteY5" fmla="*/ 13792 h 99172"/>
                <a:gd name="connsiteX6" fmla="*/ 83612 w 91254"/>
                <a:gd name="connsiteY6" fmla="*/ 27432 h 99172"/>
                <a:gd name="connsiteX7" fmla="*/ 86126 w 91254"/>
                <a:gd name="connsiteY7" fmla="*/ 29337 h 99172"/>
                <a:gd name="connsiteX8" fmla="*/ 89251 w 91254"/>
                <a:gd name="connsiteY8" fmla="*/ 28880 h 99172"/>
                <a:gd name="connsiteX9" fmla="*/ 90699 w 91254"/>
                <a:gd name="connsiteY9" fmla="*/ 23317 h 99172"/>
                <a:gd name="connsiteX10" fmla="*/ 74239 w 91254"/>
                <a:gd name="connsiteY10" fmla="*/ 6934 h 99172"/>
                <a:gd name="connsiteX11" fmla="*/ 49931 w 91254"/>
                <a:gd name="connsiteY11" fmla="*/ 0 h 99172"/>
                <a:gd name="connsiteX12" fmla="*/ 21737 w 91254"/>
                <a:gd name="connsiteY12" fmla="*/ 9144 h 99172"/>
                <a:gd name="connsiteX13" fmla="*/ 325 w 91254"/>
                <a:gd name="connsiteY13" fmla="*/ 62941 h 99172"/>
                <a:gd name="connsiteX14" fmla="*/ 10460 w 91254"/>
                <a:gd name="connsiteY14" fmla="*/ 96850 h 99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254" h="99172">
                  <a:moveTo>
                    <a:pt x="10307" y="96926"/>
                  </a:moveTo>
                  <a:cubicBezTo>
                    <a:pt x="11298" y="98908"/>
                    <a:pt x="13736" y="99746"/>
                    <a:pt x="15794" y="98755"/>
                  </a:cubicBezTo>
                  <a:cubicBezTo>
                    <a:pt x="17775" y="97765"/>
                    <a:pt x="18613" y="95326"/>
                    <a:pt x="17623" y="93269"/>
                  </a:cubicBezTo>
                  <a:cubicBezTo>
                    <a:pt x="12441" y="82906"/>
                    <a:pt x="9317" y="72390"/>
                    <a:pt x="8326" y="62179"/>
                  </a:cubicBezTo>
                  <a:cubicBezTo>
                    <a:pt x="6497" y="42519"/>
                    <a:pt x="13051" y="25603"/>
                    <a:pt x="26462" y="15697"/>
                  </a:cubicBezTo>
                  <a:cubicBezTo>
                    <a:pt x="39111" y="6324"/>
                    <a:pt x="56942" y="5563"/>
                    <a:pt x="69744" y="13792"/>
                  </a:cubicBezTo>
                  <a:cubicBezTo>
                    <a:pt x="75992" y="17831"/>
                    <a:pt x="80640" y="22403"/>
                    <a:pt x="83612" y="27432"/>
                  </a:cubicBezTo>
                  <a:cubicBezTo>
                    <a:pt x="84145" y="28346"/>
                    <a:pt x="85060" y="29032"/>
                    <a:pt x="86126" y="29337"/>
                  </a:cubicBezTo>
                  <a:cubicBezTo>
                    <a:pt x="87193" y="29642"/>
                    <a:pt x="88260" y="29489"/>
                    <a:pt x="89251" y="28880"/>
                  </a:cubicBezTo>
                  <a:cubicBezTo>
                    <a:pt x="91156" y="27737"/>
                    <a:pt x="91841" y="25222"/>
                    <a:pt x="90699" y="23317"/>
                  </a:cubicBezTo>
                  <a:cubicBezTo>
                    <a:pt x="87117" y="17145"/>
                    <a:pt x="81555" y="11659"/>
                    <a:pt x="74239" y="6934"/>
                  </a:cubicBezTo>
                  <a:cubicBezTo>
                    <a:pt x="67000" y="2286"/>
                    <a:pt x="58466" y="0"/>
                    <a:pt x="49931" y="0"/>
                  </a:cubicBezTo>
                  <a:cubicBezTo>
                    <a:pt x="39949" y="0"/>
                    <a:pt x="29967" y="3124"/>
                    <a:pt x="21737" y="9144"/>
                  </a:cubicBezTo>
                  <a:cubicBezTo>
                    <a:pt x="6040" y="20803"/>
                    <a:pt x="-1732" y="40386"/>
                    <a:pt x="325" y="62941"/>
                  </a:cubicBezTo>
                  <a:cubicBezTo>
                    <a:pt x="1392" y="74143"/>
                    <a:pt x="4745" y="85573"/>
                    <a:pt x="10460" y="96850"/>
                  </a:cubicBezTo>
                  <a:close/>
                </a:path>
              </a:pathLst>
            </a:custGeom>
            <a:grp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23" name="Freeform: Shape 1522">
              <a:extLst>
                <a:ext uri="{FF2B5EF4-FFF2-40B4-BE49-F238E27FC236}">
                  <a16:creationId xmlns:a16="http://schemas.microsoft.com/office/drawing/2014/main" id="{AADD522B-3BA7-BB69-F1B4-953C3BA4C421}"/>
                </a:ext>
              </a:extLst>
            </p:cNvPr>
            <p:cNvSpPr/>
            <p:nvPr/>
          </p:nvSpPr>
          <p:spPr>
            <a:xfrm>
              <a:off x="4459732" y="3510724"/>
              <a:ext cx="91707" cy="22149"/>
            </a:xfrm>
            <a:custGeom>
              <a:avLst/>
              <a:gdLst>
                <a:gd name="connsiteX0" fmla="*/ 101 w 91707"/>
                <a:gd name="connsiteY0" fmla="*/ 12001 h 22149"/>
                <a:gd name="connsiteX1" fmla="*/ 634 w 91707"/>
                <a:gd name="connsiteY1" fmla="*/ 15202 h 22149"/>
                <a:gd name="connsiteX2" fmla="*/ 6349 w 91707"/>
                <a:gd name="connsiteY2" fmla="*/ 16497 h 22149"/>
                <a:gd name="connsiteX3" fmla="*/ 41249 w 91707"/>
                <a:gd name="connsiteY3" fmla="*/ 8191 h 22149"/>
                <a:gd name="connsiteX4" fmla="*/ 45821 w 91707"/>
                <a:gd name="connsiteY4" fmla="*/ 8267 h 22149"/>
                <a:gd name="connsiteX5" fmla="*/ 85140 w 91707"/>
                <a:gd name="connsiteY5" fmla="*/ 21297 h 22149"/>
                <a:gd name="connsiteX6" fmla="*/ 90855 w 91707"/>
                <a:gd name="connsiteY6" fmla="*/ 20536 h 22149"/>
                <a:gd name="connsiteX7" fmla="*/ 90093 w 91707"/>
                <a:gd name="connsiteY7" fmla="*/ 14821 h 22149"/>
                <a:gd name="connsiteX8" fmla="*/ 46202 w 91707"/>
                <a:gd name="connsiteY8" fmla="*/ 114 h 22149"/>
                <a:gd name="connsiteX9" fmla="*/ 1930 w 91707"/>
                <a:gd name="connsiteY9" fmla="*/ 9639 h 22149"/>
                <a:gd name="connsiteX10" fmla="*/ 101 w 91707"/>
                <a:gd name="connsiteY10" fmla="*/ 12077 h 2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707" h="22149">
                  <a:moveTo>
                    <a:pt x="101" y="12001"/>
                  </a:moveTo>
                  <a:cubicBezTo>
                    <a:pt x="-128" y="13068"/>
                    <a:pt x="25" y="14211"/>
                    <a:pt x="634" y="15202"/>
                  </a:cubicBezTo>
                  <a:cubicBezTo>
                    <a:pt x="1853" y="17183"/>
                    <a:pt x="4139" y="17716"/>
                    <a:pt x="6349" y="16497"/>
                  </a:cubicBezTo>
                  <a:cubicBezTo>
                    <a:pt x="16331" y="10934"/>
                    <a:pt x="28066" y="8191"/>
                    <a:pt x="41249" y="8191"/>
                  </a:cubicBezTo>
                  <a:cubicBezTo>
                    <a:pt x="42773" y="8191"/>
                    <a:pt x="44297" y="8191"/>
                    <a:pt x="45821" y="8267"/>
                  </a:cubicBezTo>
                  <a:cubicBezTo>
                    <a:pt x="61899" y="9029"/>
                    <a:pt x="74701" y="13297"/>
                    <a:pt x="85140" y="21297"/>
                  </a:cubicBezTo>
                  <a:cubicBezTo>
                    <a:pt x="86892" y="22669"/>
                    <a:pt x="89483" y="22364"/>
                    <a:pt x="90855" y="20536"/>
                  </a:cubicBezTo>
                  <a:cubicBezTo>
                    <a:pt x="92227" y="18783"/>
                    <a:pt x="91922" y="16192"/>
                    <a:pt x="90093" y="14821"/>
                  </a:cubicBezTo>
                  <a:cubicBezTo>
                    <a:pt x="78358" y="5753"/>
                    <a:pt x="63956" y="952"/>
                    <a:pt x="46202" y="114"/>
                  </a:cubicBezTo>
                  <a:cubicBezTo>
                    <a:pt x="28676" y="-648"/>
                    <a:pt x="14198" y="2400"/>
                    <a:pt x="1930" y="9639"/>
                  </a:cubicBezTo>
                  <a:cubicBezTo>
                    <a:pt x="1015" y="10172"/>
                    <a:pt x="329" y="11011"/>
                    <a:pt x="101" y="12077"/>
                  </a:cubicBezTo>
                  <a:close/>
                </a:path>
              </a:pathLst>
            </a:custGeom>
            <a:grp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524" name="Graphic 1353">
            <a:extLst>
              <a:ext uri="{FF2B5EF4-FFF2-40B4-BE49-F238E27FC236}">
                <a16:creationId xmlns:a16="http://schemas.microsoft.com/office/drawing/2014/main" id="{2261BA8C-076A-A9FF-5976-90F7389273A0}"/>
              </a:ext>
              <a:ext uri="{C183D7F6-B498-43B3-948B-1728B52AA6E4}">
                <adec:decorative xmlns:adec="http://schemas.microsoft.com/office/drawing/2017/decorative" val="1"/>
              </a:ext>
            </a:extLst>
          </p:cNvPr>
          <p:cNvGrpSpPr/>
          <p:nvPr/>
        </p:nvGrpSpPr>
        <p:grpSpPr>
          <a:xfrm>
            <a:off x="4984546" y="3093961"/>
            <a:ext cx="126339" cy="158953"/>
            <a:chOff x="4984546" y="3690365"/>
            <a:chExt cx="126339" cy="158953"/>
          </a:xfrm>
          <a:solidFill>
            <a:schemeClr val="accent1"/>
          </a:solidFill>
        </p:grpSpPr>
        <p:sp>
          <p:nvSpPr>
            <p:cNvPr id="1525" name="Freeform: Shape 1524">
              <a:extLst>
                <a:ext uri="{FF2B5EF4-FFF2-40B4-BE49-F238E27FC236}">
                  <a16:creationId xmlns:a16="http://schemas.microsoft.com/office/drawing/2014/main" id="{90EAB39D-2F8C-2398-0539-9E59FA30D255}"/>
                </a:ext>
              </a:extLst>
            </p:cNvPr>
            <p:cNvSpPr/>
            <p:nvPr/>
          </p:nvSpPr>
          <p:spPr>
            <a:xfrm>
              <a:off x="5037505" y="3784092"/>
              <a:ext cx="20421" cy="20421"/>
            </a:xfrm>
            <a:custGeom>
              <a:avLst/>
              <a:gdLst>
                <a:gd name="connsiteX0" fmla="*/ 20422 w 20421"/>
                <a:gd name="connsiteY0" fmla="*/ 10211 h 20421"/>
                <a:gd name="connsiteX1" fmla="*/ 10211 w 20421"/>
                <a:gd name="connsiteY1" fmla="*/ 20422 h 20421"/>
                <a:gd name="connsiteX2" fmla="*/ 0 w 20421"/>
                <a:gd name="connsiteY2" fmla="*/ 10211 h 20421"/>
                <a:gd name="connsiteX3" fmla="*/ 10211 w 20421"/>
                <a:gd name="connsiteY3" fmla="*/ 0 h 20421"/>
                <a:gd name="connsiteX4" fmla="*/ 20422 w 20421"/>
                <a:gd name="connsiteY4" fmla="*/ 10211 h 20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21" h="20421">
                  <a:moveTo>
                    <a:pt x="20422" y="10211"/>
                  </a:moveTo>
                  <a:cubicBezTo>
                    <a:pt x="20422" y="15850"/>
                    <a:pt x="15850" y="20422"/>
                    <a:pt x="10211" y="20422"/>
                  </a:cubicBezTo>
                  <a:cubicBezTo>
                    <a:pt x="4572" y="20422"/>
                    <a:pt x="0" y="15850"/>
                    <a:pt x="0" y="10211"/>
                  </a:cubicBezTo>
                  <a:cubicBezTo>
                    <a:pt x="0" y="4572"/>
                    <a:pt x="4571" y="0"/>
                    <a:pt x="10211" y="0"/>
                  </a:cubicBezTo>
                  <a:cubicBezTo>
                    <a:pt x="15850" y="0"/>
                    <a:pt x="20422" y="4572"/>
                    <a:pt x="20422" y="10211"/>
                  </a:cubicBezTo>
                  <a:close/>
                </a:path>
              </a:pathLst>
            </a:custGeom>
            <a:grp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26" name="Freeform: Shape 1525">
              <a:extLst>
                <a:ext uri="{FF2B5EF4-FFF2-40B4-BE49-F238E27FC236}">
                  <a16:creationId xmlns:a16="http://schemas.microsoft.com/office/drawing/2014/main" id="{6E7AF29F-432E-736C-1EF9-2AD8C7A9F1B0}"/>
                </a:ext>
              </a:extLst>
            </p:cNvPr>
            <p:cNvSpPr/>
            <p:nvPr/>
          </p:nvSpPr>
          <p:spPr>
            <a:xfrm>
              <a:off x="4984546" y="3690365"/>
              <a:ext cx="126339" cy="158953"/>
            </a:xfrm>
            <a:custGeom>
              <a:avLst/>
              <a:gdLst>
                <a:gd name="connsiteX0" fmla="*/ 126339 w 126339"/>
                <a:gd name="connsiteY0" fmla="*/ 65227 h 158953"/>
                <a:gd name="connsiteX1" fmla="*/ 110033 w 126339"/>
                <a:gd name="connsiteY1" fmla="*/ 48921 h 158953"/>
                <a:gd name="connsiteX2" fmla="*/ 93726 w 126339"/>
                <a:gd name="connsiteY2" fmla="*/ 48921 h 158953"/>
                <a:gd name="connsiteX3" fmla="*/ 93726 w 126339"/>
                <a:gd name="connsiteY3" fmla="*/ 30556 h 158953"/>
                <a:gd name="connsiteX4" fmla="*/ 63170 w 126339"/>
                <a:gd name="connsiteY4" fmla="*/ 0 h 158953"/>
                <a:gd name="connsiteX5" fmla="*/ 32613 w 126339"/>
                <a:gd name="connsiteY5" fmla="*/ 30556 h 158953"/>
                <a:gd name="connsiteX6" fmla="*/ 32613 w 126339"/>
                <a:gd name="connsiteY6" fmla="*/ 48921 h 158953"/>
                <a:gd name="connsiteX7" fmla="*/ 16307 w 126339"/>
                <a:gd name="connsiteY7" fmla="*/ 48921 h 158953"/>
                <a:gd name="connsiteX8" fmla="*/ 0 w 126339"/>
                <a:gd name="connsiteY8" fmla="*/ 65227 h 158953"/>
                <a:gd name="connsiteX9" fmla="*/ 0 w 126339"/>
                <a:gd name="connsiteY9" fmla="*/ 142646 h 158953"/>
                <a:gd name="connsiteX10" fmla="*/ 16307 w 126339"/>
                <a:gd name="connsiteY10" fmla="*/ 158953 h 158953"/>
                <a:gd name="connsiteX11" fmla="*/ 110033 w 126339"/>
                <a:gd name="connsiteY11" fmla="*/ 158953 h 158953"/>
                <a:gd name="connsiteX12" fmla="*/ 126339 w 126339"/>
                <a:gd name="connsiteY12" fmla="*/ 142646 h 158953"/>
                <a:gd name="connsiteX13" fmla="*/ 126339 w 126339"/>
                <a:gd name="connsiteY13" fmla="*/ 65227 h 158953"/>
                <a:gd name="connsiteX14" fmla="*/ 40767 w 126339"/>
                <a:gd name="connsiteY14" fmla="*/ 30633 h 158953"/>
                <a:gd name="connsiteX15" fmla="*/ 63170 w 126339"/>
                <a:gd name="connsiteY15" fmla="*/ 8230 h 158953"/>
                <a:gd name="connsiteX16" fmla="*/ 85572 w 126339"/>
                <a:gd name="connsiteY16" fmla="*/ 30633 h 158953"/>
                <a:gd name="connsiteX17" fmla="*/ 85572 w 126339"/>
                <a:gd name="connsiteY17" fmla="*/ 48997 h 158953"/>
                <a:gd name="connsiteX18" fmla="*/ 40767 w 126339"/>
                <a:gd name="connsiteY18" fmla="*/ 48997 h 158953"/>
                <a:gd name="connsiteX19" fmla="*/ 40767 w 126339"/>
                <a:gd name="connsiteY19" fmla="*/ 30633 h 158953"/>
                <a:gd name="connsiteX20" fmla="*/ 118186 w 126339"/>
                <a:gd name="connsiteY20" fmla="*/ 142646 h 158953"/>
                <a:gd name="connsiteX21" fmla="*/ 110033 w 126339"/>
                <a:gd name="connsiteY21" fmla="*/ 150800 h 158953"/>
                <a:gd name="connsiteX22" fmla="*/ 16307 w 126339"/>
                <a:gd name="connsiteY22" fmla="*/ 150800 h 158953"/>
                <a:gd name="connsiteX23" fmla="*/ 8153 w 126339"/>
                <a:gd name="connsiteY23" fmla="*/ 142646 h 158953"/>
                <a:gd name="connsiteX24" fmla="*/ 8153 w 126339"/>
                <a:gd name="connsiteY24" fmla="*/ 65227 h 158953"/>
                <a:gd name="connsiteX25" fmla="*/ 16307 w 126339"/>
                <a:gd name="connsiteY25" fmla="*/ 57074 h 158953"/>
                <a:gd name="connsiteX26" fmla="*/ 110033 w 126339"/>
                <a:gd name="connsiteY26" fmla="*/ 57074 h 158953"/>
                <a:gd name="connsiteX27" fmla="*/ 118186 w 126339"/>
                <a:gd name="connsiteY27" fmla="*/ 65227 h 158953"/>
                <a:gd name="connsiteX28" fmla="*/ 118186 w 126339"/>
                <a:gd name="connsiteY28" fmla="*/ 142646 h 158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339" h="158953">
                  <a:moveTo>
                    <a:pt x="126339" y="65227"/>
                  </a:moveTo>
                  <a:cubicBezTo>
                    <a:pt x="126339" y="56236"/>
                    <a:pt x="119024" y="48921"/>
                    <a:pt x="110033" y="48921"/>
                  </a:cubicBezTo>
                  <a:lnTo>
                    <a:pt x="93726" y="48921"/>
                  </a:lnTo>
                  <a:lnTo>
                    <a:pt x="93726" y="30556"/>
                  </a:lnTo>
                  <a:cubicBezTo>
                    <a:pt x="93726" y="13716"/>
                    <a:pt x="80010" y="0"/>
                    <a:pt x="63170" y="0"/>
                  </a:cubicBezTo>
                  <a:cubicBezTo>
                    <a:pt x="46329" y="0"/>
                    <a:pt x="32613" y="13716"/>
                    <a:pt x="32613" y="30556"/>
                  </a:cubicBezTo>
                  <a:lnTo>
                    <a:pt x="32613" y="48921"/>
                  </a:lnTo>
                  <a:lnTo>
                    <a:pt x="16307" y="48921"/>
                  </a:lnTo>
                  <a:cubicBezTo>
                    <a:pt x="7315" y="48921"/>
                    <a:pt x="0" y="56236"/>
                    <a:pt x="0" y="65227"/>
                  </a:cubicBezTo>
                  <a:lnTo>
                    <a:pt x="0" y="142646"/>
                  </a:lnTo>
                  <a:cubicBezTo>
                    <a:pt x="0" y="151638"/>
                    <a:pt x="7315" y="158953"/>
                    <a:pt x="16307" y="158953"/>
                  </a:cubicBezTo>
                  <a:lnTo>
                    <a:pt x="110033" y="158953"/>
                  </a:lnTo>
                  <a:cubicBezTo>
                    <a:pt x="119024" y="158953"/>
                    <a:pt x="126339" y="151638"/>
                    <a:pt x="126339" y="142646"/>
                  </a:cubicBezTo>
                  <a:lnTo>
                    <a:pt x="126339" y="65227"/>
                  </a:lnTo>
                  <a:close/>
                  <a:moveTo>
                    <a:pt x="40767" y="30633"/>
                  </a:moveTo>
                  <a:cubicBezTo>
                    <a:pt x="40767" y="18288"/>
                    <a:pt x="50825" y="8230"/>
                    <a:pt x="63170" y="8230"/>
                  </a:cubicBezTo>
                  <a:cubicBezTo>
                    <a:pt x="75514" y="8230"/>
                    <a:pt x="85572" y="18288"/>
                    <a:pt x="85572" y="30633"/>
                  </a:cubicBezTo>
                  <a:lnTo>
                    <a:pt x="85572" y="48997"/>
                  </a:lnTo>
                  <a:lnTo>
                    <a:pt x="40767" y="48997"/>
                  </a:lnTo>
                  <a:lnTo>
                    <a:pt x="40767" y="30633"/>
                  </a:lnTo>
                  <a:close/>
                  <a:moveTo>
                    <a:pt x="118186" y="142646"/>
                  </a:moveTo>
                  <a:cubicBezTo>
                    <a:pt x="118186" y="147142"/>
                    <a:pt x="114528" y="150800"/>
                    <a:pt x="110033" y="150800"/>
                  </a:cubicBezTo>
                  <a:lnTo>
                    <a:pt x="16307" y="150800"/>
                  </a:lnTo>
                  <a:cubicBezTo>
                    <a:pt x="11811" y="150800"/>
                    <a:pt x="8153" y="147142"/>
                    <a:pt x="8153" y="142646"/>
                  </a:cubicBezTo>
                  <a:lnTo>
                    <a:pt x="8153" y="65227"/>
                  </a:lnTo>
                  <a:cubicBezTo>
                    <a:pt x="8153" y="60731"/>
                    <a:pt x="11811" y="57074"/>
                    <a:pt x="16307" y="57074"/>
                  </a:cubicBezTo>
                  <a:lnTo>
                    <a:pt x="110033" y="57074"/>
                  </a:lnTo>
                  <a:cubicBezTo>
                    <a:pt x="114528" y="57074"/>
                    <a:pt x="118186" y="60731"/>
                    <a:pt x="118186" y="65227"/>
                  </a:cubicBezTo>
                  <a:lnTo>
                    <a:pt x="118186" y="142646"/>
                  </a:lnTo>
                  <a:close/>
                </a:path>
              </a:pathLst>
            </a:custGeom>
            <a:grp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531" name="Graphic 1353">
            <a:extLst>
              <a:ext uri="{FF2B5EF4-FFF2-40B4-BE49-F238E27FC236}">
                <a16:creationId xmlns:a16="http://schemas.microsoft.com/office/drawing/2014/main" id="{DB2A9241-F74B-16E0-CCBF-D1FFEE7BDDCE}"/>
              </a:ext>
              <a:ext uri="{C183D7F6-B498-43B3-948B-1728B52AA6E4}">
                <adec:decorative xmlns:adec="http://schemas.microsoft.com/office/drawing/2017/decorative" val="1"/>
              </a:ext>
            </a:extLst>
          </p:cNvPr>
          <p:cNvGrpSpPr/>
          <p:nvPr/>
        </p:nvGrpSpPr>
        <p:grpSpPr>
          <a:xfrm>
            <a:off x="2630287" y="2509090"/>
            <a:ext cx="159791" cy="158877"/>
            <a:chOff x="2962427" y="3444697"/>
            <a:chExt cx="159791" cy="158877"/>
          </a:xfrm>
          <a:solidFill>
            <a:schemeClr val="accent1"/>
          </a:solidFill>
        </p:grpSpPr>
        <p:sp>
          <p:nvSpPr>
            <p:cNvPr id="1532" name="Freeform: Shape 1531">
              <a:extLst>
                <a:ext uri="{FF2B5EF4-FFF2-40B4-BE49-F238E27FC236}">
                  <a16:creationId xmlns:a16="http://schemas.microsoft.com/office/drawing/2014/main" id="{67FA40D6-6A95-B51C-8472-829B503DF633}"/>
                </a:ext>
              </a:extLst>
            </p:cNvPr>
            <p:cNvSpPr/>
            <p:nvPr/>
          </p:nvSpPr>
          <p:spPr>
            <a:xfrm>
              <a:off x="3075051" y="3474872"/>
              <a:ext cx="16306" cy="16306"/>
            </a:xfrm>
            <a:custGeom>
              <a:avLst/>
              <a:gdLst>
                <a:gd name="connsiteX0" fmla="*/ 16307 w 16306"/>
                <a:gd name="connsiteY0" fmla="*/ 8153 h 16306"/>
                <a:gd name="connsiteX1" fmla="*/ 8153 w 16306"/>
                <a:gd name="connsiteY1" fmla="*/ 16307 h 16306"/>
                <a:gd name="connsiteX2" fmla="*/ 0 w 16306"/>
                <a:gd name="connsiteY2" fmla="*/ 8153 h 16306"/>
                <a:gd name="connsiteX3" fmla="*/ 8153 w 16306"/>
                <a:gd name="connsiteY3" fmla="*/ 0 h 16306"/>
                <a:gd name="connsiteX4" fmla="*/ 16307 w 16306"/>
                <a:gd name="connsiteY4" fmla="*/ 8153 h 1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6" h="16306">
                  <a:moveTo>
                    <a:pt x="16307" y="8153"/>
                  </a:moveTo>
                  <a:cubicBezTo>
                    <a:pt x="16307" y="12656"/>
                    <a:pt x="12656" y="16307"/>
                    <a:pt x="8153" y="16307"/>
                  </a:cubicBezTo>
                  <a:cubicBezTo>
                    <a:pt x="3650" y="16307"/>
                    <a:pt x="0" y="12656"/>
                    <a:pt x="0" y="8153"/>
                  </a:cubicBezTo>
                  <a:cubicBezTo>
                    <a:pt x="0" y="3650"/>
                    <a:pt x="3650" y="0"/>
                    <a:pt x="8153" y="0"/>
                  </a:cubicBezTo>
                  <a:cubicBezTo>
                    <a:pt x="12656" y="0"/>
                    <a:pt x="16307" y="3650"/>
                    <a:pt x="16307" y="8153"/>
                  </a:cubicBezTo>
                  <a:close/>
                </a:path>
              </a:pathLst>
            </a:custGeom>
            <a:grp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33" name="Freeform: Shape 1532">
              <a:extLst>
                <a:ext uri="{FF2B5EF4-FFF2-40B4-BE49-F238E27FC236}">
                  <a16:creationId xmlns:a16="http://schemas.microsoft.com/office/drawing/2014/main" id="{0CC56271-2733-33FD-D56F-A2AB605EE6AB}"/>
                </a:ext>
              </a:extLst>
            </p:cNvPr>
            <p:cNvSpPr/>
            <p:nvPr/>
          </p:nvSpPr>
          <p:spPr>
            <a:xfrm>
              <a:off x="2962427" y="3444697"/>
              <a:ext cx="159791" cy="158877"/>
            </a:xfrm>
            <a:custGeom>
              <a:avLst/>
              <a:gdLst>
                <a:gd name="connsiteX0" fmla="*/ 153 w 159791"/>
                <a:gd name="connsiteY0" fmla="*/ 146685 h 158877"/>
                <a:gd name="connsiteX1" fmla="*/ 12345 w 159791"/>
                <a:gd name="connsiteY1" fmla="*/ 158877 h 158877"/>
                <a:gd name="connsiteX2" fmla="*/ 32690 w 159791"/>
                <a:gd name="connsiteY2" fmla="*/ 158877 h 158877"/>
                <a:gd name="connsiteX3" fmla="*/ 44882 w 159791"/>
                <a:gd name="connsiteY3" fmla="*/ 146685 h 158877"/>
                <a:gd name="connsiteX4" fmla="*/ 44882 w 159791"/>
                <a:gd name="connsiteY4" fmla="*/ 134493 h 158877"/>
                <a:gd name="connsiteX5" fmla="*/ 61189 w 159791"/>
                <a:gd name="connsiteY5" fmla="*/ 134493 h 158877"/>
                <a:gd name="connsiteX6" fmla="*/ 69342 w 159791"/>
                <a:gd name="connsiteY6" fmla="*/ 126340 h 158877"/>
                <a:gd name="connsiteX7" fmla="*/ 69342 w 159791"/>
                <a:gd name="connsiteY7" fmla="*/ 110033 h 158877"/>
                <a:gd name="connsiteX8" fmla="*/ 85649 w 159791"/>
                <a:gd name="connsiteY8" fmla="*/ 110033 h 158877"/>
                <a:gd name="connsiteX9" fmla="*/ 93802 w 159791"/>
                <a:gd name="connsiteY9" fmla="*/ 102184 h 158877"/>
                <a:gd name="connsiteX10" fmla="*/ 93802 w 159791"/>
                <a:gd name="connsiteY10" fmla="*/ 99670 h 158877"/>
                <a:gd name="connsiteX11" fmla="*/ 96317 w 159791"/>
                <a:gd name="connsiteY11" fmla="*/ 100279 h 158877"/>
                <a:gd name="connsiteX12" fmla="*/ 108433 w 159791"/>
                <a:gd name="connsiteY12" fmla="*/ 101879 h 158877"/>
                <a:gd name="connsiteX13" fmla="*/ 159791 w 159791"/>
                <a:gd name="connsiteY13" fmla="*/ 50521 h 158877"/>
                <a:gd name="connsiteX14" fmla="*/ 108433 w 159791"/>
                <a:gd name="connsiteY14" fmla="*/ 0 h 158877"/>
                <a:gd name="connsiteX15" fmla="*/ 57074 w 159791"/>
                <a:gd name="connsiteY15" fmla="*/ 51359 h 158877"/>
                <a:gd name="connsiteX16" fmla="*/ 57912 w 159791"/>
                <a:gd name="connsiteY16" fmla="*/ 59969 h 158877"/>
                <a:gd name="connsiteX17" fmla="*/ 56769 w 159791"/>
                <a:gd name="connsiteY17" fmla="*/ 63779 h 158877"/>
                <a:gd name="connsiteX18" fmla="*/ 5944 w 159791"/>
                <a:gd name="connsiteY18" fmla="*/ 114605 h 158877"/>
                <a:gd name="connsiteX19" fmla="*/ 0 w 159791"/>
                <a:gd name="connsiteY19" fmla="*/ 129007 h 158877"/>
                <a:gd name="connsiteX20" fmla="*/ 0 w 159791"/>
                <a:gd name="connsiteY20" fmla="*/ 146685 h 158877"/>
                <a:gd name="connsiteX21" fmla="*/ 8306 w 159791"/>
                <a:gd name="connsiteY21" fmla="*/ 129007 h 158877"/>
                <a:gd name="connsiteX22" fmla="*/ 11887 w 159791"/>
                <a:gd name="connsiteY22" fmla="*/ 120396 h 158877"/>
                <a:gd name="connsiteX23" fmla="*/ 62713 w 159791"/>
                <a:gd name="connsiteY23" fmla="*/ 69571 h 158877"/>
                <a:gd name="connsiteX24" fmla="*/ 66142 w 159791"/>
                <a:gd name="connsiteY24" fmla="*/ 58598 h 158877"/>
                <a:gd name="connsiteX25" fmla="*/ 65380 w 159791"/>
                <a:gd name="connsiteY25" fmla="*/ 51359 h 158877"/>
                <a:gd name="connsiteX26" fmla="*/ 108585 w 159791"/>
                <a:gd name="connsiteY26" fmla="*/ 8153 h 158877"/>
                <a:gd name="connsiteX27" fmla="*/ 151791 w 159791"/>
                <a:gd name="connsiteY27" fmla="*/ 50521 h 158877"/>
                <a:gd name="connsiteX28" fmla="*/ 108585 w 159791"/>
                <a:gd name="connsiteY28" fmla="*/ 93726 h 158877"/>
                <a:gd name="connsiteX29" fmla="*/ 91440 w 159791"/>
                <a:gd name="connsiteY29" fmla="*/ 89992 h 158877"/>
                <a:gd name="connsiteX30" fmla="*/ 87630 w 159791"/>
                <a:gd name="connsiteY30" fmla="*/ 90297 h 158877"/>
                <a:gd name="connsiteX31" fmla="*/ 85801 w 159791"/>
                <a:gd name="connsiteY31" fmla="*/ 93726 h 158877"/>
                <a:gd name="connsiteX32" fmla="*/ 85801 w 159791"/>
                <a:gd name="connsiteY32" fmla="*/ 101879 h 158877"/>
                <a:gd name="connsiteX33" fmla="*/ 69495 w 159791"/>
                <a:gd name="connsiteY33" fmla="*/ 101879 h 158877"/>
                <a:gd name="connsiteX34" fmla="*/ 61341 w 159791"/>
                <a:gd name="connsiteY34" fmla="*/ 110033 h 158877"/>
                <a:gd name="connsiteX35" fmla="*/ 61341 w 159791"/>
                <a:gd name="connsiteY35" fmla="*/ 126340 h 158877"/>
                <a:gd name="connsiteX36" fmla="*/ 45034 w 159791"/>
                <a:gd name="connsiteY36" fmla="*/ 126340 h 158877"/>
                <a:gd name="connsiteX37" fmla="*/ 36881 w 159791"/>
                <a:gd name="connsiteY37" fmla="*/ 134493 h 158877"/>
                <a:gd name="connsiteX38" fmla="*/ 36881 w 159791"/>
                <a:gd name="connsiteY38" fmla="*/ 146685 h 158877"/>
                <a:gd name="connsiteX39" fmla="*/ 32842 w 159791"/>
                <a:gd name="connsiteY39" fmla="*/ 150724 h 158877"/>
                <a:gd name="connsiteX40" fmla="*/ 12497 w 159791"/>
                <a:gd name="connsiteY40" fmla="*/ 150724 h 158877"/>
                <a:gd name="connsiteX41" fmla="*/ 8458 w 159791"/>
                <a:gd name="connsiteY41" fmla="*/ 146685 h 158877"/>
                <a:gd name="connsiteX42" fmla="*/ 8458 w 159791"/>
                <a:gd name="connsiteY42" fmla="*/ 129007 h 15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9791" h="158877">
                  <a:moveTo>
                    <a:pt x="153" y="146685"/>
                  </a:moveTo>
                  <a:cubicBezTo>
                    <a:pt x="153" y="153391"/>
                    <a:pt x="5639" y="158877"/>
                    <a:pt x="12345" y="158877"/>
                  </a:cubicBezTo>
                  <a:lnTo>
                    <a:pt x="32690" y="158877"/>
                  </a:lnTo>
                  <a:cubicBezTo>
                    <a:pt x="39396" y="158877"/>
                    <a:pt x="44882" y="153391"/>
                    <a:pt x="44882" y="146685"/>
                  </a:cubicBezTo>
                  <a:lnTo>
                    <a:pt x="44882" y="134493"/>
                  </a:lnTo>
                  <a:lnTo>
                    <a:pt x="61189" y="134493"/>
                  </a:lnTo>
                  <a:cubicBezTo>
                    <a:pt x="65685" y="134493"/>
                    <a:pt x="69342" y="130836"/>
                    <a:pt x="69342" y="126340"/>
                  </a:cubicBezTo>
                  <a:lnTo>
                    <a:pt x="69342" y="110033"/>
                  </a:lnTo>
                  <a:lnTo>
                    <a:pt x="85649" y="110033"/>
                  </a:lnTo>
                  <a:cubicBezTo>
                    <a:pt x="90068" y="110033"/>
                    <a:pt x="93650" y="106604"/>
                    <a:pt x="93802" y="102184"/>
                  </a:cubicBezTo>
                  <a:lnTo>
                    <a:pt x="93802" y="99670"/>
                  </a:lnTo>
                  <a:cubicBezTo>
                    <a:pt x="93802" y="99670"/>
                    <a:pt x="96317" y="100279"/>
                    <a:pt x="96317" y="100279"/>
                  </a:cubicBezTo>
                  <a:cubicBezTo>
                    <a:pt x="100432" y="101346"/>
                    <a:pt x="104546" y="101879"/>
                    <a:pt x="108433" y="101879"/>
                  </a:cubicBezTo>
                  <a:cubicBezTo>
                    <a:pt x="136703" y="101879"/>
                    <a:pt x="159791" y="78867"/>
                    <a:pt x="159791" y="50521"/>
                  </a:cubicBezTo>
                  <a:cubicBezTo>
                    <a:pt x="159791" y="22174"/>
                    <a:pt x="137236" y="0"/>
                    <a:pt x="108433" y="0"/>
                  </a:cubicBezTo>
                  <a:cubicBezTo>
                    <a:pt x="79629" y="0"/>
                    <a:pt x="57074" y="23012"/>
                    <a:pt x="57074" y="51359"/>
                  </a:cubicBezTo>
                  <a:cubicBezTo>
                    <a:pt x="57074" y="54636"/>
                    <a:pt x="57531" y="57683"/>
                    <a:pt x="57912" y="59969"/>
                  </a:cubicBezTo>
                  <a:cubicBezTo>
                    <a:pt x="58141" y="61341"/>
                    <a:pt x="57760" y="62789"/>
                    <a:pt x="56769" y="63779"/>
                  </a:cubicBezTo>
                  <a:lnTo>
                    <a:pt x="5944" y="114605"/>
                  </a:lnTo>
                  <a:cubicBezTo>
                    <a:pt x="2134" y="118415"/>
                    <a:pt x="0" y="123673"/>
                    <a:pt x="0" y="129007"/>
                  </a:cubicBezTo>
                  <a:lnTo>
                    <a:pt x="0" y="146685"/>
                  </a:lnTo>
                  <a:close/>
                  <a:moveTo>
                    <a:pt x="8306" y="129007"/>
                  </a:moveTo>
                  <a:cubicBezTo>
                    <a:pt x="8306" y="125730"/>
                    <a:pt x="9601" y="122682"/>
                    <a:pt x="11887" y="120396"/>
                  </a:cubicBezTo>
                  <a:lnTo>
                    <a:pt x="62713" y="69571"/>
                  </a:lnTo>
                  <a:cubicBezTo>
                    <a:pt x="65532" y="66751"/>
                    <a:pt x="66828" y="62636"/>
                    <a:pt x="66142" y="58598"/>
                  </a:cubicBezTo>
                  <a:cubicBezTo>
                    <a:pt x="65608" y="55626"/>
                    <a:pt x="65380" y="53416"/>
                    <a:pt x="65380" y="51359"/>
                  </a:cubicBezTo>
                  <a:cubicBezTo>
                    <a:pt x="65380" y="27584"/>
                    <a:pt x="84735" y="8153"/>
                    <a:pt x="108585" y="8153"/>
                  </a:cubicBezTo>
                  <a:cubicBezTo>
                    <a:pt x="132436" y="8153"/>
                    <a:pt x="151791" y="26746"/>
                    <a:pt x="151791" y="50521"/>
                  </a:cubicBezTo>
                  <a:cubicBezTo>
                    <a:pt x="151791" y="74295"/>
                    <a:pt x="132436" y="93726"/>
                    <a:pt x="108585" y="93726"/>
                  </a:cubicBezTo>
                  <a:cubicBezTo>
                    <a:pt x="103099" y="93726"/>
                    <a:pt x="97155" y="92431"/>
                    <a:pt x="91440" y="89992"/>
                  </a:cubicBezTo>
                  <a:cubicBezTo>
                    <a:pt x="90145" y="89459"/>
                    <a:pt x="88773" y="89535"/>
                    <a:pt x="87630" y="90297"/>
                  </a:cubicBezTo>
                  <a:cubicBezTo>
                    <a:pt x="86487" y="91059"/>
                    <a:pt x="85801" y="92354"/>
                    <a:pt x="85801" y="93726"/>
                  </a:cubicBezTo>
                  <a:lnTo>
                    <a:pt x="85801" y="101879"/>
                  </a:lnTo>
                  <a:lnTo>
                    <a:pt x="69495" y="101879"/>
                  </a:lnTo>
                  <a:cubicBezTo>
                    <a:pt x="64999" y="101879"/>
                    <a:pt x="61341" y="105537"/>
                    <a:pt x="61341" y="110033"/>
                  </a:cubicBezTo>
                  <a:lnTo>
                    <a:pt x="61341" y="126340"/>
                  </a:lnTo>
                  <a:lnTo>
                    <a:pt x="45034" y="126340"/>
                  </a:lnTo>
                  <a:cubicBezTo>
                    <a:pt x="40538" y="126340"/>
                    <a:pt x="36881" y="129997"/>
                    <a:pt x="36881" y="134493"/>
                  </a:cubicBezTo>
                  <a:lnTo>
                    <a:pt x="36881" y="146685"/>
                  </a:lnTo>
                  <a:cubicBezTo>
                    <a:pt x="36881" y="148895"/>
                    <a:pt x="35052" y="150724"/>
                    <a:pt x="32842" y="150724"/>
                  </a:cubicBezTo>
                  <a:lnTo>
                    <a:pt x="12497" y="150724"/>
                  </a:lnTo>
                  <a:cubicBezTo>
                    <a:pt x="10287" y="150724"/>
                    <a:pt x="8458" y="148895"/>
                    <a:pt x="8458" y="146685"/>
                  </a:cubicBezTo>
                  <a:lnTo>
                    <a:pt x="8458" y="129007"/>
                  </a:lnTo>
                  <a:close/>
                </a:path>
              </a:pathLst>
            </a:custGeom>
            <a:grp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534" name="Graphic 1353">
            <a:extLst>
              <a:ext uri="{FF2B5EF4-FFF2-40B4-BE49-F238E27FC236}">
                <a16:creationId xmlns:a16="http://schemas.microsoft.com/office/drawing/2014/main" id="{213E60FD-1EE0-6A1C-9463-F2D6BD5CFF03}"/>
              </a:ext>
              <a:ext uri="{C183D7F6-B498-43B3-948B-1728B52AA6E4}">
                <adec:decorative xmlns:adec="http://schemas.microsoft.com/office/drawing/2017/decorative" val="1"/>
              </a:ext>
            </a:extLst>
          </p:cNvPr>
          <p:cNvGrpSpPr/>
          <p:nvPr/>
        </p:nvGrpSpPr>
        <p:grpSpPr>
          <a:xfrm>
            <a:off x="2808595" y="2986483"/>
            <a:ext cx="142570" cy="158857"/>
            <a:chOff x="3140735" y="3922090"/>
            <a:chExt cx="142570" cy="158857"/>
          </a:xfrm>
          <a:solidFill>
            <a:schemeClr val="accent1"/>
          </a:solidFill>
        </p:grpSpPr>
        <p:sp>
          <p:nvSpPr>
            <p:cNvPr id="1535" name="Freeform: Shape 1534">
              <a:extLst>
                <a:ext uri="{FF2B5EF4-FFF2-40B4-BE49-F238E27FC236}">
                  <a16:creationId xmlns:a16="http://schemas.microsoft.com/office/drawing/2014/main" id="{24E6BA1D-1F5A-F816-6FCA-B1AD766D3BE0}"/>
                </a:ext>
              </a:extLst>
            </p:cNvPr>
            <p:cNvSpPr/>
            <p:nvPr/>
          </p:nvSpPr>
          <p:spPr>
            <a:xfrm>
              <a:off x="3181488" y="3970953"/>
              <a:ext cx="61141" cy="61107"/>
            </a:xfrm>
            <a:custGeom>
              <a:avLst/>
              <a:gdLst>
                <a:gd name="connsiteX0" fmla="*/ 61127 w 61141"/>
                <a:gd name="connsiteY0" fmla="*/ 57131 h 61107"/>
                <a:gd name="connsiteX1" fmla="*/ 59908 w 61141"/>
                <a:gd name="connsiteY1" fmla="*/ 54235 h 61107"/>
                <a:gd name="connsiteX2" fmla="*/ 36286 w 61141"/>
                <a:gd name="connsiteY2" fmla="*/ 30613 h 61107"/>
                <a:gd name="connsiteX3" fmla="*/ 60441 w 61141"/>
                <a:gd name="connsiteY3" fmla="*/ 6382 h 61107"/>
                <a:gd name="connsiteX4" fmla="*/ 59984 w 61141"/>
                <a:gd name="connsiteY4" fmla="*/ 1200 h 61107"/>
                <a:gd name="connsiteX5" fmla="*/ 59374 w 61141"/>
                <a:gd name="connsiteY5" fmla="*/ 743 h 61107"/>
                <a:gd name="connsiteX6" fmla="*/ 54193 w 61141"/>
                <a:gd name="connsiteY6" fmla="*/ 1200 h 61107"/>
                <a:gd name="connsiteX7" fmla="*/ 30571 w 61141"/>
                <a:gd name="connsiteY7" fmla="*/ 24822 h 61107"/>
                <a:gd name="connsiteX8" fmla="*/ 6948 w 61141"/>
                <a:gd name="connsiteY8" fmla="*/ 1200 h 61107"/>
                <a:gd name="connsiteX9" fmla="*/ 1233 w 61141"/>
                <a:gd name="connsiteY9" fmla="*/ 1200 h 61107"/>
                <a:gd name="connsiteX10" fmla="*/ 1233 w 61141"/>
                <a:gd name="connsiteY10" fmla="*/ 6915 h 61107"/>
                <a:gd name="connsiteX11" fmla="*/ 24856 w 61141"/>
                <a:gd name="connsiteY11" fmla="*/ 30537 h 61107"/>
                <a:gd name="connsiteX12" fmla="*/ 700 w 61141"/>
                <a:gd name="connsiteY12" fmla="*/ 54769 h 61107"/>
                <a:gd name="connsiteX13" fmla="*/ 1157 w 61141"/>
                <a:gd name="connsiteY13" fmla="*/ 59950 h 61107"/>
                <a:gd name="connsiteX14" fmla="*/ 1767 w 61141"/>
                <a:gd name="connsiteY14" fmla="*/ 60407 h 61107"/>
                <a:gd name="connsiteX15" fmla="*/ 6948 w 61141"/>
                <a:gd name="connsiteY15" fmla="*/ 59950 h 61107"/>
                <a:gd name="connsiteX16" fmla="*/ 30571 w 61141"/>
                <a:gd name="connsiteY16" fmla="*/ 36328 h 61107"/>
                <a:gd name="connsiteX17" fmla="*/ 54193 w 61141"/>
                <a:gd name="connsiteY17" fmla="*/ 59950 h 61107"/>
                <a:gd name="connsiteX18" fmla="*/ 59908 w 61141"/>
                <a:gd name="connsiteY18" fmla="*/ 59950 h 61107"/>
                <a:gd name="connsiteX19" fmla="*/ 61127 w 61141"/>
                <a:gd name="connsiteY19" fmla="*/ 57055 h 6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41" h="61107">
                  <a:moveTo>
                    <a:pt x="61127" y="57131"/>
                  </a:moveTo>
                  <a:cubicBezTo>
                    <a:pt x="61127" y="56064"/>
                    <a:pt x="60670" y="54997"/>
                    <a:pt x="59908" y="54235"/>
                  </a:cubicBezTo>
                  <a:lnTo>
                    <a:pt x="36286" y="30613"/>
                  </a:lnTo>
                  <a:lnTo>
                    <a:pt x="60441" y="6382"/>
                  </a:lnTo>
                  <a:cubicBezTo>
                    <a:pt x="61508" y="4934"/>
                    <a:pt x="61355" y="2648"/>
                    <a:pt x="59984" y="1200"/>
                  </a:cubicBezTo>
                  <a:lnTo>
                    <a:pt x="59374" y="743"/>
                  </a:lnTo>
                  <a:cubicBezTo>
                    <a:pt x="57850" y="-324"/>
                    <a:pt x="55640" y="-172"/>
                    <a:pt x="54193" y="1200"/>
                  </a:cubicBezTo>
                  <a:lnTo>
                    <a:pt x="30571" y="24822"/>
                  </a:lnTo>
                  <a:lnTo>
                    <a:pt x="6948" y="1200"/>
                  </a:lnTo>
                  <a:cubicBezTo>
                    <a:pt x="5348" y="-400"/>
                    <a:pt x="2758" y="-400"/>
                    <a:pt x="1233" y="1200"/>
                  </a:cubicBezTo>
                  <a:cubicBezTo>
                    <a:pt x="-367" y="2800"/>
                    <a:pt x="-367" y="5391"/>
                    <a:pt x="1233" y="6915"/>
                  </a:cubicBezTo>
                  <a:lnTo>
                    <a:pt x="24856" y="30537"/>
                  </a:lnTo>
                  <a:lnTo>
                    <a:pt x="700" y="54769"/>
                  </a:lnTo>
                  <a:cubicBezTo>
                    <a:pt x="-367" y="56216"/>
                    <a:pt x="-214" y="58502"/>
                    <a:pt x="1157" y="59950"/>
                  </a:cubicBezTo>
                  <a:lnTo>
                    <a:pt x="1767" y="60407"/>
                  </a:lnTo>
                  <a:cubicBezTo>
                    <a:pt x="3215" y="61474"/>
                    <a:pt x="5501" y="61322"/>
                    <a:pt x="6948" y="59950"/>
                  </a:cubicBezTo>
                  <a:lnTo>
                    <a:pt x="30571" y="36328"/>
                  </a:lnTo>
                  <a:lnTo>
                    <a:pt x="54193" y="59950"/>
                  </a:lnTo>
                  <a:cubicBezTo>
                    <a:pt x="55716" y="61474"/>
                    <a:pt x="58383" y="61474"/>
                    <a:pt x="59908" y="59950"/>
                  </a:cubicBezTo>
                  <a:cubicBezTo>
                    <a:pt x="60670" y="59188"/>
                    <a:pt x="61127" y="58198"/>
                    <a:pt x="61127" y="57055"/>
                  </a:cubicBezTo>
                  <a:close/>
                </a:path>
              </a:pathLst>
            </a:custGeom>
            <a:grp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36" name="Freeform: Shape 1535">
              <a:extLst>
                <a:ext uri="{FF2B5EF4-FFF2-40B4-BE49-F238E27FC236}">
                  <a16:creationId xmlns:a16="http://schemas.microsoft.com/office/drawing/2014/main" id="{7DA63F27-CC11-CAF3-A56A-2BC406FD7922}"/>
                </a:ext>
              </a:extLst>
            </p:cNvPr>
            <p:cNvSpPr/>
            <p:nvPr/>
          </p:nvSpPr>
          <p:spPr>
            <a:xfrm>
              <a:off x="3140735" y="3922090"/>
              <a:ext cx="142570" cy="158857"/>
            </a:xfrm>
            <a:custGeom>
              <a:avLst/>
              <a:gdLst>
                <a:gd name="connsiteX0" fmla="*/ 142494 w 142570"/>
                <a:gd name="connsiteY0" fmla="*/ 71247 h 158857"/>
                <a:gd name="connsiteX1" fmla="*/ 142494 w 142570"/>
                <a:gd name="connsiteY1" fmla="*/ 28499 h 158857"/>
                <a:gd name="connsiteX2" fmla="*/ 138455 w 142570"/>
                <a:gd name="connsiteY2" fmla="*/ 24460 h 158857"/>
                <a:gd name="connsiteX3" fmla="*/ 73685 w 142570"/>
                <a:gd name="connsiteY3" fmla="*/ 838 h 158857"/>
                <a:gd name="connsiteX4" fmla="*/ 71247 w 142570"/>
                <a:gd name="connsiteY4" fmla="*/ 0 h 158857"/>
                <a:gd name="connsiteX5" fmla="*/ 68809 w 142570"/>
                <a:gd name="connsiteY5" fmla="*/ 838 h 158857"/>
                <a:gd name="connsiteX6" fmla="*/ 4039 w 142570"/>
                <a:gd name="connsiteY6" fmla="*/ 24460 h 158857"/>
                <a:gd name="connsiteX7" fmla="*/ 0 w 142570"/>
                <a:gd name="connsiteY7" fmla="*/ 28499 h 158857"/>
                <a:gd name="connsiteX8" fmla="*/ 0 w 142570"/>
                <a:gd name="connsiteY8" fmla="*/ 71247 h 158857"/>
                <a:gd name="connsiteX9" fmla="*/ 69799 w 142570"/>
                <a:gd name="connsiteY9" fmla="*/ 158572 h 158857"/>
                <a:gd name="connsiteX10" fmla="*/ 72771 w 142570"/>
                <a:gd name="connsiteY10" fmla="*/ 158572 h 158857"/>
                <a:gd name="connsiteX11" fmla="*/ 142570 w 142570"/>
                <a:gd name="connsiteY11" fmla="*/ 71247 h 158857"/>
                <a:gd name="connsiteX12" fmla="*/ 72009 w 142570"/>
                <a:gd name="connsiteY12" fmla="*/ 150038 h 158857"/>
                <a:gd name="connsiteX13" fmla="*/ 71247 w 142570"/>
                <a:gd name="connsiteY13" fmla="*/ 150342 h 158857"/>
                <a:gd name="connsiteX14" fmla="*/ 70485 w 142570"/>
                <a:gd name="connsiteY14" fmla="*/ 150038 h 158857"/>
                <a:gd name="connsiteX15" fmla="*/ 8077 w 142570"/>
                <a:gd name="connsiteY15" fmla="*/ 71247 h 158857"/>
                <a:gd name="connsiteX16" fmla="*/ 8077 w 142570"/>
                <a:gd name="connsiteY16" fmla="*/ 32461 h 158857"/>
                <a:gd name="connsiteX17" fmla="*/ 9982 w 142570"/>
                <a:gd name="connsiteY17" fmla="*/ 32461 h 158857"/>
                <a:gd name="connsiteX18" fmla="*/ 70028 w 142570"/>
                <a:gd name="connsiteY18" fmla="*/ 9906 h 158857"/>
                <a:gd name="connsiteX19" fmla="*/ 71171 w 142570"/>
                <a:gd name="connsiteY19" fmla="*/ 9068 h 158857"/>
                <a:gd name="connsiteX20" fmla="*/ 72314 w 142570"/>
                <a:gd name="connsiteY20" fmla="*/ 9906 h 158857"/>
                <a:gd name="connsiteX21" fmla="*/ 132359 w 142570"/>
                <a:gd name="connsiteY21" fmla="*/ 32385 h 158857"/>
                <a:gd name="connsiteX22" fmla="*/ 134264 w 142570"/>
                <a:gd name="connsiteY22" fmla="*/ 32385 h 158857"/>
                <a:gd name="connsiteX23" fmla="*/ 134264 w 142570"/>
                <a:gd name="connsiteY23" fmla="*/ 71247 h 158857"/>
                <a:gd name="connsiteX24" fmla="*/ 71857 w 142570"/>
                <a:gd name="connsiteY24" fmla="*/ 150038 h 158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2570" h="158857">
                  <a:moveTo>
                    <a:pt x="142494" y="71247"/>
                  </a:moveTo>
                  <a:lnTo>
                    <a:pt x="142494" y="28499"/>
                  </a:lnTo>
                  <a:cubicBezTo>
                    <a:pt x="142494" y="26289"/>
                    <a:pt x="140665" y="24460"/>
                    <a:pt x="138455" y="24460"/>
                  </a:cubicBezTo>
                  <a:cubicBezTo>
                    <a:pt x="116357" y="24460"/>
                    <a:pt x="94564" y="16535"/>
                    <a:pt x="73685" y="838"/>
                  </a:cubicBezTo>
                  <a:cubicBezTo>
                    <a:pt x="73000" y="305"/>
                    <a:pt x="72085" y="0"/>
                    <a:pt x="71247" y="0"/>
                  </a:cubicBezTo>
                  <a:cubicBezTo>
                    <a:pt x="70409" y="0"/>
                    <a:pt x="69494" y="305"/>
                    <a:pt x="68809" y="838"/>
                  </a:cubicBezTo>
                  <a:cubicBezTo>
                    <a:pt x="47930" y="16535"/>
                    <a:pt x="26137" y="24460"/>
                    <a:pt x="4039" y="24460"/>
                  </a:cubicBezTo>
                  <a:cubicBezTo>
                    <a:pt x="1829" y="24460"/>
                    <a:pt x="0" y="26289"/>
                    <a:pt x="0" y="28499"/>
                  </a:cubicBezTo>
                  <a:lnTo>
                    <a:pt x="0" y="71247"/>
                  </a:lnTo>
                  <a:cubicBezTo>
                    <a:pt x="0" y="110947"/>
                    <a:pt x="23469" y="140284"/>
                    <a:pt x="69799" y="158572"/>
                  </a:cubicBezTo>
                  <a:cubicBezTo>
                    <a:pt x="70790" y="158953"/>
                    <a:pt x="71857" y="158953"/>
                    <a:pt x="72771" y="158572"/>
                  </a:cubicBezTo>
                  <a:cubicBezTo>
                    <a:pt x="119100" y="140360"/>
                    <a:pt x="142570" y="110947"/>
                    <a:pt x="142570" y="71247"/>
                  </a:cubicBezTo>
                  <a:close/>
                  <a:moveTo>
                    <a:pt x="72009" y="150038"/>
                  </a:moveTo>
                  <a:lnTo>
                    <a:pt x="71247" y="150342"/>
                  </a:lnTo>
                  <a:lnTo>
                    <a:pt x="70485" y="150038"/>
                  </a:lnTo>
                  <a:cubicBezTo>
                    <a:pt x="28499" y="132893"/>
                    <a:pt x="8077" y="107137"/>
                    <a:pt x="8077" y="71247"/>
                  </a:cubicBezTo>
                  <a:lnTo>
                    <a:pt x="8077" y="32461"/>
                  </a:lnTo>
                  <a:lnTo>
                    <a:pt x="9982" y="32461"/>
                  </a:lnTo>
                  <a:cubicBezTo>
                    <a:pt x="30480" y="31166"/>
                    <a:pt x="50673" y="23622"/>
                    <a:pt x="70028" y="9906"/>
                  </a:cubicBezTo>
                  <a:lnTo>
                    <a:pt x="71171" y="9068"/>
                  </a:lnTo>
                  <a:lnTo>
                    <a:pt x="72314" y="9906"/>
                  </a:lnTo>
                  <a:cubicBezTo>
                    <a:pt x="91669" y="23622"/>
                    <a:pt x="111862" y="31166"/>
                    <a:pt x="132359" y="32385"/>
                  </a:cubicBezTo>
                  <a:lnTo>
                    <a:pt x="134264" y="32385"/>
                  </a:lnTo>
                  <a:lnTo>
                    <a:pt x="134264" y="71247"/>
                  </a:lnTo>
                  <a:cubicBezTo>
                    <a:pt x="134264" y="107137"/>
                    <a:pt x="113843" y="132893"/>
                    <a:pt x="71857" y="150038"/>
                  </a:cubicBezTo>
                  <a:close/>
                </a:path>
              </a:pathLst>
            </a:custGeom>
            <a:grp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537" name="Graphic 1353">
            <a:extLst>
              <a:ext uri="{FF2B5EF4-FFF2-40B4-BE49-F238E27FC236}">
                <a16:creationId xmlns:a16="http://schemas.microsoft.com/office/drawing/2014/main" id="{4468E49C-94CE-E359-FE57-1FBA61B507AD}"/>
              </a:ext>
              <a:ext uri="{C183D7F6-B498-43B3-948B-1728B52AA6E4}">
                <adec:decorative xmlns:adec="http://schemas.microsoft.com/office/drawing/2017/decorative" val="1"/>
              </a:ext>
            </a:extLst>
          </p:cNvPr>
          <p:cNvGrpSpPr/>
          <p:nvPr/>
        </p:nvGrpSpPr>
        <p:grpSpPr>
          <a:xfrm>
            <a:off x="3422295" y="2589519"/>
            <a:ext cx="142494" cy="163601"/>
            <a:chOff x="5284317" y="4241368"/>
            <a:chExt cx="142494" cy="163601"/>
          </a:xfrm>
          <a:solidFill>
            <a:schemeClr val="accent1"/>
          </a:solidFill>
        </p:grpSpPr>
        <p:sp>
          <p:nvSpPr>
            <p:cNvPr id="1538" name="Freeform: Shape 1537">
              <a:extLst>
                <a:ext uri="{FF2B5EF4-FFF2-40B4-BE49-F238E27FC236}">
                  <a16:creationId xmlns:a16="http://schemas.microsoft.com/office/drawing/2014/main" id="{F6058BC5-87B8-8D71-BFD9-1879DA37388E}"/>
                </a:ext>
              </a:extLst>
            </p:cNvPr>
            <p:cNvSpPr/>
            <p:nvPr/>
          </p:nvSpPr>
          <p:spPr>
            <a:xfrm>
              <a:off x="5321045" y="4330369"/>
              <a:ext cx="69189" cy="37795"/>
            </a:xfrm>
            <a:custGeom>
              <a:avLst/>
              <a:gdLst>
                <a:gd name="connsiteX0" fmla="*/ 55550 w 69189"/>
                <a:gd name="connsiteY0" fmla="*/ 0 h 37795"/>
                <a:gd name="connsiteX1" fmla="*/ 13640 w 69189"/>
                <a:gd name="connsiteY1" fmla="*/ 0 h 37795"/>
                <a:gd name="connsiteX2" fmla="*/ 0 w 69189"/>
                <a:gd name="connsiteY2" fmla="*/ 13640 h 37795"/>
                <a:gd name="connsiteX3" fmla="*/ 34595 w 69189"/>
                <a:gd name="connsiteY3" fmla="*/ 37795 h 37795"/>
                <a:gd name="connsiteX4" fmla="*/ 69190 w 69189"/>
                <a:gd name="connsiteY4" fmla="*/ 13640 h 37795"/>
                <a:gd name="connsiteX5" fmla="*/ 55550 w 69189"/>
                <a:gd name="connsiteY5" fmla="*/ 0 h 3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189" h="37795">
                  <a:moveTo>
                    <a:pt x="55550" y="0"/>
                  </a:moveTo>
                  <a:lnTo>
                    <a:pt x="13640" y="0"/>
                  </a:lnTo>
                  <a:cubicBezTo>
                    <a:pt x="6096" y="0"/>
                    <a:pt x="0" y="6172"/>
                    <a:pt x="0" y="13640"/>
                  </a:cubicBezTo>
                  <a:cubicBezTo>
                    <a:pt x="0" y="25298"/>
                    <a:pt x="9068" y="37795"/>
                    <a:pt x="34595" y="37795"/>
                  </a:cubicBezTo>
                  <a:cubicBezTo>
                    <a:pt x="60122" y="37795"/>
                    <a:pt x="69190" y="25298"/>
                    <a:pt x="69190" y="13640"/>
                  </a:cubicBezTo>
                  <a:cubicBezTo>
                    <a:pt x="69190" y="6096"/>
                    <a:pt x="63018" y="0"/>
                    <a:pt x="55550" y="0"/>
                  </a:cubicBezTo>
                  <a:close/>
                </a:path>
              </a:pathLst>
            </a:custGeom>
            <a:grp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39" name="Freeform: Shape 1538">
              <a:extLst>
                <a:ext uri="{FF2B5EF4-FFF2-40B4-BE49-F238E27FC236}">
                  <a16:creationId xmlns:a16="http://schemas.microsoft.com/office/drawing/2014/main" id="{6ECB6E79-F612-0239-FFE0-ED9745DD128D}"/>
                </a:ext>
              </a:extLst>
            </p:cNvPr>
            <p:cNvSpPr/>
            <p:nvPr/>
          </p:nvSpPr>
          <p:spPr>
            <a:xfrm>
              <a:off x="5284317" y="4241368"/>
              <a:ext cx="142494" cy="163601"/>
            </a:xfrm>
            <a:custGeom>
              <a:avLst/>
              <a:gdLst>
                <a:gd name="connsiteX0" fmla="*/ 2744 w 142494"/>
                <a:gd name="connsiteY0" fmla="*/ 26213 h 163601"/>
                <a:gd name="connsiteX1" fmla="*/ 0 w 142494"/>
                <a:gd name="connsiteY1" fmla="*/ 29413 h 163601"/>
                <a:gd name="connsiteX2" fmla="*/ 0 w 142494"/>
                <a:gd name="connsiteY2" fmla="*/ 76581 h 163601"/>
                <a:gd name="connsiteX3" fmla="*/ 70104 w 142494"/>
                <a:gd name="connsiteY3" fmla="*/ 163373 h 163601"/>
                <a:gd name="connsiteX4" fmla="*/ 72390 w 142494"/>
                <a:gd name="connsiteY4" fmla="*/ 163373 h 163601"/>
                <a:gd name="connsiteX5" fmla="*/ 142494 w 142494"/>
                <a:gd name="connsiteY5" fmla="*/ 76581 h 163601"/>
                <a:gd name="connsiteX6" fmla="*/ 142494 w 142494"/>
                <a:gd name="connsiteY6" fmla="*/ 29413 h 163601"/>
                <a:gd name="connsiteX7" fmla="*/ 139751 w 142494"/>
                <a:gd name="connsiteY7" fmla="*/ 26213 h 163601"/>
                <a:gd name="connsiteX8" fmla="*/ 73000 w 142494"/>
                <a:gd name="connsiteY8" fmla="*/ 533 h 163601"/>
                <a:gd name="connsiteX9" fmla="*/ 71247 w 142494"/>
                <a:gd name="connsiteY9" fmla="*/ 0 h 163601"/>
                <a:gd name="connsiteX10" fmla="*/ 69494 w 142494"/>
                <a:gd name="connsiteY10" fmla="*/ 533 h 163601"/>
                <a:gd name="connsiteX11" fmla="*/ 2744 w 142494"/>
                <a:gd name="connsiteY11" fmla="*/ 26213 h 163601"/>
                <a:gd name="connsiteX12" fmla="*/ 76581 w 142494"/>
                <a:gd name="connsiteY12" fmla="*/ 10287 h 163601"/>
                <a:gd name="connsiteX13" fmla="*/ 134493 w 142494"/>
                <a:gd name="connsiteY13" fmla="*/ 31852 h 163601"/>
                <a:gd name="connsiteX14" fmla="*/ 136169 w 142494"/>
                <a:gd name="connsiteY14" fmla="*/ 32157 h 163601"/>
                <a:gd name="connsiteX15" fmla="*/ 136169 w 142494"/>
                <a:gd name="connsiteY15" fmla="*/ 76505 h 163601"/>
                <a:gd name="connsiteX16" fmla="*/ 72009 w 142494"/>
                <a:gd name="connsiteY16" fmla="*/ 156591 h 163601"/>
                <a:gd name="connsiteX17" fmla="*/ 71247 w 142494"/>
                <a:gd name="connsiteY17" fmla="*/ 156896 h 163601"/>
                <a:gd name="connsiteX18" fmla="*/ 70485 w 142494"/>
                <a:gd name="connsiteY18" fmla="*/ 156591 h 163601"/>
                <a:gd name="connsiteX19" fmla="*/ 6325 w 142494"/>
                <a:gd name="connsiteY19" fmla="*/ 76505 h 163601"/>
                <a:gd name="connsiteX20" fmla="*/ 6325 w 142494"/>
                <a:gd name="connsiteY20" fmla="*/ 32157 h 163601"/>
                <a:gd name="connsiteX21" fmla="*/ 8001 w 142494"/>
                <a:gd name="connsiteY21" fmla="*/ 31852 h 163601"/>
                <a:gd name="connsiteX22" fmla="*/ 65913 w 142494"/>
                <a:gd name="connsiteY22" fmla="*/ 10287 h 163601"/>
                <a:gd name="connsiteX23" fmla="*/ 71171 w 142494"/>
                <a:gd name="connsiteY23" fmla="*/ 7011 h 163601"/>
                <a:gd name="connsiteX24" fmla="*/ 76429 w 142494"/>
                <a:gd name="connsiteY24" fmla="*/ 10287 h 16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2494" h="163601">
                  <a:moveTo>
                    <a:pt x="2744" y="26213"/>
                  </a:moveTo>
                  <a:cubicBezTo>
                    <a:pt x="1143" y="26442"/>
                    <a:pt x="0" y="27813"/>
                    <a:pt x="0" y="29413"/>
                  </a:cubicBezTo>
                  <a:lnTo>
                    <a:pt x="0" y="76581"/>
                  </a:lnTo>
                  <a:cubicBezTo>
                    <a:pt x="0" y="116281"/>
                    <a:pt x="23622" y="145466"/>
                    <a:pt x="70104" y="163373"/>
                  </a:cubicBezTo>
                  <a:cubicBezTo>
                    <a:pt x="70866" y="163678"/>
                    <a:pt x="71628" y="163678"/>
                    <a:pt x="72390" y="163373"/>
                  </a:cubicBezTo>
                  <a:cubicBezTo>
                    <a:pt x="118949" y="145466"/>
                    <a:pt x="142494" y="116281"/>
                    <a:pt x="142494" y="76581"/>
                  </a:cubicBezTo>
                  <a:lnTo>
                    <a:pt x="142494" y="29413"/>
                  </a:lnTo>
                  <a:cubicBezTo>
                    <a:pt x="142494" y="27813"/>
                    <a:pt x="141275" y="26442"/>
                    <a:pt x="139751" y="26213"/>
                  </a:cubicBezTo>
                  <a:cubicBezTo>
                    <a:pt x="115900" y="22784"/>
                    <a:pt x="93421" y="14173"/>
                    <a:pt x="73000" y="533"/>
                  </a:cubicBezTo>
                  <a:cubicBezTo>
                    <a:pt x="72466" y="153"/>
                    <a:pt x="71857" y="0"/>
                    <a:pt x="71247" y="0"/>
                  </a:cubicBezTo>
                  <a:cubicBezTo>
                    <a:pt x="70638" y="0"/>
                    <a:pt x="70028" y="153"/>
                    <a:pt x="69494" y="533"/>
                  </a:cubicBezTo>
                  <a:cubicBezTo>
                    <a:pt x="49073" y="14173"/>
                    <a:pt x="26594" y="22784"/>
                    <a:pt x="2744" y="26213"/>
                  </a:cubicBezTo>
                  <a:close/>
                  <a:moveTo>
                    <a:pt x="76581" y="10287"/>
                  </a:moveTo>
                  <a:cubicBezTo>
                    <a:pt x="94564" y="21108"/>
                    <a:pt x="114072" y="28347"/>
                    <a:pt x="134493" y="31852"/>
                  </a:cubicBezTo>
                  <a:lnTo>
                    <a:pt x="136169" y="32157"/>
                  </a:lnTo>
                  <a:lnTo>
                    <a:pt x="136169" y="76505"/>
                  </a:lnTo>
                  <a:cubicBezTo>
                    <a:pt x="136169" y="113233"/>
                    <a:pt x="115214" y="139446"/>
                    <a:pt x="72009" y="156591"/>
                  </a:cubicBezTo>
                  <a:lnTo>
                    <a:pt x="71247" y="156896"/>
                  </a:lnTo>
                  <a:lnTo>
                    <a:pt x="70485" y="156591"/>
                  </a:lnTo>
                  <a:cubicBezTo>
                    <a:pt x="27356" y="139446"/>
                    <a:pt x="6325" y="113309"/>
                    <a:pt x="6325" y="76505"/>
                  </a:cubicBezTo>
                  <a:lnTo>
                    <a:pt x="6325" y="32157"/>
                  </a:lnTo>
                  <a:lnTo>
                    <a:pt x="8001" y="31852"/>
                  </a:lnTo>
                  <a:cubicBezTo>
                    <a:pt x="28423" y="28347"/>
                    <a:pt x="47930" y="21108"/>
                    <a:pt x="65913" y="10287"/>
                  </a:cubicBezTo>
                  <a:lnTo>
                    <a:pt x="71171" y="7011"/>
                  </a:lnTo>
                  <a:lnTo>
                    <a:pt x="76429" y="10287"/>
                  </a:lnTo>
                  <a:close/>
                </a:path>
              </a:pathLst>
            </a:custGeom>
            <a:grp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40" name="Freeform: Shape 1539">
              <a:extLst>
                <a:ext uri="{FF2B5EF4-FFF2-40B4-BE49-F238E27FC236}">
                  <a16:creationId xmlns:a16="http://schemas.microsoft.com/office/drawing/2014/main" id="{DC569389-9F38-2205-F08A-DF6E12D5F0E4}"/>
                </a:ext>
              </a:extLst>
            </p:cNvPr>
            <p:cNvSpPr/>
            <p:nvPr/>
          </p:nvSpPr>
          <p:spPr>
            <a:xfrm>
              <a:off x="5336743" y="4278020"/>
              <a:ext cx="37795" cy="37795"/>
            </a:xfrm>
            <a:custGeom>
              <a:avLst/>
              <a:gdLst>
                <a:gd name="connsiteX0" fmla="*/ 18898 w 37795"/>
                <a:gd name="connsiteY0" fmla="*/ 0 h 37795"/>
                <a:gd name="connsiteX1" fmla="*/ 0 w 37795"/>
                <a:gd name="connsiteY1" fmla="*/ 18898 h 37795"/>
                <a:gd name="connsiteX2" fmla="*/ 18898 w 37795"/>
                <a:gd name="connsiteY2" fmla="*/ 37795 h 37795"/>
                <a:gd name="connsiteX3" fmla="*/ 37795 w 37795"/>
                <a:gd name="connsiteY3" fmla="*/ 18898 h 37795"/>
                <a:gd name="connsiteX4" fmla="*/ 18898 w 37795"/>
                <a:gd name="connsiteY4" fmla="*/ 0 h 37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5" h="37795">
                  <a:moveTo>
                    <a:pt x="18898" y="0"/>
                  </a:moveTo>
                  <a:cubicBezTo>
                    <a:pt x="8458" y="0"/>
                    <a:pt x="0" y="8459"/>
                    <a:pt x="0" y="18898"/>
                  </a:cubicBezTo>
                  <a:cubicBezTo>
                    <a:pt x="0" y="29337"/>
                    <a:pt x="8458" y="37795"/>
                    <a:pt x="18898" y="37795"/>
                  </a:cubicBezTo>
                  <a:cubicBezTo>
                    <a:pt x="29337" y="37795"/>
                    <a:pt x="37795" y="29337"/>
                    <a:pt x="37795" y="18898"/>
                  </a:cubicBezTo>
                  <a:cubicBezTo>
                    <a:pt x="37795" y="8459"/>
                    <a:pt x="29337" y="0"/>
                    <a:pt x="18898" y="0"/>
                  </a:cubicBezTo>
                  <a:close/>
                </a:path>
              </a:pathLst>
            </a:custGeom>
            <a:grpFill/>
            <a:ln w="762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541" name="Group 1540">
            <a:extLst>
              <a:ext uri="{FF2B5EF4-FFF2-40B4-BE49-F238E27FC236}">
                <a16:creationId xmlns:a16="http://schemas.microsoft.com/office/drawing/2014/main" id="{9AA5B049-89E2-F5D3-AAD2-2649A570D2D0}"/>
              </a:ext>
              <a:ext uri="{C183D7F6-B498-43B3-948B-1728B52AA6E4}">
                <adec:decorative xmlns:adec="http://schemas.microsoft.com/office/drawing/2017/decorative" val="1"/>
              </a:ext>
            </a:extLst>
          </p:cNvPr>
          <p:cNvGrpSpPr/>
          <p:nvPr/>
        </p:nvGrpSpPr>
        <p:grpSpPr>
          <a:xfrm>
            <a:off x="1052234" y="2323353"/>
            <a:ext cx="914400" cy="914400"/>
            <a:chOff x="1052234" y="2461060"/>
            <a:chExt cx="914400" cy="914400"/>
          </a:xfrm>
        </p:grpSpPr>
        <p:sp>
          <p:nvSpPr>
            <p:cNvPr id="1542" name="Graphic 9">
              <a:extLst>
                <a:ext uri="{FF2B5EF4-FFF2-40B4-BE49-F238E27FC236}">
                  <a16:creationId xmlns:a16="http://schemas.microsoft.com/office/drawing/2014/main" id="{E6FAB4E7-B78A-2777-BF2B-85E870585328}"/>
                </a:ext>
              </a:extLst>
            </p:cNvPr>
            <p:cNvSpPr/>
            <p:nvPr/>
          </p:nvSpPr>
          <p:spPr>
            <a:xfrm>
              <a:off x="1052234" y="2461060"/>
              <a:ext cx="914400" cy="914400"/>
            </a:xfrm>
            <a:prstGeom prst="ellipse">
              <a:avLst/>
            </a:prstGeom>
            <a:solidFill>
              <a:schemeClr val="bg1"/>
            </a:solidFill>
            <a:ln w="59267" cap="flat">
              <a:noFill/>
              <a:prstDash val="solid"/>
              <a:miter/>
            </a:ln>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pic>
          <p:nvPicPr>
            <p:cNvPr id="1543" name="Graphic 1542">
              <a:extLst>
                <a:ext uri="{FF2B5EF4-FFF2-40B4-BE49-F238E27FC236}">
                  <a16:creationId xmlns:a16="http://schemas.microsoft.com/office/drawing/2014/main" id="{F4EDF63F-450B-EC26-8D87-54B6C25B65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28726" y="2637553"/>
              <a:ext cx="561416" cy="561414"/>
            </a:xfrm>
            <a:prstGeom prst="rect">
              <a:avLst/>
            </a:prstGeom>
          </p:spPr>
        </p:pic>
      </p:grpSp>
      <p:sp>
        <p:nvSpPr>
          <p:cNvPr id="4" name="Title 3">
            <a:extLst>
              <a:ext uri="{FF2B5EF4-FFF2-40B4-BE49-F238E27FC236}">
                <a16:creationId xmlns:a16="http://schemas.microsoft.com/office/drawing/2014/main" id="{E4AD47D9-AE66-DCAA-49AA-C655AD95B285}"/>
              </a:ext>
            </a:extLst>
          </p:cNvPr>
          <p:cNvSpPr txBox="1">
            <a:spLocks noGrp="1"/>
          </p:cNvSpPr>
          <p:nvPr>
            <p:ph type="title" idx="4294967295"/>
          </p:nvPr>
        </p:nvSpPr>
        <p:spPr>
          <a:xfrm>
            <a:off x="739140" y="5561245"/>
            <a:ext cx="11018520"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flip="none" rotWithShape="1">
                  <a:gsLst>
                    <a:gs pos="0">
                      <a:srgbClr val="0078D4"/>
                    </a:gs>
                    <a:gs pos="100000">
                      <a:srgbClr val="0078D4"/>
                    </a:gs>
                  </a:gsLst>
                  <a:lin ang="2700000" scaled="1"/>
                  <a:tileRect/>
                </a:gradFill>
                <a:effectLst/>
                <a:uLnTx/>
                <a:uFillTx/>
                <a:latin typeface="Segoe UI Semibold"/>
                <a:ea typeface="+mn-ea"/>
                <a:cs typeface="Segoe UI" pitchFamily="34" charset="0"/>
              </a:rPr>
              <a:t>Code to cloud</a:t>
            </a:r>
          </a:p>
        </p:txBody>
      </p:sp>
      <p:sp>
        <p:nvSpPr>
          <p:cNvPr id="5" name="Title 3">
            <a:extLst>
              <a:ext uri="{FF2B5EF4-FFF2-40B4-BE49-F238E27FC236}">
                <a16:creationId xmlns:a16="http://schemas.microsoft.com/office/drawing/2014/main" id="{79FF9202-6B4A-9D14-E11A-5CBA3C90C6C7}"/>
              </a:ext>
            </a:extLst>
          </p:cNvPr>
          <p:cNvSpPr txBox="1">
            <a:spLocks/>
          </p:cNvSpPr>
          <p:nvPr/>
        </p:nvSpPr>
        <p:spPr>
          <a:xfrm>
            <a:off x="739140" y="5195229"/>
            <a:ext cx="11018520" cy="276999"/>
          </a:xfrm>
          <a:prstGeom prst="rect">
            <a:avLst/>
          </a:prstGeom>
          <a:noFill/>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gradFill>
                  <a:gsLst>
                    <a:gs pos="0">
                      <a:srgbClr val="000000"/>
                    </a:gs>
                    <a:gs pos="100000">
                      <a:srgbClr val="000000"/>
                    </a:gs>
                  </a:gsLst>
                  <a:lin ang="16200000" scaled="1"/>
                </a:gradFill>
                <a:effectLst/>
                <a:uLnTx/>
                <a:uFillTx/>
                <a:latin typeface="Segoe UI Semibold"/>
                <a:ea typeface="+mn-ea"/>
                <a:cs typeface="Segoe UI" pitchFamily="34" charset="0"/>
              </a:rPr>
              <a:t>Cloud Security</a:t>
            </a:r>
          </a:p>
        </p:txBody>
      </p:sp>
      <p:pic>
        <p:nvPicPr>
          <p:cNvPr id="3" name="Picture 2">
            <a:extLst>
              <a:ext uri="{FF2B5EF4-FFF2-40B4-BE49-F238E27FC236}">
                <a16:creationId xmlns:a16="http://schemas.microsoft.com/office/drawing/2014/main" id="{FA4F83B6-733D-72C0-BC6B-2785EDE835C5}"/>
              </a:ext>
              <a:ext uri="{C183D7F6-B498-43B3-948B-1728B52AA6E4}">
                <adec:decorative xmlns:adec="http://schemas.microsoft.com/office/drawing/2017/decorative" val="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288589" y="6400800"/>
            <a:ext cx="1733682" cy="220870"/>
          </a:xfrm>
          <a:prstGeom prst="rect">
            <a:avLst/>
          </a:prstGeom>
        </p:spPr>
      </p:pic>
      <p:grpSp>
        <p:nvGrpSpPr>
          <p:cNvPr id="2" name="Group 1">
            <a:extLst>
              <a:ext uri="{FF2B5EF4-FFF2-40B4-BE49-F238E27FC236}">
                <a16:creationId xmlns:a16="http://schemas.microsoft.com/office/drawing/2014/main" id="{59520CF1-DC03-DCFB-5E39-C647F8BF7D6C}"/>
              </a:ext>
            </a:extLst>
          </p:cNvPr>
          <p:cNvGrpSpPr/>
          <p:nvPr/>
        </p:nvGrpSpPr>
        <p:grpSpPr>
          <a:xfrm>
            <a:off x="10710949" y="226452"/>
            <a:ext cx="1135142" cy="1007400"/>
            <a:chOff x="6252798" y="2498464"/>
            <a:chExt cx="1980312" cy="1905677"/>
          </a:xfrm>
        </p:grpSpPr>
        <p:sp>
          <p:nvSpPr>
            <p:cNvPr id="6" name="Oval 5">
              <a:extLst>
                <a:ext uri="{FF2B5EF4-FFF2-40B4-BE49-F238E27FC236}">
                  <a16:creationId xmlns:a16="http://schemas.microsoft.com/office/drawing/2014/main" id="{5BBE990C-0EA9-30BD-B6B7-6A0F5BF5CA3B}"/>
                </a:ext>
              </a:extLst>
            </p:cNvPr>
            <p:cNvSpPr/>
            <p:nvPr/>
          </p:nvSpPr>
          <p:spPr bwMode="auto">
            <a:xfrm>
              <a:off x="6279821" y="2498464"/>
              <a:ext cx="1905677" cy="1905677"/>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548562" rIns="186420" bIns="274281" numCol="1" spcCol="0" rtlCol="0" fromWordArt="0" anchor="ctr" anchorCtr="0" forceAA="0" compatLnSpc="1">
              <a:prstTxWarp prst="textNoShape">
                <a:avLst/>
              </a:prstTxWarp>
              <a:noAutofit/>
            </a:bodyPr>
            <a:lstStyle/>
            <a:p>
              <a:pPr marL="0" marR="0" lvl="0" indent="0" algn="ctr" defTabSz="950469"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7" name="Rectangle 6">
              <a:extLst>
                <a:ext uri="{FF2B5EF4-FFF2-40B4-BE49-F238E27FC236}">
                  <a16:creationId xmlns:a16="http://schemas.microsoft.com/office/drawing/2014/main" id="{F7492110-146C-62FA-9736-927F4656BE4D}"/>
                </a:ext>
              </a:extLst>
            </p:cNvPr>
            <p:cNvSpPr/>
            <p:nvPr/>
          </p:nvSpPr>
          <p:spPr>
            <a:xfrm>
              <a:off x="6252798" y="2950154"/>
              <a:ext cx="1980312" cy="963381"/>
            </a:xfrm>
            <a:prstGeom prst="rect">
              <a:avLst/>
            </a:prstGeom>
          </p:spPr>
          <p:txBody>
            <a:bodyPr wrap="square" anchor="ctr" anchorCtr="0">
              <a:spAutoFit/>
            </a:bodyPr>
            <a:lstStyle/>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47000">
                        <a:srgbClr val="FFFFFF"/>
                      </a:gs>
                      <a:gs pos="83000">
                        <a:srgbClr val="FFFFFF"/>
                      </a:gs>
                    </a:gsLst>
                    <a:lin ang="0" scaled="1"/>
                  </a:gradFill>
                  <a:effectLst/>
                  <a:uLnTx/>
                  <a:uFillTx/>
                  <a:latin typeface="Segoe UI Semibold"/>
                  <a:ea typeface="+mn-ea"/>
                  <a:cs typeface="Segoe UI Semibold"/>
                </a:rPr>
                <a:t>Security by design</a:t>
              </a:r>
            </a:p>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gradFill>
                    <a:gsLst>
                      <a:gs pos="47000">
                        <a:srgbClr val="FFFFFF"/>
                      </a:gs>
                      <a:gs pos="83000">
                        <a:srgbClr val="FFFFFF"/>
                      </a:gs>
                    </a:gsLst>
                    <a:lin ang="0" scaled="1"/>
                  </a:gradFill>
                  <a:effectLst/>
                  <a:uLnTx/>
                  <a:uFillTx/>
                  <a:latin typeface="Segoe UI" panose="020B0502040204020203" pitchFamily="34" charset="0"/>
                  <a:ea typeface="+mn-ea"/>
                  <a:cs typeface="Segoe UI" panose="020B0502040204020203" pitchFamily="34" charset="0"/>
                </a:rPr>
                <a:t>Secure Development</a:t>
              </a:r>
            </a:p>
          </p:txBody>
        </p:sp>
      </p:grpSp>
    </p:spTree>
    <p:extLst>
      <p:ext uri="{BB962C8B-B14F-4D97-AF65-F5344CB8AC3E}">
        <p14:creationId xmlns:p14="http://schemas.microsoft.com/office/powerpoint/2010/main" val="952982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repeatCount="indefinite" accel="50000" decel="50000" autoRev="1" fill="hold" nodeType="withEffect">
                                  <p:stCondLst>
                                    <p:cond delay="0"/>
                                  </p:stCondLst>
                                  <p:childTnLst>
                                    <p:animMotion origin="layout" path="M 4.58333E-6 1.48148E-6 L 0.04713 1.48148E-6 " pathEditMode="relative" rAng="0" ptsTypes="AA">
                                      <p:cBhvr>
                                        <p:cTn id="6" dur="6750" fill="hold"/>
                                        <p:tgtEl>
                                          <p:spTgt spid="27"/>
                                        </p:tgtEl>
                                        <p:attrNameLst>
                                          <p:attrName>ppt_x</p:attrName>
                                          <p:attrName>ppt_y</p:attrName>
                                        </p:attrNameLst>
                                      </p:cBhvr>
                                      <p:rCtr x="2357" y="0"/>
                                    </p:animMotion>
                                  </p:childTnLst>
                                </p:cTn>
                              </p:par>
                              <p:par>
                                <p:cTn id="7" presetID="63" presetClass="path" presetSubtype="0" repeatCount="indefinite" accel="50000" decel="50000" autoRev="1" fill="hold" nodeType="withEffect">
                                  <p:stCondLst>
                                    <p:cond delay="0"/>
                                  </p:stCondLst>
                                  <p:childTnLst>
                                    <p:animMotion origin="layout" path="M 4.375E-6 -4.81481E-6 L 0.02317 -4.81481E-6 " pathEditMode="relative" rAng="0" ptsTypes="AA">
                                      <p:cBhvr>
                                        <p:cTn id="8" dur="8500" fill="hold"/>
                                        <p:tgtEl>
                                          <p:spTgt spid="1348"/>
                                        </p:tgtEl>
                                        <p:attrNameLst>
                                          <p:attrName>ppt_x</p:attrName>
                                          <p:attrName>ppt_y</p:attrName>
                                        </p:attrNameLst>
                                      </p:cBhvr>
                                      <p:rCtr x="1159" y="0"/>
                                    </p:animMotion>
                                  </p:childTnLst>
                                </p:cTn>
                              </p:par>
                              <p:par>
                                <p:cTn id="9" presetID="10" presetClass="entr" presetSubtype="0" fill="hold" grpId="0" nodeType="withEffect">
                                  <p:stCondLst>
                                    <p:cond delay="250"/>
                                  </p:stCondLst>
                                  <p:childTnLst>
                                    <p:set>
                                      <p:cBhvr>
                                        <p:cTn id="10" dur="1" fill="hold">
                                          <p:stCondLst>
                                            <p:cond delay="0"/>
                                          </p:stCondLst>
                                        </p:cTn>
                                        <p:tgtEl>
                                          <p:spTgt spid="1562"/>
                                        </p:tgtEl>
                                        <p:attrNameLst>
                                          <p:attrName>style.visibility</p:attrName>
                                        </p:attrNameLst>
                                      </p:cBhvr>
                                      <p:to>
                                        <p:strVal val="visible"/>
                                      </p:to>
                                    </p:set>
                                    <p:animEffect transition="in" filter="fade">
                                      <p:cBhvr>
                                        <p:cTn id="11" dur="4000"/>
                                        <p:tgtEl>
                                          <p:spTgt spid="1562"/>
                                        </p:tgtEl>
                                      </p:cBhvr>
                                    </p:animEffect>
                                  </p:childTnLst>
                                </p:cTn>
                              </p:par>
                              <p:par>
                                <p:cTn id="12" presetID="63" presetClass="path" presetSubtype="0" repeatCount="indefinite" accel="50000" decel="50000" fill="hold" grpId="1" nodeType="withEffect">
                                  <p:stCondLst>
                                    <p:cond delay="250"/>
                                  </p:stCondLst>
                                  <p:childTnLst>
                                    <p:animMotion origin="layout" path="M 8.33333E-7 1.85185E-6 L 0.51654 1.85185E-6 " pathEditMode="relative" rAng="0" ptsTypes="AA">
                                      <p:cBhvr>
                                        <p:cTn id="13" dur="6000" fill="hold"/>
                                        <p:tgtEl>
                                          <p:spTgt spid="1562"/>
                                        </p:tgtEl>
                                        <p:attrNameLst>
                                          <p:attrName>ppt_x</p:attrName>
                                          <p:attrName>ppt_y</p:attrName>
                                        </p:attrNameLst>
                                      </p:cBhvr>
                                      <p:rCtr x="25820" y="0"/>
                                    </p:animMotion>
                                  </p:childTnLst>
                                </p:cTn>
                              </p:par>
                              <p:par>
                                <p:cTn id="14" presetID="10" presetClass="entr" presetSubtype="0" fill="hold" grpId="0" nodeType="withEffect">
                                  <p:stCondLst>
                                    <p:cond delay="0"/>
                                  </p:stCondLst>
                                  <p:childTnLst>
                                    <p:set>
                                      <p:cBhvr>
                                        <p:cTn id="15" dur="1" fill="hold">
                                          <p:stCondLst>
                                            <p:cond delay="0"/>
                                          </p:stCondLst>
                                        </p:cTn>
                                        <p:tgtEl>
                                          <p:spTgt spid="1564"/>
                                        </p:tgtEl>
                                        <p:attrNameLst>
                                          <p:attrName>style.visibility</p:attrName>
                                        </p:attrNameLst>
                                      </p:cBhvr>
                                      <p:to>
                                        <p:strVal val="visible"/>
                                      </p:to>
                                    </p:set>
                                    <p:animEffect transition="in" filter="fade">
                                      <p:cBhvr>
                                        <p:cTn id="16" dur="4000"/>
                                        <p:tgtEl>
                                          <p:spTgt spid="1564"/>
                                        </p:tgtEl>
                                      </p:cBhvr>
                                    </p:animEffect>
                                  </p:childTnLst>
                                </p:cTn>
                              </p:par>
                              <p:par>
                                <p:cTn id="17" presetID="63" presetClass="path" presetSubtype="0" repeatCount="indefinite" accel="50000" decel="50000" fill="hold" grpId="1" nodeType="withEffect">
                                  <p:stCondLst>
                                    <p:cond delay="0"/>
                                  </p:stCondLst>
                                  <p:childTnLst>
                                    <p:animMotion origin="layout" path="M 1.04167E-6 1.48148E-6 L 0.55117 1.48148E-6 " pathEditMode="relative" rAng="0" ptsTypes="AA">
                                      <p:cBhvr>
                                        <p:cTn id="18" dur="7000" fill="hold"/>
                                        <p:tgtEl>
                                          <p:spTgt spid="1564"/>
                                        </p:tgtEl>
                                        <p:attrNameLst>
                                          <p:attrName>ppt_x</p:attrName>
                                          <p:attrName>ppt_y</p:attrName>
                                        </p:attrNameLst>
                                      </p:cBhvr>
                                      <p:rCtr x="27552" y="0"/>
                                    </p:animMotion>
                                  </p:childTnLst>
                                </p:cTn>
                              </p:par>
                              <p:par>
                                <p:cTn id="19" presetID="10" presetClass="entr" presetSubtype="0" fill="hold" grpId="0" nodeType="withEffect">
                                  <p:stCondLst>
                                    <p:cond delay="500"/>
                                  </p:stCondLst>
                                  <p:childTnLst>
                                    <p:set>
                                      <p:cBhvr>
                                        <p:cTn id="20" dur="1" fill="hold">
                                          <p:stCondLst>
                                            <p:cond delay="0"/>
                                          </p:stCondLst>
                                        </p:cTn>
                                        <p:tgtEl>
                                          <p:spTgt spid="1566"/>
                                        </p:tgtEl>
                                        <p:attrNameLst>
                                          <p:attrName>style.visibility</p:attrName>
                                        </p:attrNameLst>
                                      </p:cBhvr>
                                      <p:to>
                                        <p:strVal val="visible"/>
                                      </p:to>
                                    </p:set>
                                    <p:animEffect transition="in" filter="fade">
                                      <p:cBhvr>
                                        <p:cTn id="21" dur="4000"/>
                                        <p:tgtEl>
                                          <p:spTgt spid="1566"/>
                                        </p:tgtEl>
                                      </p:cBhvr>
                                    </p:animEffect>
                                  </p:childTnLst>
                                </p:cTn>
                              </p:par>
                              <p:par>
                                <p:cTn id="22" presetID="63" presetClass="path" presetSubtype="0" repeatCount="indefinite" accel="50000" decel="50000" fill="hold" grpId="1" nodeType="withEffect">
                                  <p:stCondLst>
                                    <p:cond delay="500"/>
                                  </p:stCondLst>
                                  <p:childTnLst>
                                    <p:animMotion origin="layout" path="M 4.58333E-6 3.7037E-7 L 0.51471 3.7037E-7 " pathEditMode="relative" rAng="0" ptsTypes="AA">
                                      <p:cBhvr>
                                        <p:cTn id="23" dur="5000" fill="hold"/>
                                        <p:tgtEl>
                                          <p:spTgt spid="1566"/>
                                        </p:tgtEl>
                                        <p:attrNameLst>
                                          <p:attrName>ppt_x</p:attrName>
                                          <p:attrName>ppt_y</p:attrName>
                                        </p:attrNameLst>
                                      </p:cBhvr>
                                      <p:rCtr x="25729" y="0"/>
                                    </p:animMotion>
                                  </p:childTnLst>
                                </p:cTn>
                              </p:par>
                            </p:childTnLst>
                          </p:cTn>
                        </p:par>
                        <p:par>
                          <p:cTn id="24" fill="hold">
                            <p:stCondLst>
                              <p:cond delay="17000"/>
                            </p:stCondLst>
                            <p:childTnLst>
                              <p:par>
                                <p:cTn id="25" presetID="10"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grpId="1" nodeType="withEffect">
                                  <p:stCondLst>
                                    <p:cond delay="0"/>
                                  </p:stCondLst>
                                  <p:childTnLst>
                                    <p:animMotion origin="layout" path="M 0 4.81481E-6 L 0 0.08078 " pathEditMode="relative" rAng="0" ptsTypes="AA">
                                      <p:cBhvr>
                                        <p:cTn id="29" dur="750" spd="-100000" fill="hold"/>
                                        <p:tgtEl>
                                          <p:spTgt spid="4"/>
                                        </p:tgtEl>
                                        <p:attrNameLst>
                                          <p:attrName>ppt_x</p:attrName>
                                          <p:attrName>ppt_y</p:attrName>
                                        </p:attrNameLst>
                                      </p:cBhvr>
                                      <p:rCtr x="0"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2" grpId="0" animBg="1"/>
      <p:bldP spid="1562" grpId="1" animBg="1"/>
      <p:bldP spid="1564" grpId="0" animBg="1"/>
      <p:bldP spid="1564" grpId="1" animBg="1"/>
      <p:bldP spid="1566" grpId="0" animBg="1"/>
      <p:bldP spid="1566" grpId="1" animBg="1"/>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55A40-6CB7-2DE7-25BB-239340F25F4F}"/>
            </a:ext>
          </a:extLst>
        </p:cNvPr>
        <p:cNvGrpSpPr/>
        <p:nvPr/>
      </p:nvGrpSpPr>
      <p:grpSpPr>
        <a:xfrm>
          <a:off x="0" y="0"/>
          <a:ext cx="0" cy="0"/>
          <a:chOff x="0" y="0"/>
          <a:chExt cx="0" cy="0"/>
        </a:xfrm>
      </p:grpSpPr>
      <p:sp>
        <p:nvSpPr>
          <p:cNvPr id="29" name="Graphic 184">
            <a:extLst>
              <a:ext uri="{FF2B5EF4-FFF2-40B4-BE49-F238E27FC236}">
                <a16:creationId xmlns:a16="http://schemas.microsoft.com/office/drawing/2014/main" id="{CEFEF8AF-7C5A-50B5-5235-1DE1D85DDB3A}"/>
              </a:ext>
              <a:ext uri="{C183D7F6-B498-43B3-948B-1728B52AA6E4}">
                <adec:decorative xmlns:adec="http://schemas.microsoft.com/office/drawing/2017/decorative" val="1"/>
              </a:ext>
            </a:extLst>
          </p:cNvPr>
          <p:cNvSpPr/>
          <p:nvPr/>
        </p:nvSpPr>
        <p:spPr>
          <a:xfrm rot="5400000" flipH="1">
            <a:off x="4791188" y="2566621"/>
            <a:ext cx="3240323" cy="1775115"/>
          </a:xfrm>
          <a:custGeom>
            <a:avLst/>
            <a:gdLst>
              <a:gd name="connsiteX0" fmla="*/ 738548 w 3558744"/>
              <a:gd name="connsiteY0" fmla="*/ -409 h 3596053"/>
              <a:gd name="connsiteX1" fmla="*/ 192 w 3558744"/>
              <a:gd name="connsiteY1" fmla="*/ 2812698 h 3596053"/>
              <a:gd name="connsiteX2" fmla="*/ 192 w 3558744"/>
              <a:gd name="connsiteY2" fmla="*/ 3595644 h 3596053"/>
              <a:gd name="connsiteX3" fmla="*/ 3558937 w 3558744"/>
              <a:gd name="connsiteY3" fmla="*/ 3595644 h 3596053"/>
              <a:gd name="connsiteX4" fmla="*/ 3558937 w 3558744"/>
              <a:gd name="connsiteY4" fmla="*/ 2840923 h 3596053"/>
              <a:gd name="connsiteX5" fmla="*/ 2716104 w 3558744"/>
              <a:gd name="connsiteY5" fmla="*/ -409 h 3596053"/>
              <a:gd name="connsiteX0" fmla="*/ 738356 w 3558745"/>
              <a:gd name="connsiteY0" fmla="*/ 0 h 3596053"/>
              <a:gd name="connsiteX1" fmla="*/ 0 w 3558745"/>
              <a:gd name="connsiteY1" fmla="*/ 2813107 h 3596053"/>
              <a:gd name="connsiteX2" fmla="*/ 3558745 w 3558745"/>
              <a:gd name="connsiteY2" fmla="*/ 3596053 h 3596053"/>
              <a:gd name="connsiteX3" fmla="*/ 3558745 w 3558745"/>
              <a:gd name="connsiteY3" fmla="*/ 2841332 h 3596053"/>
              <a:gd name="connsiteX4" fmla="*/ 2715912 w 3558745"/>
              <a:gd name="connsiteY4" fmla="*/ 0 h 3596053"/>
              <a:gd name="connsiteX5" fmla="*/ 738356 w 3558745"/>
              <a:gd name="connsiteY5" fmla="*/ 0 h 3596053"/>
              <a:gd name="connsiteX0" fmla="*/ 738356 w 3558745"/>
              <a:gd name="connsiteY0" fmla="*/ 0 h 2841332"/>
              <a:gd name="connsiteX1" fmla="*/ 0 w 3558745"/>
              <a:gd name="connsiteY1" fmla="*/ 2813107 h 2841332"/>
              <a:gd name="connsiteX2" fmla="*/ 3558745 w 3558745"/>
              <a:gd name="connsiteY2" fmla="*/ 2841332 h 2841332"/>
              <a:gd name="connsiteX3" fmla="*/ 2715912 w 3558745"/>
              <a:gd name="connsiteY3" fmla="*/ 0 h 2841332"/>
              <a:gd name="connsiteX4" fmla="*/ 738356 w 3558745"/>
              <a:gd name="connsiteY4" fmla="*/ 0 h 2841332"/>
              <a:gd name="connsiteX0" fmla="*/ 738356 w 3558745"/>
              <a:gd name="connsiteY0" fmla="*/ 973963 h 3815295"/>
              <a:gd name="connsiteX1" fmla="*/ 0 w 3558745"/>
              <a:gd name="connsiteY1" fmla="*/ 3787070 h 3815295"/>
              <a:gd name="connsiteX2" fmla="*/ 3558745 w 3558745"/>
              <a:gd name="connsiteY2" fmla="*/ 3815295 h 3815295"/>
              <a:gd name="connsiteX3" fmla="*/ 2649074 w 3558745"/>
              <a:gd name="connsiteY3" fmla="*/ 0 h 3815295"/>
              <a:gd name="connsiteX4" fmla="*/ 738356 w 3558745"/>
              <a:gd name="connsiteY4" fmla="*/ 973963 h 3815295"/>
              <a:gd name="connsiteX0" fmla="*/ 738356 w 3558745"/>
              <a:gd name="connsiteY0" fmla="*/ 973963 h 3815295"/>
              <a:gd name="connsiteX1" fmla="*/ 0 w 3558745"/>
              <a:gd name="connsiteY1" fmla="*/ 3787070 h 3815295"/>
              <a:gd name="connsiteX2" fmla="*/ 3558745 w 3558745"/>
              <a:gd name="connsiteY2" fmla="*/ 3815295 h 3815295"/>
              <a:gd name="connsiteX3" fmla="*/ 2649074 w 3558745"/>
              <a:gd name="connsiteY3" fmla="*/ 0 h 3815295"/>
              <a:gd name="connsiteX4" fmla="*/ 738356 w 3558745"/>
              <a:gd name="connsiteY4" fmla="*/ 973963 h 3815295"/>
              <a:gd name="connsiteX0" fmla="*/ 1021681 w 3558745"/>
              <a:gd name="connsiteY0" fmla="*/ 95833 h 3893177"/>
              <a:gd name="connsiteX1" fmla="*/ 0 w 3558745"/>
              <a:gd name="connsiteY1" fmla="*/ 3864952 h 3893177"/>
              <a:gd name="connsiteX2" fmla="*/ 3558745 w 3558745"/>
              <a:gd name="connsiteY2" fmla="*/ 3893177 h 3893177"/>
              <a:gd name="connsiteX3" fmla="*/ 2649074 w 3558745"/>
              <a:gd name="connsiteY3" fmla="*/ 77882 h 3893177"/>
              <a:gd name="connsiteX4" fmla="*/ 1021681 w 3558745"/>
              <a:gd name="connsiteY4" fmla="*/ 95833 h 3893177"/>
              <a:gd name="connsiteX0" fmla="*/ 1021681 w 3558745"/>
              <a:gd name="connsiteY0" fmla="*/ 97587 h 3894931"/>
              <a:gd name="connsiteX1" fmla="*/ 0 w 3558745"/>
              <a:gd name="connsiteY1" fmla="*/ 3866706 h 3894931"/>
              <a:gd name="connsiteX2" fmla="*/ 3558745 w 3558745"/>
              <a:gd name="connsiteY2" fmla="*/ 3894931 h 3894931"/>
              <a:gd name="connsiteX3" fmla="*/ 2737613 w 3558745"/>
              <a:gd name="connsiteY3" fmla="*/ 65368 h 3894931"/>
              <a:gd name="connsiteX4" fmla="*/ 1021681 w 3558745"/>
              <a:gd name="connsiteY4" fmla="*/ 97587 h 3894931"/>
              <a:gd name="connsiteX0" fmla="*/ 1021681 w 3558745"/>
              <a:gd name="connsiteY0" fmla="*/ 32219 h 3829563"/>
              <a:gd name="connsiteX1" fmla="*/ 0 w 3558745"/>
              <a:gd name="connsiteY1" fmla="*/ 3801338 h 3829563"/>
              <a:gd name="connsiteX2" fmla="*/ 3558745 w 3558745"/>
              <a:gd name="connsiteY2" fmla="*/ 3829563 h 3829563"/>
              <a:gd name="connsiteX3" fmla="*/ 2737613 w 3558745"/>
              <a:gd name="connsiteY3" fmla="*/ 0 h 3829563"/>
              <a:gd name="connsiteX4" fmla="*/ 1021681 w 3558745"/>
              <a:gd name="connsiteY4" fmla="*/ 32219 h 3829563"/>
              <a:gd name="connsiteX0" fmla="*/ 1021681 w 3558745"/>
              <a:gd name="connsiteY0" fmla="*/ 60782 h 3858126"/>
              <a:gd name="connsiteX1" fmla="*/ 0 w 3558745"/>
              <a:gd name="connsiteY1" fmla="*/ 3829901 h 3858126"/>
              <a:gd name="connsiteX2" fmla="*/ 3558745 w 3558745"/>
              <a:gd name="connsiteY2" fmla="*/ 3858126 h 3858126"/>
              <a:gd name="connsiteX3" fmla="*/ 2737613 w 3558745"/>
              <a:gd name="connsiteY3" fmla="*/ 28563 h 3858126"/>
              <a:gd name="connsiteX4" fmla="*/ 1021681 w 3558745"/>
              <a:gd name="connsiteY4" fmla="*/ 60782 h 3858126"/>
              <a:gd name="connsiteX0" fmla="*/ 1021681 w 3834342"/>
              <a:gd name="connsiteY0" fmla="*/ 60782 h 4111688"/>
              <a:gd name="connsiteX1" fmla="*/ 0 w 3834342"/>
              <a:gd name="connsiteY1" fmla="*/ 3829901 h 4111688"/>
              <a:gd name="connsiteX2" fmla="*/ 3834341 w 3834342"/>
              <a:gd name="connsiteY2" fmla="*/ 4111687 h 4111688"/>
              <a:gd name="connsiteX3" fmla="*/ 2737613 w 3834342"/>
              <a:gd name="connsiteY3" fmla="*/ 28563 h 4111688"/>
              <a:gd name="connsiteX4" fmla="*/ 1021681 w 3834342"/>
              <a:gd name="connsiteY4" fmla="*/ 60782 h 4111688"/>
              <a:gd name="connsiteX0" fmla="*/ 1218537 w 4031196"/>
              <a:gd name="connsiteY0" fmla="*/ 60782 h 4175656"/>
              <a:gd name="connsiteX1" fmla="*/ 0 w 4031196"/>
              <a:gd name="connsiteY1" fmla="*/ 4175656 h 4175656"/>
              <a:gd name="connsiteX2" fmla="*/ 4031197 w 4031196"/>
              <a:gd name="connsiteY2" fmla="*/ 4111687 h 4175656"/>
              <a:gd name="connsiteX3" fmla="*/ 2934469 w 4031196"/>
              <a:gd name="connsiteY3" fmla="*/ 28563 h 4175656"/>
              <a:gd name="connsiteX4" fmla="*/ 1218537 w 4031196"/>
              <a:gd name="connsiteY4" fmla="*/ 60782 h 4175656"/>
              <a:gd name="connsiteX0" fmla="*/ 1218537 w 4031198"/>
              <a:gd name="connsiteY0" fmla="*/ 50146 h 4165020"/>
              <a:gd name="connsiteX1" fmla="*/ 0 w 4031198"/>
              <a:gd name="connsiteY1" fmla="*/ 4165020 h 4165020"/>
              <a:gd name="connsiteX2" fmla="*/ 4031197 w 4031198"/>
              <a:gd name="connsiteY2" fmla="*/ 4101051 h 4165020"/>
              <a:gd name="connsiteX3" fmla="*/ 2657818 w 4031198"/>
              <a:gd name="connsiteY3" fmla="*/ 62030 h 4165020"/>
              <a:gd name="connsiteX4" fmla="*/ 1218537 w 4031198"/>
              <a:gd name="connsiteY4" fmla="*/ 50146 h 4165020"/>
              <a:gd name="connsiteX0" fmla="*/ 1218537 w 4031196"/>
              <a:gd name="connsiteY0" fmla="*/ 50146 h 4165020"/>
              <a:gd name="connsiteX1" fmla="*/ 0 w 4031196"/>
              <a:gd name="connsiteY1" fmla="*/ 4165020 h 4165020"/>
              <a:gd name="connsiteX2" fmla="*/ 4031197 w 4031196"/>
              <a:gd name="connsiteY2" fmla="*/ 4101051 h 4165020"/>
              <a:gd name="connsiteX3" fmla="*/ 2657818 w 4031196"/>
              <a:gd name="connsiteY3" fmla="*/ 62030 h 4165020"/>
              <a:gd name="connsiteX4" fmla="*/ 1218537 w 4031196"/>
              <a:gd name="connsiteY4" fmla="*/ 50146 h 4165020"/>
              <a:gd name="connsiteX0" fmla="*/ 1307461 w 4031198"/>
              <a:gd name="connsiteY0" fmla="*/ 50145 h 4165020"/>
              <a:gd name="connsiteX1" fmla="*/ 0 w 4031198"/>
              <a:gd name="connsiteY1" fmla="*/ 4165020 h 4165020"/>
              <a:gd name="connsiteX2" fmla="*/ 4031197 w 4031198"/>
              <a:gd name="connsiteY2" fmla="*/ 4101051 h 4165020"/>
              <a:gd name="connsiteX3" fmla="*/ 2657818 w 4031198"/>
              <a:gd name="connsiteY3" fmla="*/ 62030 h 4165020"/>
              <a:gd name="connsiteX4" fmla="*/ 1307461 w 4031198"/>
              <a:gd name="connsiteY4" fmla="*/ 50145 h 4165020"/>
              <a:gd name="connsiteX0" fmla="*/ 1307461 w 4031196"/>
              <a:gd name="connsiteY0" fmla="*/ 18535 h 4133410"/>
              <a:gd name="connsiteX1" fmla="*/ 0 w 4031196"/>
              <a:gd name="connsiteY1" fmla="*/ 4133410 h 4133410"/>
              <a:gd name="connsiteX2" fmla="*/ 4031197 w 4031196"/>
              <a:gd name="connsiteY2" fmla="*/ 4069441 h 4133410"/>
              <a:gd name="connsiteX3" fmla="*/ 2657818 w 4031196"/>
              <a:gd name="connsiteY3" fmla="*/ 30420 h 4133410"/>
              <a:gd name="connsiteX4" fmla="*/ 1307461 w 4031196"/>
              <a:gd name="connsiteY4" fmla="*/ 18535 h 4133410"/>
              <a:gd name="connsiteX0" fmla="*/ 1307461 w 4031198"/>
              <a:gd name="connsiteY0" fmla="*/ 18535 h 4133410"/>
              <a:gd name="connsiteX1" fmla="*/ 0 w 4031198"/>
              <a:gd name="connsiteY1" fmla="*/ 4133410 h 4133410"/>
              <a:gd name="connsiteX2" fmla="*/ 4031197 w 4031198"/>
              <a:gd name="connsiteY2" fmla="*/ 4069441 h 4133410"/>
              <a:gd name="connsiteX3" fmla="*/ 2657818 w 4031198"/>
              <a:gd name="connsiteY3" fmla="*/ 30420 h 4133410"/>
              <a:gd name="connsiteX4" fmla="*/ 1307461 w 4031198"/>
              <a:gd name="connsiteY4" fmla="*/ 18535 h 4133410"/>
              <a:gd name="connsiteX0" fmla="*/ 1374646 w 4031196"/>
              <a:gd name="connsiteY0" fmla="*/ 24096 h 4109571"/>
              <a:gd name="connsiteX1" fmla="*/ 0 w 4031196"/>
              <a:gd name="connsiteY1" fmla="*/ 4109571 h 4109571"/>
              <a:gd name="connsiteX2" fmla="*/ 4031197 w 4031196"/>
              <a:gd name="connsiteY2" fmla="*/ 4045602 h 4109571"/>
              <a:gd name="connsiteX3" fmla="*/ 2657818 w 4031196"/>
              <a:gd name="connsiteY3" fmla="*/ 6581 h 4109571"/>
              <a:gd name="connsiteX4" fmla="*/ 1374646 w 4031196"/>
              <a:gd name="connsiteY4" fmla="*/ 24096 h 4109571"/>
              <a:gd name="connsiteX0" fmla="*/ 1374646 w 4226998"/>
              <a:gd name="connsiteY0" fmla="*/ 24096 h 4363142"/>
              <a:gd name="connsiteX1" fmla="*/ 0 w 4226998"/>
              <a:gd name="connsiteY1" fmla="*/ 4109571 h 4363142"/>
              <a:gd name="connsiteX2" fmla="*/ 4226998 w 4226998"/>
              <a:gd name="connsiteY2" fmla="*/ 4363141 h 4363142"/>
              <a:gd name="connsiteX3" fmla="*/ 2657818 w 4226998"/>
              <a:gd name="connsiteY3" fmla="*/ 6581 h 4363142"/>
              <a:gd name="connsiteX4" fmla="*/ 1374646 w 4226998"/>
              <a:gd name="connsiteY4" fmla="*/ 24096 h 4363142"/>
              <a:gd name="connsiteX0" fmla="*/ 1098223 w 3950575"/>
              <a:gd name="connsiteY0" fmla="*/ 24096 h 4462393"/>
              <a:gd name="connsiteX1" fmla="*/ 1 w 3950575"/>
              <a:gd name="connsiteY1" fmla="*/ 4462392 h 4462393"/>
              <a:gd name="connsiteX2" fmla="*/ 3950575 w 3950575"/>
              <a:gd name="connsiteY2" fmla="*/ 4363141 h 4462393"/>
              <a:gd name="connsiteX3" fmla="*/ 2381395 w 3950575"/>
              <a:gd name="connsiteY3" fmla="*/ 6581 h 4462393"/>
              <a:gd name="connsiteX4" fmla="*/ 1098223 w 3950575"/>
              <a:gd name="connsiteY4" fmla="*/ 24096 h 4462393"/>
              <a:gd name="connsiteX0" fmla="*/ 1414958 w 4267310"/>
              <a:gd name="connsiteY0" fmla="*/ 24096 h 4440342"/>
              <a:gd name="connsiteX1" fmla="*/ -1 w 4267310"/>
              <a:gd name="connsiteY1" fmla="*/ 4440341 h 4440342"/>
              <a:gd name="connsiteX2" fmla="*/ 4267310 w 4267310"/>
              <a:gd name="connsiteY2" fmla="*/ 4363141 h 4440342"/>
              <a:gd name="connsiteX3" fmla="*/ 2698130 w 4267310"/>
              <a:gd name="connsiteY3" fmla="*/ 6581 h 4440342"/>
              <a:gd name="connsiteX4" fmla="*/ 1414958 w 4267310"/>
              <a:gd name="connsiteY4" fmla="*/ 24096 h 4440342"/>
              <a:gd name="connsiteX0" fmla="*/ 1414960 w 4526460"/>
              <a:gd name="connsiteY0" fmla="*/ 24096 h 4440342"/>
              <a:gd name="connsiteX1" fmla="*/ 1 w 4526460"/>
              <a:gd name="connsiteY1" fmla="*/ 4440341 h 4440342"/>
              <a:gd name="connsiteX2" fmla="*/ 4526460 w 4526460"/>
              <a:gd name="connsiteY2" fmla="*/ 4407242 h 4440342"/>
              <a:gd name="connsiteX3" fmla="*/ 2698132 w 4526460"/>
              <a:gd name="connsiteY3" fmla="*/ 6581 h 4440342"/>
              <a:gd name="connsiteX4" fmla="*/ 1414960 w 4526460"/>
              <a:gd name="connsiteY4" fmla="*/ 24096 h 4440342"/>
              <a:gd name="connsiteX0" fmla="*/ 1414958 w 4483267"/>
              <a:gd name="connsiteY0" fmla="*/ 24096 h 4440342"/>
              <a:gd name="connsiteX1" fmla="*/ -1 w 4483267"/>
              <a:gd name="connsiteY1" fmla="*/ 4440341 h 4440342"/>
              <a:gd name="connsiteX2" fmla="*/ 4483267 w 4483267"/>
              <a:gd name="connsiteY2" fmla="*/ 4076473 h 4440342"/>
              <a:gd name="connsiteX3" fmla="*/ 2698130 w 4483267"/>
              <a:gd name="connsiteY3" fmla="*/ 6581 h 4440342"/>
              <a:gd name="connsiteX4" fmla="*/ 1414958 w 4483267"/>
              <a:gd name="connsiteY4" fmla="*/ 24096 h 4440342"/>
              <a:gd name="connsiteX0" fmla="*/ 1386165 w 4454474"/>
              <a:gd name="connsiteY0" fmla="*/ 24096 h 4109572"/>
              <a:gd name="connsiteX1" fmla="*/ 0 w 4454474"/>
              <a:gd name="connsiteY1" fmla="*/ 4109572 h 4109572"/>
              <a:gd name="connsiteX2" fmla="*/ 4454474 w 4454474"/>
              <a:gd name="connsiteY2" fmla="*/ 4076473 h 4109572"/>
              <a:gd name="connsiteX3" fmla="*/ 2669337 w 4454474"/>
              <a:gd name="connsiteY3" fmla="*/ 6581 h 4109572"/>
              <a:gd name="connsiteX4" fmla="*/ 1386165 w 4454474"/>
              <a:gd name="connsiteY4" fmla="*/ 24096 h 410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4474" h="4109572">
                <a:moveTo>
                  <a:pt x="1386165" y="24096"/>
                </a:moveTo>
                <a:cubicBezTo>
                  <a:pt x="1386165" y="24096"/>
                  <a:pt x="1128875" y="2752795"/>
                  <a:pt x="0" y="4109572"/>
                </a:cubicBezTo>
                <a:lnTo>
                  <a:pt x="4454474" y="4076473"/>
                </a:lnTo>
                <a:cubicBezTo>
                  <a:pt x="4454474" y="4076473"/>
                  <a:pt x="2778671" y="2902675"/>
                  <a:pt x="2669337" y="6581"/>
                </a:cubicBezTo>
                <a:cubicBezTo>
                  <a:pt x="1713690" y="32281"/>
                  <a:pt x="1564721" y="-32734"/>
                  <a:pt x="1386165" y="24096"/>
                </a:cubicBezTo>
                <a:close/>
              </a:path>
            </a:pathLst>
          </a:custGeom>
          <a:gradFill>
            <a:gsLst>
              <a:gs pos="25000">
                <a:srgbClr val="E2E2E2"/>
              </a:gs>
              <a:gs pos="0">
                <a:schemeClr val="bg1"/>
              </a:gs>
              <a:gs pos="100000">
                <a:srgbClr val="D2D2D2"/>
              </a:gs>
            </a:gsLst>
            <a:lin ang="16200000" scaled="1"/>
          </a:gradFill>
          <a:ln w="36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2" name="Rectangle: Rounded Corners 1051">
            <a:extLst>
              <a:ext uri="{FF2B5EF4-FFF2-40B4-BE49-F238E27FC236}">
                <a16:creationId xmlns:a16="http://schemas.microsoft.com/office/drawing/2014/main" id="{248C0D07-C6D2-FA75-B003-E072CB027A04}"/>
              </a:ext>
            </a:extLst>
          </p:cNvPr>
          <p:cNvSpPr/>
          <p:nvPr/>
        </p:nvSpPr>
        <p:spPr bwMode="auto">
          <a:xfrm>
            <a:off x="383333" y="1694212"/>
            <a:ext cx="5294921" cy="731520"/>
          </a:xfrm>
          <a:prstGeom prst="roundRect">
            <a:avLst>
              <a:gd name="adj" fmla="val 50000"/>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40" rIns="0" bIns="91440" numCol="1" spcCol="0" rtlCol="0" fromWordArt="0" anchor="ctr" anchorCtr="0" forceAA="0" compatLnSpc="1">
            <a:prstTxWarp prst="textNoShape">
              <a:avLst/>
            </a:prstTxWarp>
            <a:noAutofit/>
          </a:bodyPr>
          <a:lstStyle/>
          <a:p>
            <a:pPr marL="571500" marR="0" lvl="0" indent="0" algn="l" defTabSz="913874" rtl="0" eaLnBrk="1" fontAlgn="auto" latinLnBrk="0" hangingPunct="1">
              <a:lnSpc>
                <a:spcPct val="90000"/>
              </a:lnSpc>
              <a:spcBef>
                <a:spcPts val="0"/>
              </a:spcBef>
              <a:spcAft>
                <a:spcPts val="500"/>
              </a:spcAft>
              <a:buClrTx/>
              <a:buSzTx/>
              <a:buFontTx/>
              <a:buNone/>
              <a:tabLst/>
              <a:defRPr/>
            </a:pPr>
            <a:r>
              <a:rPr kumimoji="0" lang="en-US" sz="1400" b="0" i="0" u="none" strike="noStrike" kern="1200" cap="none" spc="0" normalizeH="0" baseline="0" noProof="0">
                <a:ln w="3175">
                  <a:noFill/>
                </a:ln>
                <a:solidFill>
                  <a:srgbClr val="737373"/>
                </a:solidFill>
                <a:effectLst/>
                <a:uLnTx/>
                <a:uFillTx/>
                <a:latin typeface="Segoe UI Semibold"/>
                <a:ea typeface="+mn-ea"/>
                <a:cs typeface="Segoe UI Semilight" panose="020B0402040204020203" pitchFamily="34" charset="0"/>
              </a:rPr>
              <a:t>DevOps posture visibility</a:t>
            </a:r>
            <a:endParaRPr kumimoji="0" lang="en-US" sz="1100" b="0" i="0" u="none" strike="noStrike" kern="1200" cap="none" spc="0" normalizeH="0" baseline="0" noProof="0">
              <a:ln w="3175">
                <a:noFill/>
              </a:ln>
              <a:gradFill>
                <a:gsLst>
                  <a:gs pos="83000">
                    <a:srgbClr val="000000"/>
                  </a:gs>
                  <a:gs pos="80000">
                    <a:srgbClr val="000000"/>
                  </a:gs>
                </a:gsLst>
                <a:lin ang="5400000" scaled="1"/>
              </a:gradFill>
              <a:effectLst/>
              <a:uLnTx/>
              <a:uFillTx/>
              <a:latin typeface="Segoe UI"/>
              <a:ea typeface="+mn-ea"/>
              <a:cs typeface="Segoe UI Semilight" panose="020B0402040204020203" pitchFamily="34" charset="0"/>
            </a:endParaRPr>
          </a:p>
          <a:p>
            <a:pPr marL="571500" marR="0" lvl="0" indent="0" algn="l" defTabSz="913874" rtl="0" eaLnBrk="1" fontAlgn="auto" latinLnBrk="0" hangingPunct="1">
              <a:lnSpc>
                <a:spcPct val="90000"/>
              </a:lnSpc>
              <a:spcBef>
                <a:spcPts val="0"/>
              </a:spcBef>
              <a:spcAft>
                <a:spcPts val="500"/>
              </a:spcAft>
              <a:buClrTx/>
              <a:buSzTx/>
              <a:buFontTx/>
              <a:buNone/>
              <a:tabLst/>
              <a:defRPr/>
            </a:pPr>
            <a:r>
              <a:rPr kumimoji="0" lang="en-US" sz="900" b="0" i="0" u="none" strike="noStrike" kern="1200" cap="none" spc="-30" normalizeH="0" baseline="0" noProof="0">
                <a:ln w="3175">
                  <a:noFill/>
                </a:ln>
                <a:gradFill>
                  <a:gsLst>
                    <a:gs pos="83000">
                      <a:srgbClr val="000000"/>
                    </a:gs>
                    <a:gs pos="80000">
                      <a:srgbClr val="000000"/>
                    </a:gs>
                  </a:gsLst>
                  <a:lin ang="5400000" scaled="1"/>
                </a:gradFill>
                <a:effectLst/>
                <a:uLnTx/>
                <a:uFillTx/>
                <a:latin typeface="Segoe UI"/>
                <a:ea typeface="+mn-ea"/>
                <a:cs typeface="Segoe UI Semilight" panose="020B0402040204020203" pitchFamily="34" charset="0"/>
              </a:rPr>
              <a:t>Code  |  Dependencies  |  Secrets  |  Container images  |  Infrastructure as code security insights</a:t>
            </a:r>
            <a:endParaRPr kumimoji="0" lang="en-US" sz="1050" b="0" i="0" u="none" strike="noStrike" kern="1200" cap="none" spc="-30" normalizeH="0" baseline="0" noProof="0">
              <a:ln w="3175">
                <a:noFill/>
              </a:ln>
              <a:gradFill>
                <a:gsLst>
                  <a:gs pos="83000">
                    <a:srgbClr val="000000"/>
                  </a:gs>
                  <a:gs pos="80000">
                    <a:srgbClr val="000000"/>
                  </a:gs>
                </a:gsLst>
                <a:lin ang="5400000" scaled="1"/>
              </a:gradFill>
              <a:effectLst/>
              <a:uLnTx/>
              <a:uFillTx/>
              <a:latin typeface="Segoe UI"/>
              <a:ea typeface="+mn-ea"/>
              <a:cs typeface="Segoe UI Semilight" panose="020B0402040204020203" pitchFamily="34" charset="0"/>
            </a:endParaRPr>
          </a:p>
        </p:txBody>
      </p:sp>
      <p:sp>
        <p:nvSpPr>
          <p:cNvPr id="1061" name="Rectangle: Rounded Corners 1060">
            <a:extLst>
              <a:ext uri="{FF2B5EF4-FFF2-40B4-BE49-F238E27FC236}">
                <a16:creationId xmlns:a16="http://schemas.microsoft.com/office/drawing/2014/main" id="{6788F1CD-8411-EE9F-362A-648D1F41A9F0}"/>
              </a:ext>
            </a:extLst>
          </p:cNvPr>
          <p:cNvSpPr/>
          <p:nvPr/>
        </p:nvSpPr>
        <p:spPr bwMode="auto">
          <a:xfrm>
            <a:off x="383333" y="2500184"/>
            <a:ext cx="5294921" cy="731520"/>
          </a:xfrm>
          <a:prstGeom prst="roundRect">
            <a:avLst>
              <a:gd name="adj" fmla="val 50000"/>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40" rIns="91427" bIns="91440" numCol="1" spcCol="0" rtlCol="0" fromWordArt="0" anchor="ctr" anchorCtr="0" forceAA="0" compatLnSpc="1">
            <a:prstTxWarp prst="textNoShape">
              <a:avLst/>
            </a:prstTxWarp>
            <a:noAutofit/>
          </a:bodyPr>
          <a:lstStyle/>
          <a:p>
            <a:pPr marL="571500" marR="0" lvl="0" indent="0" algn="l" defTabSz="913874" rtl="0" eaLnBrk="1" fontAlgn="auto" latinLnBrk="0" hangingPunct="1">
              <a:lnSpc>
                <a:spcPct val="90000"/>
              </a:lnSpc>
              <a:spcBef>
                <a:spcPts val="0"/>
              </a:spcBef>
              <a:spcAft>
                <a:spcPts val="500"/>
              </a:spcAft>
              <a:buClrTx/>
              <a:buSzTx/>
              <a:buFontTx/>
              <a:buNone/>
              <a:tabLst/>
              <a:defRPr/>
            </a:pPr>
            <a:r>
              <a:rPr kumimoji="0" lang="en-US" sz="1400" b="0" i="0" u="none" strike="noStrike" kern="1200" cap="none" spc="0" normalizeH="0" baseline="0" noProof="0">
                <a:ln w="3175">
                  <a:noFill/>
                </a:ln>
                <a:solidFill>
                  <a:srgbClr val="0078D4"/>
                </a:solidFill>
                <a:effectLst/>
                <a:uLnTx/>
                <a:uFillTx/>
                <a:latin typeface="Segoe UI Semibold"/>
                <a:ea typeface="+mn-ea"/>
                <a:cs typeface="Segoe UI Semilight" panose="020B0402040204020203" pitchFamily="34" charset="0"/>
              </a:rPr>
              <a:t>Infrastructure as code security </a:t>
            </a:r>
          </a:p>
          <a:p>
            <a:pPr marL="571500" marR="0" lvl="0" indent="0" algn="l" defTabSz="913874" rtl="0" eaLnBrk="1" fontAlgn="auto" latinLnBrk="0" hangingPunct="1">
              <a:lnSpc>
                <a:spcPct val="90000"/>
              </a:lnSpc>
              <a:spcBef>
                <a:spcPts val="0"/>
              </a:spcBef>
              <a:spcAft>
                <a:spcPts val="784"/>
              </a:spcAft>
              <a:buClrTx/>
              <a:buSzTx/>
              <a:buFontTx/>
              <a:buNone/>
              <a:tabLst/>
              <a:defRPr/>
            </a:pPr>
            <a:r>
              <a:rPr kumimoji="0" lang="en-US" sz="900" b="0" i="0" u="none" strike="noStrike" kern="1200" cap="none" spc="0" normalizeH="0" baseline="0" noProof="0">
                <a:ln w="3175">
                  <a:noFill/>
                </a:ln>
                <a:gradFill>
                  <a:gsLst>
                    <a:gs pos="83000">
                      <a:srgbClr val="000000"/>
                    </a:gs>
                    <a:gs pos="80000">
                      <a:srgbClr val="000000"/>
                    </a:gs>
                  </a:gsLst>
                  <a:lin ang="5400000" scaled="1"/>
                </a:gradFill>
                <a:effectLst/>
                <a:uLnTx/>
                <a:uFillTx/>
                <a:latin typeface="Segoe UI"/>
                <a:ea typeface="+mn-ea"/>
                <a:cs typeface="Segoe UI Semilight" panose="020B0402040204020203" pitchFamily="34" charset="0"/>
              </a:rPr>
              <a:t>ARM  |  Bicep  |  Terraform  |  CloudFormation  |  And more</a:t>
            </a:r>
          </a:p>
        </p:txBody>
      </p:sp>
      <p:sp>
        <p:nvSpPr>
          <p:cNvPr id="1062" name="Rectangle: Rounded Corners 1061">
            <a:extLst>
              <a:ext uri="{FF2B5EF4-FFF2-40B4-BE49-F238E27FC236}">
                <a16:creationId xmlns:a16="http://schemas.microsoft.com/office/drawing/2014/main" id="{8EBC5395-A509-8025-EF37-86A882803829}"/>
              </a:ext>
            </a:extLst>
          </p:cNvPr>
          <p:cNvSpPr/>
          <p:nvPr/>
        </p:nvSpPr>
        <p:spPr bwMode="auto">
          <a:xfrm>
            <a:off x="383333" y="3306156"/>
            <a:ext cx="5294921" cy="731520"/>
          </a:xfrm>
          <a:prstGeom prst="roundRect">
            <a:avLst>
              <a:gd name="adj" fmla="val 5000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40" rIns="91427" bIns="91440" numCol="1" spcCol="0" rtlCol="0" fromWordArt="0" anchor="ctr" anchorCtr="0" forceAA="0" compatLnSpc="1">
            <a:prstTxWarp prst="textNoShape">
              <a:avLst/>
            </a:prstTxWarp>
            <a:noAutofit/>
          </a:bodyPr>
          <a:lstStyle/>
          <a:p>
            <a:pPr marL="571500" marR="0" lvl="0" indent="0" algn="l" defTabSz="913874" rtl="0" eaLnBrk="1" fontAlgn="auto" latinLnBrk="0" hangingPunct="1">
              <a:lnSpc>
                <a:spcPct val="90000"/>
              </a:lnSpc>
              <a:spcBef>
                <a:spcPts val="0"/>
              </a:spcBef>
              <a:spcAft>
                <a:spcPts val="500"/>
              </a:spcAft>
              <a:buClrTx/>
              <a:buSzTx/>
              <a:buFontTx/>
              <a:buNone/>
              <a:tabLst/>
              <a:defRPr/>
            </a:pPr>
            <a:r>
              <a:rPr kumimoji="0" lang="en-US" sz="1400" b="0" i="0" u="none" strike="noStrike" kern="1200" cap="none" spc="0" normalizeH="0" baseline="0" noProof="0">
                <a:ln w="3175">
                  <a:noFill/>
                </a:ln>
                <a:solidFill>
                  <a:srgbClr val="243A5E"/>
                </a:solidFill>
                <a:effectLst/>
                <a:uLnTx/>
                <a:uFillTx/>
                <a:latin typeface="Segoe UI Semibold"/>
                <a:ea typeface="+mn-ea"/>
                <a:cs typeface="Segoe UI Semilight" panose="020B0402040204020203" pitchFamily="34" charset="0"/>
              </a:rPr>
              <a:t>Code to cloud contextualization</a:t>
            </a:r>
            <a:r>
              <a:rPr kumimoji="0" lang="en-US" sz="1100" b="0" i="0" u="none" strike="noStrike" kern="1200" cap="none" spc="0" normalizeH="0" baseline="0" noProof="0">
                <a:ln w="3175">
                  <a:noFill/>
                </a:ln>
                <a:solidFill>
                  <a:srgbClr val="243A5E"/>
                </a:solidFill>
                <a:effectLst/>
                <a:uLnTx/>
                <a:uFillTx/>
                <a:latin typeface="Segoe UI Semibold"/>
                <a:ea typeface="+mn-ea"/>
                <a:cs typeface="Segoe UI Semilight" panose="020B0402040204020203" pitchFamily="34" charset="0"/>
              </a:rPr>
              <a:t> </a:t>
            </a:r>
          </a:p>
          <a:p>
            <a:pPr marL="571500" marR="0" lvl="0" indent="0" algn="l" defTabSz="913874" rtl="0" eaLnBrk="1" fontAlgn="auto" latinLnBrk="0" hangingPunct="1">
              <a:lnSpc>
                <a:spcPct val="90000"/>
              </a:lnSpc>
              <a:spcBef>
                <a:spcPts val="0"/>
              </a:spcBef>
              <a:spcAft>
                <a:spcPts val="784"/>
              </a:spcAft>
              <a:buClrTx/>
              <a:buSzTx/>
              <a:buFontTx/>
              <a:buNone/>
              <a:tabLst/>
              <a:defRPr/>
            </a:pPr>
            <a:r>
              <a:rPr kumimoji="0" lang="en-US" sz="900" b="0" i="0" u="none" strike="noStrike" kern="1200" cap="none" spc="0" normalizeH="0" baseline="0" noProof="0">
                <a:ln w="3175">
                  <a:noFill/>
                </a:ln>
                <a:gradFill>
                  <a:gsLst>
                    <a:gs pos="83000">
                      <a:srgbClr val="000000"/>
                    </a:gs>
                    <a:gs pos="80000">
                      <a:srgbClr val="000000"/>
                    </a:gs>
                  </a:gsLst>
                  <a:lin ang="5400000" scaled="1"/>
                </a:gradFill>
                <a:effectLst/>
                <a:uLnTx/>
                <a:uFillTx/>
                <a:latin typeface="Segoe UI"/>
                <a:ea typeface="+mn-ea"/>
                <a:cs typeface="Segoe UI Semilight" panose="020B0402040204020203" pitchFamily="34" charset="0"/>
              </a:rPr>
              <a:t>Across</a:t>
            </a:r>
            <a:r>
              <a:rPr kumimoji="0" lang="en-US" sz="900" b="0" i="0" u="none" strike="noStrike" kern="1200" cap="none" spc="0" normalizeH="0" baseline="0" noProof="0">
                <a:ln w="3175">
                  <a:noFill/>
                </a:ln>
                <a:gradFill>
                  <a:gsLst>
                    <a:gs pos="83000">
                      <a:srgbClr val="000000"/>
                    </a:gs>
                    <a:gs pos="80000">
                      <a:srgbClr val="000000"/>
                    </a:gs>
                  </a:gsLst>
                  <a:lin ang="5400000" scaled="1"/>
                </a:gradFill>
                <a:effectLst/>
                <a:uLnTx/>
                <a:uFillTx/>
                <a:latin typeface="Segoe UI Semibold"/>
                <a:ea typeface="+mn-ea"/>
                <a:cs typeface="Segoe UI Semilight" panose="020B0402040204020203" pitchFamily="34" charset="0"/>
              </a:rPr>
              <a:t> </a:t>
            </a:r>
            <a:r>
              <a:rPr kumimoji="0" lang="en-US" sz="900" b="0" i="0" u="none" strike="noStrike" kern="1200" cap="none" spc="0" normalizeH="0" baseline="0" noProof="0">
                <a:ln w="3175">
                  <a:noFill/>
                </a:ln>
                <a:gradFill>
                  <a:gsLst>
                    <a:gs pos="83000">
                      <a:srgbClr val="000000"/>
                    </a:gs>
                    <a:gs pos="80000">
                      <a:srgbClr val="000000"/>
                    </a:gs>
                  </a:gsLst>
                  <a:lin ang="5400000" scaled="1"/>
                </a:gradFill>
                <a:effectLst/>
                <a:uLnTx/>
                <a:uFillTx/>
                <a:latin typeface="Segoe UI"/>
                <a:ea typeface="+mn-ea"/>
                <a:cs typeface="Segoe UI Semilight" panose="020B0402040204020203" pitchFamily="34" charset="0"/>
              </a:rPr>
              <a:t>multipipeline and multicloud environments</a:t>
            </a:r>
          </a:p>
        </p:txBody>
      </p:sp>
      <p:sp>
        <p:nvSpPr>
          <p:cNvPr id="1063" name="Rectangle: Rounded Corners 1062">
            <a:extLst>
              <a:ext uri="{FF2B5EF4-FFF2-40B4-BE49-F238E27FC236}">
                <a16:creationId xmlns:a16="http://schemas.microsoft.com/office/drawing/2014/main" id="{B5C5A252-8F6F-FF41-F0FF-8BEA38B27F31}"/>
              </a:ext>
            </a:extLst>
          </p:cNvPr>
          <p:cNvSpPr/>
          <p:nvPr/>
        </p:nvSpPr>
        <p:spPr bwMode="auto">
          <a:xfrm>
            <a:off x="328365" y="4907720"/>
            <a:ext cx="5294921" cy="731520"/>
          </a:xfrm>
          <a:prstGeom prst="roundRect">
            <a:avLst>
              <a:gd name="adj" fmla="val 50000"/>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40" rIns="91427" bIns="91440" numCol="1" spcCol="0" rtlCol="0" fromWordArt="0" anchor="ctr" anchorCtr="0" forceAA="0" compatLnSpc="1">
            <a:prstTxWarp prst="textNoShape">
              <a:avLst/>
            </a:prstTxWarp>
            <a:noAutofit/>
          </a:bodyPr>
          <a:lstStyle/>
          <a:p>
            <a:pPr marL="571500" marR="0" lvl="0" indent="0" algn="l" defTabSz="913874" rtl="0" eaLnBrk="1" fontAlgn="auto" latinLnBrk="0" hangingPunct="1">
              <a:lnSpc>
                <a:spcPct val="90000"/>
              </a:lnSpc>
              <a:spcBef>
                <a:spcPts val="0"/>
              </a:spcBef>
              <a:spcAft>
                <a:spcPts val="50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UI Semibold"/>
                <a:ea typeface="+mn-ea"/>
                <a:cs typeface="Segoe UI Semilight" panose="020B0402040204020203" pitchFamily="34" charset="0"/>
              </a:rPr>
              <a:t>Integrated workflows</a:t>
            </a:r>
            <a:endParaRPr kumimoji="0" lang="en-US" sz="1100" b="0" i="0" u="none" strike="noStrike" kern="120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a:p>
            <a:pPr marL="571500" marR="0" lvl="0" indent="0" algn="l" defTabSz="913874" rtl="0" eaLnBrk="1" fontAlgn="auto" latinLnBrk="0" hangingPunct="1">
              <a:lnSpc>
                <a:spcPct val="90000"/>
              </a:lnSpc>
              <a:spcBef>
                <a:spcPts val="0"/>
              </a:spcBef>
              <a:spcAft>
                <a:spcPts val="784"/>
              </a:spcAft>
              <a:buClrTx/>
              <a:buSzTx/>
              <a:buFontTx/>
              <a:buNone/>
              <a:tabLst/>
              <a:defRPr/>
            </a:pPr>
            <a:r>
              <a:rPr kumimoji="0" lang="en-US" sz="900" b="0" i="0" u="none" strike="noStrike" kern="1200" cap="none" spc="0" normalizeH="0" baseline="0" noProof="0">
                <a:ln w="3175">
                  <a:noFill/>
                </a:ln>
                <a:gradFill>
                  <a:gsLst>
                    <a:gs pos="83000">
                      <a:srgbClr val="000000"/>
                    </a:gs>
                    <a:gs pos="80000">
                      <a:srgbClr val="000000"/>
                    </a:gs>
                  </a:gsLst>
                  <a:lin ang="5400000" scaled="1"/>
                </a:gradFill>
                <a:effectLst/>
                <a:uLnTx/>
                <a:uFillTx/>
                <a:latin typeface="Segoe UI"/>
                <a:ea typeface="+mn-ea"/>
                <a:cs typeface="Segoe UI Semilight" panose="020B0402040204020203" pitchFamily="34" charset="0"/>
              </a:rPr>
              <a:t>Pull request annotations  |  Developer ownership assignments</a:t>
            </a:r>
          </a:p>
        </p:txBody>
      </p:sp>
      <p:sp>
        <p:nvSpPr>
          <p:cNvPr id="1180" name="Rectangle: Rounded Corners 1179">
            <a:extLst>
              <a:ext uri="{FF2B5EF4-FFF2-40B4-BE49-F238E27FC236}">
                <a16:creationId xmlns:a16="http://schemas.microsoft.com/office/drawing/2014/main" id="{D1F7371A-4FB4-EB8F-1E65-4EAE3C09C72D}"/>
              </a:ext>
              <a:ext uri="{C183D7F6-B498-43B3-948B-1728B52AA6E4}">
                <adec:decorative xmlns:adec="http://schemas.microsoft.com/office/drawing/2017/decorative" val="1"/>
              </a:ext>
            </a:extLst>
          </p:cNvPr>
          <p:cNvSpPr/>
          <p:nvPr/>
        </p:nvSpPr>
        <p:spPr bwMode="auto">
          <a:xfrm>
            <a:off x="6207992" y="2553870"/>
            <a:ext cx="5592428" cy="1768074"/>
          </a:xfrm>
          <a:prstGeom prst="roundRect">
            <a:avLst>
              <a:gd name="adj" fmla="val 50000"/>
            </a:avLst>
          </a:prstGeom>
          <a:noFill/>
          <a:ln w="381000">
            <a:gradFill flip="none" rotWithShape="1">
              <a:gsLst>
                <a:gs pos="0">
                  <a:schemeClr val="accent1"/>
                </a:gs>
                <a:gs pos="100000">
                  <a:schemeClr val="tx2"/>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181" name="Rectangle: Rounded Corners 1180" descr="Multicloud icons： Amazon Web Services，Google Cloud Platform，Microsoft Azure and on-prem">
            <a:extLst>
              <a:ext uri="{FF2B5EF4-FFF2-40B4-BE49-F238E27FC236}">
                <a16:creationId xmlns:a16="http://schemas.microsoft.com/office/drawing/2014/main" id="{14F64D1E-0329-0CEC-81EE-25BF16C55EBC}"/>
              </a:ext>
            </a:extLst>
          </p:cNvPr>
          <p:cNvSpPr/>
          <p:nvPr/>
        </p:nvSpPr>
        <p:spPr bwMode="auto">
          <a:xfrm>
            <a:off x="7611317" y="4781039"/>
            <a:ext cx="2696262" cy="253894"/>
          </a:xfrm>
          <a:prstGeom prst="roundRect">
            <a:avLst>
              <a:gd name="adj" fmla="val 50000"/>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82" name="TextBox 1181">
            <a:extLst>
              <a:ext uri="{FF2B5EF4-FFF2-40B4-BE49-F238E27FC236}">
                <a16:creationId xmlns:a16="http://schemas.microsoft.com/office/drawing/2014/main" id="{D1A6CBE7-0C9C-93A5-43D2-9A59192B2E98}"/>
              </a:ext>
            </a:extLst>
          </p:cNvPr>
          <p:cNvSpPr txBox="1"/>
          <p:nvPr/>
        </p:nvSpPr>
        <p:spPr>
          <a:xfrm>
            <a:off x="7651046" y="2425732"/>
            <a:ext cx="2696262" cy="255884"/>
          </a:xfrm>
          <a:prstGeom prst="roundRect">
            <a:avLst>
              <a:gd name="adj" fmla="val 50000"/>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0000"/>
              </a:lnSpc>
              <a:spcBef>
                <a:spcPts val="1200"/>
              </a:spcBef>
              <a:spcAft>
                <a:spcPct val="0"/>
              </a:spcAft>
              <a:buClrTx/>
              <a:buSzTx/>
              <a:buFontTx/>
              <a:buNone/>
              <a:tabLst/>
              <a:defRPr/>
            </a:pPr>
            <a:r>
              <a:rPr kumimoji="0" lang="en-US" sz="1300" b="1" i="0" u="none" strike="noStrike" kern="1200" cap="none" spc="-10" normalizeH="0" baseline="0" noProof="0">
                <a:ln>
                  <a:noFill/>
                </a:ln>
                <a:gradFill>
                  <a:gsLst>
                    <a:gs pos="0">
                      <a:srgbClr val="0078D4"/>
                    </a:gs>
                    <a:gs pos="100000">
                      <a:srgbClr val="225B62"/>
                    </a:gs>
                  </a:gsLst>
                  <a:lin ang="2700000" scaled="1"/>
                </a:gradFill>
                <a:effectLst/>
                <a:uLnTx/>
                <a:uFillTx/>
                <a:latin typeface="Segoe UI Semibold"/>
                <a:ea typeface="+mn-ea"/>
                <a:cs typeface="Segoe UI" pitchFamily="34" charset="0"/>
              </a:rPr>
              <a:t>Microsoft Defender for Cloud</a:t>
            </a:r>
          </a:p>
        </p:txBody>
      </p:sp>
      <p:sp>
        <p:nvSpPr>
          <p:cNvPr id="1263" name="building_8">
            <a:extLst>
              <a:ext uri="{FF2B5EF4-FFF2-40B4-BE49-F238E27FC236}">
                <a16:creationId xmlns:a16="http://schemas.microsoft.com/office/drawing/2014/main" id="{36BCB7AE-6DC0-B2B3-A96C-60028032CAE5}"/>
              </a:ext>
              <a:ext uri="{C183D7F6-B498-43B3-948B-1728B52AA6E4}">
                <adec:decorative xmlns:adec="http://schemas.microsoft.com/office/drawing/2017/decorative" val="1"/>
              </a:ext>
            </a:extLst>
          </p:cNvPr>
          <p:cNvSpPr>
            <a:spLocks noChangeAspect="1" noEditPoints="1"/>
          </p:cNvSpPr>
          <p:nvPr/>
        </p:nvSpPr>
        <p:spPr bwMode="auto">
          <a:xfrm>
            <a:off x="9917076" y="4229695"/>
            <a:ext cx="125871" cy="136706"/>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solidFill>
            <a:schemeClr val="bg1"/>
          </a:solidFill>
          <a:ln w="1270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4" name="Freeform: Shape 1263">
            <a:extLst>
              <a:ext uri="{FF2B5EF4-FFF2-40B4-BE49-F238E27FC236}">
                <a16:creationId xmlns:a16="http://schemas.microsoft.com/office/drawing/2014/main" id="{48DA7F84-CB4C-11F0-42BA-0FEE5AACAD4F}"/>
              </a:ext>
              <a:ext uri="{C183D7F6-B498-43B3-948B-1728B52AA6E4}">
                <adec:decorative xmlns:adec="http://schemas.microsoft.com/office/drawing/2017/decorative" val="1"/>
              </a:ext>
            </a:extLst>
          </p:cNvPr>
          <p:cNvSpPr/>
          <p:nvPr/>
        </p:nvSpPr>
        <p:spPr>
          <a:xfrm>
            <a:off x="10008261" y="4322336"/>
            <a:ext cx="137221" cy="88284"/>
          </a:xfrm>
          <a:custGeom>
            <a:avLst/>
            <a:gdLst>
              <a:gd name="connsiteX0" fmla="*/ 300351 w 365566"/>
              <a:gd name="connsiteY0" fmla="*/ 233606 h 235195"/>
              <a:gd name="connsiteX1" fmla="*/ 300351 w 365566"/>
              <a:gd name="connsiteY1" fmla="*/ 233606 h 235195"/>
              <a:gd name="connsiteX2" fmla="*/ 93760 w 365566"/>
              <a:gd name="connsiteY2" fmla="*/ 235195 h 235195"/>
              <a:gd name="connsiteX3" fmla="*/ 93760 w 365566"/>
              <a:gd name="connsiteY3" fmla="*/ 235195 h 235195"/>
              <a:gd name="connsiteX4" fmla="*/ 92171 w 365566"/>
              <a:gd name="connsiteY4" fmla="*/ 235195 h 235195"/>
              <a:gd name="connsiteX5" fmla="*/ 0 w 365566"/>
              <a:gd name="connsiteY5" fmla="*/ 141435 h 235195"/>
              <a:gd name="connsiteX6" fmla="*/ 90582 w 365566"/>
              <a:gd name="connsiteY6" fmla="*/ 47675 h 235195"/>
              <a:gd name="connsiteX7" fmla="*/ 109652 w 365566"/>
              <a:gd name="connsiteY7" fmla="*/ 49264 h 235195"/>
              <a:gd name="connsiteX8" fmla="*/ 195467 w 365566"/>
              <a:gd name="connsiteY8" fmla="*/ 0 h 235195"/>
              <a:gd name="connsiteX9" fmla="*/ 295584 w 365566"/>
              <a:gd name="connsiteY9" fmla="*/ 92171 h 235195"/>
              <a:gd name="connsiteX10" fmla="*/ 295584 w 365566"/>
              <a:gd name="connsiteY10" fmla="*/ 92171 h 235195"/>
              <a:gd name="connsiteX11" fmla="*/ 365507 w 365566"/>
              <a:gd name="connsiteY11" fmla="*/ 163683 h 235195"/>
              <a:gd name="connsiteX12" fmla="*/ 300351 w 365566"/>
              <a:gd name="connsiteY12" fmla="*/ 233606 h 235195"/>
              <a:gd name="connsiteX13" fmla="*/ 300351 w 365566"/>
              <a:gd name="connsiteY13" fmla="*/ 233606 h 23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5566" h="235195">
                <a:moveTo>
                  <a:pt x="300351" y="233606"/>
                </a:moveTo>
                <a:cubicBezTo>
                  <a:pt x="300351" y="235195"/>
                  <a:pt x="300351" y="235195"/>
                  <a:pt x="300351" y="233606"/>
                </a:cubicBezTo>
                <a:cubicBezTo>
                  <a:pt x="93760" y="235195"/>
                  <a:pt x="93760" y="235195"/>
                  <a:pt x="93760" y="235195"/>
                </a:cubicBezTo>
                <a:lnTo>
                  <a:pt x="93760" y="235195"/>
                </a:lnTo>
                <a:cubicBezTo>
                  <a:pt x="92171" y="235195"/>
                  <a:pt x="92171" y="235195"/>
                  <a:pt x="92171" y="235195"/>
                </a:cubicBezTo>
                <a:cubicBezTo>
                  <a:pt x="41318" y="235195"/>
                  <a:pt x="0" y="193877"/>
                  <a:pt x="0" y="141435"/>
                </a:cubicBezTo>
                <a:cubicBezTo>
                  <a:pt x="0" y="88993"/>
                  <a:pt x="41318" y="47675"/>
                  <a:pt x="90582" y="47675"/>
                </a:cubicBezTo>
                <a:cubicBezTo>
                  <a:pt x="96939" y="47675"/>
                  <a:pt x="103295" y="47675"/>
                  <a:pt x="109652" y="49264"/>
                </a:cubicBezTo>
                <a:cubicBezTo>
                  <a:pt x="128722" y="19070"/>
                  <a:pt x="158916" y="0"/>
                  <a:pt x="195467" y="0"/>
                </a:cubicBezTo>
                <a:cubicBezTo>
                  <a:pt x="247909" y="0"/>
                  <a:pt x="290816" y="39729"/>
                  <a:pt x="295584" y="92171"/>
                </a:cubicBezTo>
                <a:lnTo>
                  <a:pt x="295584" y="92171"/>
                </a:lnTo>
                <a:cubicBezTo>
                  <a:pt x="335313" y="92171"/>
                  <a:pt x="365507" y="123954"/>
                  <a:pt x="365507" y="163683"/>
                </a:cubicBezTo>
                <a:cubicBezTo>
                  <a:pt x="367096" y="200234"/>
                  <a:pt x="336902" y="232017"/>
                  <a:pt x="300351" y="233606"/>
                </a:cubicBezTo>
                <a:lnTo>
                  <a:pt x="300351" y="233606"/>
                </a:lnTo>
                <a:close/>
              </a:path>
            </a:pathLst>
          </a:custGeom>
          <a:solidFill>
            <a:schemeClr val="bg1"/>
          </a:solidFill>
          <a:ln w="1270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184" name="Graphic 1183">
            <a:extLst>
              <a:ext uri="{FF2B5EF4-FFF2-40B4-BE49-F238E27FC236}">
                <a16:creationId xmlns:a16="http://schemas.microsoft.com/office/drawing/2014/main" id="{5A478C9F-03DF-A53F-DA27-7ABE6EEAA57F}"/>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891682" y="4253915"/>
            <a:ext cx="221296" cy="132485"/>
          </a:xfrm>
          <a:prstGeom prst="rect">
            <a:avLst/>
          </a:prstGeom>
        </p:spPr>
      </p:pic>
      <p:pic>
        <p:nvPicPr>
          <p:cNvPr id="1185" name="Graphic 1184">
            <a:extLst>
              <a:ext uri="{FF2B5EF4-FFF2-40B4-BE49-F238E27FC236}">
                <a16:creationId xmlns:a16="http://schemas.microsoft.com/office/drawing/2014/main" id="{D56D7689-F450-A31C-C5C1-C95006D9F6ED}"/>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555725" y="4220739"/>
            <a:ext cx="198837" cy="198837"/>
          </a:xfrm>
          <a:prstGeom prst="rect">
            <a:avLst/>
          </a:prstGeom>
        </p:spPr>
      </p:pic>
      <p:pic>
        <p:nvPicPr>
          <p:cNvPr id="1186" name="Graphic 1185">
            <a:extLst>
              <a:ext uri="{FF2B5EF4-FFF2-40B4-BE49-F238E27FC236}">
                <a16:creationId xmlns:a16="http://schemas.microsoft.com/office/drawing/2014/main" id="{E5421B2F-AD15-6ACD-4D90-3CD1B9AC4488}"/>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178609" y="4155556"/>
            <a:ext cx="329203" cy="329203"/>
          </a:xfrm>
          <a:prstGeom prst="rect">
            <a:avLst/>
          </a:prstGeom>
        </p:spPr>
      </p:pic>
      <p:sp>
        <p:nvSpPr>
          <p:cNvPr id="1187" name="TextBox 1186">
            <a:extLst>
              <a:ext uri="{FF2B5EF4-FFF2-40B4-BE49-F238E27FC236}">
                <a16:creationId xmlns:a16="http://schemas.microsoft.com/office/drawing/2014/main" id="{E664C588-8D98-6747-DCE7-625AFAD3FF6B}"/>
              </a:ext>
            </a:extLst>
          </p:cNvPr>
          <p:cNvSpPr txBox="1"/>
          <p:nvPr/>
        </p:nvSpPr>
        <p:spPr>
          <a:xfrm>
            <a:off x="7818795" y="2704581"/>
            <a:ext cx="2360764" cy="492443"/>
          </a:xfrm>
          <a:prstGeom prst="rect">
            <a:avLst/>
          </a:prstGeom>
          <a:noFill/>
        </p:spPr>
        <p:txBody>
          <a:bodyPr wrap="square" tIns="91440" bIns="9144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rPr>
              <a:t>Cloud Security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rPr>
              <a:t>Posture Management</a:t>
            </a:r>
          </a:p>
        </p:txBody>
      </p:sp>
      <p:sp>
        <p:nvSpPr>
          <p:cNvPr id="1188" name="TextBox 1187">
            <a:extLst>
              <a:ext uri="{FF2B5EF4-FFF2-40B4-BE49-F238E27FC236}">
                <a16:creationId xmlns:a16="http://schemas.microsoft.com/office/drawing/2014/main" id="{B32C5E21-E756-AA0D-C80F-F54DB7C00413}"/>
              </a:ext>
            </a:extLst>
          </p:cNvPr>
          <p:cNvSpPr txBox="1"/>
          <p:nvPr/>
        </p:nvSpPr>
        <p:spPr>
          <a:xfrm>
            <a:off x="6695659" y="2704581"/>
            <a:ext cx="1322353" cy="492443"/>
          </a:xfrm>
          <a:prstGeom prst="rect">
            <a:avLst/>
          </a:prstGeom>
          <a:noFill/>
        </p:spPr>
        <p:txBody>
          <a:bodyPr wrap="square" tIns="91440" bIns="9144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DevOps Security Management</a:t>
            </a:r>
          </a:p>
        </p:txBody>
      </p:sp>
      <p:sp>
        <p:nvSpPr>
          <p:cNvPr id="1189" name="TextBox 1188">
            <a:extLst>
              <a:ext uri="{FF2B5EF4-FFF2-40B4-BE49-F238E27FC236}">
                <a16:creationId xmlns:a16="http://schemas.microsoft.com/office/drawing/2014/main" id="{EFD2B71F-E7B6-3C9F-C37F-3DB4FA74BD03}"/>
              </a:ext>
            </a:extLst>
          </p:cNvPr>
          <p:cNvSpPr txBox="1"/>
          <p:nvPr/>
        </p:nvSpPr>
        <p:spPr>
          <a:xfrm>
            <a:off x="9878041" y="2704581"/>
            <a:ext cx="1366945" cy="492443"/>
          </a:xfrm>
          <a:prstGeom prst="rect">
            <a:avLst/>
          </a:prstGeom>
          <a:noFill/>
        </p:spPr>
        <p:txBody>
          <a:bodyPr wrap="square" tIns="91440" bIns="9144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Cloud Workload </a:t>
            </a:r>
            <a:b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br>
            <a:r>
              <a:rPr kumimoji="0" lang="en-US" sz="1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Protection</a:t>
            </a:r>
          </a:p>
        </p:txBody>
      </p:sp>
      <p:sp>
        <p:nvSpPr>
          <p:cNvPr id="1254" name="Oval 1253">
            <a:extLst>
              <a:ext uri="{FF2B5EF4-FFF2-40B4-BE49-F238E27FC236}">
                <a16:creationId xmlns:a16="http://schemas.microsoft.com/office/drawing/2014/main" id="{3A2C9DB4-51F5-5FB0-5585-4AA2C5D96D3F}"/>
              </a:ext>
              <a:ext uri="{C183D7F6-B498-43B3-948B-1728B52AA6E4}">
                <adec:decorative xmlns:adec="http://schemas.microsoft.com/office/drawing/2017/decorative" val="1"/>
              </a:ext>
            </a:extLst>
          </p:cNvPr>
          <p:cNvSpPr/>
          <p:nvPr/>
        </p:nvSpPr>
        <p:spPr bwMode="auto">
          <a:xfrm>
            <a:off x="6879231" y="3127582"/>
            <a:ext cx="925543" cy="925543"/>
          </a:xfrm>
          <a:prstGeom prst="ellipse">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04" name="Oval 1203" descr="Various cloud workloads">
            <a:extLst>
              <a:ext uri="{FF2B5EF4-FFF2-40B4-BE49-F238E27FC236}">
                <a16:creationId xmlns:a16="http://schemas.microsoft.com/office/drawing/2014/main" id="{0D39D76D-EAFD-58FE-9613-1639922DBB40}"/>
              </a:ext>
            </a:extLst>
          </p:cNvPr>
          <p:cNvSpPr/>
          <p:nvPr/>
        </p:nvSpPr>
        <p:spPr bwMode="auto">
          <a:xfrm>
            <a:off x="10091444" y="3127582"/>
            <a:ext cx="925543" cy="925543"/>
          </a:xfrm>
          <a:prstGeom prst="ellipse">
            <a:avLst/>
          </a:prstGeom>
          <a:solidFill>
            <a:schemeClr val="tx2"/>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205" name="Group 1204" descr="Va">
            <a:extLst>
              <a:ext uri="{FF2B5EF4-FFF2-40B4-BE49-F238E27FC236}">
                <a16:creationId xmlns:a16="http://schemas.microsoft.com/office/drawing/2014/main" id="{2056B611-96D7-7CF8-716C-2EE51F7C0828}"/>
              </a:ext>
            </a:extLst>
          </p:cNvPr>
          <p:cNvGrpSpPr/>
          <p:nvPr/>
        </p:nvGrpSpPr>
        <p:grpSpPr>
          <a:xfrm>
            <a:off x="10217181" y="3383262"/>
            <a:ext cx="674068" cy="414185"/>
            <a:chOff x="8408008" y="3428981"/>
            <a:chExt cx="1417539" cy="871016"/>
          </a:xfrm>
        </p:grpSpPr>
        <p:grpSp>
          <p:nvGrpSpPr>
            <p:cNvPr id="1206" name="Group 1205">
              <a:extLst>
                <a:ext uri="{FF2B5EF4-FFF2-40B4-BE49-F238E27FC236}">
                  <a16:creationId xmlns:a16="http://schemas.microsoft.com/office/drawing/2014/main" id="{E41AEA61-D308-513A-C3F4-E1D862DD9C93}"/>
                </a:ext>
              </a:extLst>
            </p:cNvPr>
            <p:cNvGrpSpPr/>
            <p:nvPr/>
          </p:nvGrpSpPr>
          <p:grpSpPr>
            <a:xfrm>
              <a:off x="8423811" y="3919787"/>
              <a:ext cx="1385932" cy="380210"/>
              <a:chOff x="8406346" y="3837753"/>
              <a:chExt cx="1385932" cy="380210"/>
            </a:xfrm>
          </p:grpSpPr>
          <p:grpSp>
            <p:nvGrpSpPr>
              <p:cNvPr id="1237" name="Group 1236">
                <a:extLst>
                  <a:ext uri="{FF2B5EF4-FFF2-40B4-BE49-F238E27FC236}">
                    <a16:creationId xmlns:a16="http://schemas.microsoft.com/office/drawing/2014/main" id="{A8583132-82FE-D3A6-C084-9BB52175F4DA}"/>
                  </a:ext>
                </a:extLst>
              </p:cNvPr>
              <p:cNvGrpSpPr/>
              <p:nvPr/>
            </p:nvGrpSpPr>
            <p:grpSpPr>
              <a:xfrm>
                <a:off x="9412068" y="3837753"/>
                <a:ext cx="380210" cy="380210"/>
                <a:chOff x="1805229" y="3737407"/>
                <a:chExt cx="479927" cy="479927"/>
              </a:xfrm>
            </p:grpSpPr>
            <p:sp>
              <p:nvSpPr>
                <p:cNvPr id="1252" name="Oval 1251">
                  <a:extLst>
                    <a:ext uri="{FF2B5EF4-FFF2-40B4-BE49-F238E27FC236}">
                      <a16:creationId xmlns:a16="http://schemas.microsoft.com/office/drawing/2014/main" id="{5453EF5C-2785-3F61-2931-499048861DDB}"/>
                    </a:ext>
                  </a:extLst>
                </p:cNvPr>
                <p:cNvSpPr/>
                <p:nvPr/>
              </p:nvSpPr>
              <p:spPr bwMode="auto">
                <a:xfrm>
                  <a:off x="1805229" y="3737407"/>
                  <a:ext cx="479927" cy="479927"/>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253" name="Freeform 286">
                  <a:extLst>
                    <a:ext uri="{FF2B5EF4-FFF2-40B4-BE49-F238E27FC236}">
                      <a16:creationId xmlns:a16="http://schemas.microsoft.com/office/drawing/2014/main" id="{790A06AD-E94D-5ACB-52FD-B47B978D21F8}"/>
                    </a:ext>
                  </a:extLst>
                </p:cNvPr>
                <p:cNvSpPr>
                  <a:spLocks noEditPoints="1"/>
                </p:cNvSpPr>
                <p:nvPr/>
              </p:nvSpPr>
              <p:spPr bwMode="auto">
                <a:xfrm>
                  <a:off x="1911840" y="3823809"/>
                  <a:ext cx="266707" cy="265696"/>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chemeClr val="tx2"/>
                </a:solidFill>
                <a:ln w="0">
                  <a:noFill/>
                  <a:prstDash val="solid"/>
                  <a:round/>
                  <a:headEnd/>
                  <a:tailEnd/>
                </a:ln>
              </p:spPr>
              <p:txBody>
                <a:bodyPr vert="horz" wrap="square" lIns="114140" tIns="57070" rIns="114140" bIns="57070" numCol="1" anchor="t" anchorCtr="0" compatLnSpc="1">
                  <a:prstTxWarp prst="textNoShape">
                    <a:avLst/>
                  </a:prstTxWarp>
                </a:bodyP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2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238" name="Group 1237">
                <a:extLst>
                  <a:ext uri="{FF2B5EF4-FFF2-40B4-BE49-F238E27FC236}">
                    <a16:creationId xmlns:a16="http://schemas.microsoft.com/office/drawing/2014/main" id="{DFAA576F-0650-6493-BBE2-5928E630DA55}"/>
                  </a:ext>
                </a:extLst>
              </p:cNvPr>
              <p:cNvGrpSpPr/>
              <p:nvPr/>
            </p:nvGrpSpPr>
            <p:grpSpPr>
              <a:xfrm>
                <a:off x="8406346" y="3837753"/>
                <a:ext cx="380210" cy="380210"/>
                <a:chOff x="8406346" y="3753662"/>
                <a:chExt cx="380210" cy="380210"/>
              </a:xfrm>
            </p:grpSpPr>
            <p:sp>
              <p:nvSpPr>
                <p:cNvPr id="1244" name="Oval 1243">
                  <a:extLst>
                    <a:ext uri="{FF2B5EF4-FFF2-40B4-BE49-F238E27FC236}">
                      <a16:creationId xmlns:a16="http://schemas.microsoft.com/office/drawing/2014/main" id="{D0860394-843E-F057-62DF-A9CBB88E9906}"/>
                    </a:ext>
                  </a:extLst>
                </p:cNvPr>
                <p:cNvSpPr/>
                <p:nvPr/>
              </p:nvSpPr>
              <p:spPr bwMode="auto">
                <a:xfrm>
                  <a:off x="8406346" y="3753662"/>
                  <a:ext cx="380210" cy="380210"/>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1245" name="IoT">
                  <a:extLst>
                    <a:ext uri="{FF2B5EF4-FFF2-40B4-BE49-F238E27FC236}">
                      <a16:creationId xmlns:a16="http://schemas.microsoft.com/office/drawing/2014/main" id="{8D9A015B-A67A-F3F3-EA5A-E2C645921DF2}"/>
                    </a:ext>
                    <a:ext uri="{C183D7F6-B498-43B3-948B-1728B52AA6E4}">
                      <adec:decorative xmlns:adec="http://schemas.microsoft.com/office/drawing/2017/decorative" val="1"/>
                    </a:ext>
                  </a:extLst>
                </p:cNvPr>
                <p:cNvGrpSpPr/>
                <p:nvPr/>
              </p:nvGrpSpPr>
              <p:grpSpPr>
                <a:xfrm>
                  <a:off x="8484526" y="3831855"/>
                  <a:ext cx="223850" cy="223853"/>
                  <a:chOff x="11072775" y="1225438"/>
                  <a:chExt cx="429593" cy="429591"/>
                </a:xfrm>
                <a:solidFill>
                  <a:schemeClr val="tx2"/>
                </a:solidFill>
              </p:grpSpPr>
              <p:sp>
                <p:nvSpPr>
                  <p:cNvPr id="1246" name="Freeform: Shape 1245">
                    <a:extLst>
                      <a:ext uri="{FF2B5EF4-FFF2-40B4-BE49-F238E27FC236}">
                        <a16:creationId xmlns:a16="http://schemas.microsoft.com/office/drawing/2014/main" id="{40F20348-7D2E-15E2-B965-97428CE70EF0}"/>
                      </a:ext>
                    </a:extLst>
                  </p:cNvPr>
                  <p:cNvSpPr/>
                  <p:nvPr/>
                </p:nvSpPr>
                <p:spPr>
                  <a:xfrm>
                    <a:off x="11072775" y="1416024"/>
                    <a:ext cx="429593" cy="44749"/>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grpFill/>
                  <a:ln w="4419" cap="flat">
                    <a:solidFill>
                      <a:schemeClr val="tx2"/>
                    </a:solidFill>
                    <a:prstDash val="solid"/>
                    <a:miter/>
                  </a:ln>
                </p:spPr>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solidFill>
                        <a:srgbClr val="282828"/>
                      </a:solidFill>
                      <a:effectLst/>
                      <a:uLnTx/>
                      <a:uFillTx/>
                      <a:latin typeface="Segoe UI"/>
                      <a:ea typeface="+mn-ea"/>
                      <a:cs typeface="+mn-cs"/>
                    </a:endParaRPr>
                  </a:p>
                </p:txBody>
              </p:sp>
              <p:sp>
                <p:nvSpPr>
                  <p:cNvPr id="1247" name="Freeform: Shape 1246">
                    <a:extLst>
                      <a:ext uri="{FF2B5EF4-FFF2-40B4-BE49-F238E27FC236}">
                        <a16:creationId xmlns:a16="http://schemas.microsoft.com/office/drawing/2014/main" id="{ECC30EB9-20BE-58BC-043D-4AA41B1DD2C6}"/>
                      </a:ext>
                    </a:extLst>
                  </p:cNvPr>
                  <p:cNvSpPr/>
                  <p:nvPr/>
                </p:nvSpPr>
                <p:spPr>
                  <a:xfrm>
                    <a:off x="11282865" y="1269925"/>
                    <a:ext cx="174522" cy="174521"/>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grpFill/>
                  <a:ln w="4419" cap="flat">
                    <a:solidFill>
                      <a:schemeClr val="tx2"/>
                    </a:solidFill>
                    <a:prstDash val="solid"/>
                    <a:miter/>
                  </a:ln>
                </p:spPr>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solidFill>
                        <a:srgbClr val="282828"/>
                      </a:solidFill>
                      <a:effectLst/>
                      <a:uLnTx/>
                      <a:uFillTx/>
                      <a:latin typeface="Segoe UI"/>
                      <a:ea typeface="+mn-ea"/>
                      <a:cs typeface="+mn-cs"/>
                    </a:endParaRPr>
                  </a:p>
                </p:txBody>
              </p:sp>
              <p:sp>
                <p:nvSpPr>
                  <p:cNvPr id="1248" name="Freeform: Shape 1247">
                    <a:extLst>
                      <a:ext uri="{FF2B5EF4-FFF2-40B4-BE49-F238E27FC236}">
                        <a16:creationId xmlns:a16="http://schemas.microsoft.com/office/drawing/2014/main" id="{97C885CC-E24F-2C02-F3DB-4BE473725875}"/>
                      </a:ext>
                    </a:extLst>
                  </p:cNvPr>
                  <p:cNvSpPr/>
                  <p:nvPr/>
                </p:nvSpPr>
                <p:spPr>
                  <a:xfrm>
                    <a:off x="11118014" y="1442226"/>
                    <a:ext cx="165572" cy="165572"/>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grpFill/>
                  <a:ln w="4419" cap="flat">
                    <a:solidFill>
                      <a:schemeClr val="tx2"/>
                    </a:solidFill>
                    <a:prstDash val="solid"/>
                    <a:miter/>
                  </a:ln>
                </p:spPr>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solidFill>
                        <a:srgbClr val="282828"/>
                      </a:solidFill>
                      <a:effectLst/>
                      <a:uLnTx/>
                      <a:uFillTx/>
                      <a:latin typeface="Segoe UI"/>
                      <a:ea typeface="+mn-ea"/>
                      <a:cs typeface="+mn-cs"/>
                    </a:endParaRPr>
                  </a:p>
                </p:txBody>
              </p:sp>
              <p:sp>
                <p:nvSpPr>
                  <p:cNvPr id="1249" name="Freeform: Shape 1248">
                    <a:extLst>
                      <a:ext uri="{FF2B5EF4-FFF2-40B4-BE49-F238E27FC236}">
                        <a16:creationId xmlns:a16="http://schemas.microsoft.com/office/drawing/2014/main" id="{F8DEFDDA-FBF2-49E1-A85E-66D4C7128000}"/>
                      </a:ext>
                    </a:extLst>
                  </p:cNvPr>
                  <p:cNvSpPr/>
                  <p:nvPr/>
                </p:nvSpPr>
                <p:spPr>
                  <a:xfrm>
                    <a:off x="11117940" y="1269925"/>
                    <a:ext cx="340095" cy="340093"/>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grpFill/>
                  <a:ln w="4419" cap="flat">
                    <a:solidFill>
                      <a:schemeClr val="tx2"/>
                    </a:solidFill>
                    <a:prstDash val="solid"/>
                    <a:miter/>
                  </a:ln>
                </p:spPr>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solidFill>
                        <a:srgbClr val="282828"/>
                      </a:solidFill>
                      <a:effectLst/>
                      <a:uLnTx/>
                      <a:uFillTx/>
                      <a:latin typeface="Segoe UI"/>
                      <a:ea typeface="+mn-ea"/>
                      <a:cs typeface="+mn-cs"/>
                    </a:endParaRPr>
                  </a:p>
                </p:txBody>
              </p:sp>
              <p:sp>
                <p:nvSpPr>
                  <p:cNvPr id="1250" name="Freeform: Shape 1249">
                    <a:extLst>
                      <a:ext uri="{FF2B5EF4-FFF2-40B4-BE49-F238E27FC236}">
                        <a16:creationId xmlns:a16="http://schemas.microsoft.com/office/drawing/2014/main" id="{A4561FAB-A736-B352-6A4C-DE5828CEB5E2}"/>
                      </a:ext>
                    </a:extLst>
                  </p:cNvPr>
                  <p:cNvSpPr/>
                  <p:nvPr/>
                </p:nvSpPr>
                <p:spPr>
                  <a:xfrm>
                    <a:off x="11264800" y="1225438"/>
                    <a:ext cx="44749" cy="429591"/>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grpFill/>
                  <a:ln w="4419" cap="flat">
                    <a:solidFill>
                      <a:schemeClr val="tx2"/>
                    </a:solidFill>
                    <a:prstDash val="solid"/>
                    <a:miter/>
                  </a:ln>
                </p:spPr>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solidFill>
                        <a:srgbClr val="282828"/>
                      </a:solidFill>
                      <a:effectLst/>
                      <a:uLnTx/>
                      <a:uFillTx/>
                      <a:latin typeface="Segoe UI"/>
                      <a:ea typeface="+mn-ea"/>
                      <a:cs typeface="+mn-cs"/>
                    </a:endParaRPr>
                  </a:p>
                </p:txBody>
              </p:sp>
              <p:sp>
                <p:nvSpPr>
                  <p:cNvPr id="1251" name="Freeform: Shape 1250">
                    <a:extLst>
                      <a:ext uri="{FF2B5EF4-FFF2-40B4-BE49-F238E27FC236}">
                        <a16:creationId xmlns:a16="http://schemas.microsoft.com/office/drawing/2014/main" id="{D47C1418-23D2-9E0D-284A-DF1272D2357B}"/>
                      </a:ext>
                    </a:extLst>
                  </p:cNvPr>
                  <p:cNvSpPr/>
                  <p:nvPr/>
                </p:nvSpPr>
                <p:spPr>
                  <a:xfrm>
                    <a:off x="11241833" y="1393299"/>
                    <a:ext cx="89499" cy="89498"/>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grpFill/>
                  <a:ln w="4419" cap="flat">
                    <a:solidFill>
                      <a:schemeClr val="tx2"/>
                    </a:solidFill>
                    <a:prstDash val="solid"/>
                    <a:miter/>
                  </a:ln>
                </p:spPr>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1239" name="Group 1238">
                <a:extLst>
                  <a:ext uri="{FF2B5EF4-FFF2-40B4-BE49-F238E27FC236}">
                    <a16:creationId xmlns:a16="http://schemas.microsoft.com/office/drawing/2014/main" id="{7F3AD44E-2F2E-80F5-E8FC-3623D64AC45E}"/>
                  </a:ext>
                </a:extLst>
              </p:cNvPr>
              <p:cNvGrpSpPr/>
              <p:nvPr/>
            </p:nvGrpSpPr>
            <p:grpSpPr>
              <a:xfrm>
                <a:off x="8909207" y="3837753"/>
                <a:ext cx="380210" cy="380210"/>
                <a:chOff x="8852143" y="3713848"/>
                <a:chExt cx="380210" cy="380210"/>
              </a:xfrm>
            </p:grpSpPr>
            <p:sp>
              <p:nvSpPr>
                <p:cNvPr id="1240" name="Oval 1239">
                  <a:extLst>
                    <a:ext uri="{FF2B5EF4-FFF2-40B4-BE49-F238E27FC236}">
                      <a16:creationId xmlns:a16="http://schemas.microsoft.com/office/drawing/2014/main" id="{4E723354-B484-94C4-5FFB-75253B5E25B8}"/>
                    </a:ext>
                  </a:extLst>
                </p:cNvPr>
                <p:cNvSpPr/>
                <p:nvPr/>
              </p:nvSpPr>
              <p:spPr bwMode="auto">
                <a:xfrm>
                  <a:off x="8852143" y="3713848"/>
                  <a:ext cx="380210" cy="380210"/>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241" name="Group 1240">
                  <a:extLst>
                    <a:ext uri="{FF2B5EF4-FFF2-40B4-BE49-F238E27FC236}">
                      <a16:creationId xmlns:a16="http://schemas.microsoft.com/office/drawing/2014/main" id="{AE154582-E57C-DB5E-4CA0-2EF11DC1C9E0}"/>
                    </a:ext>
                  </a:extLst>
                </p:cNvPr>
                <p:cNvGrpSpPr/>
                <p:nvPr/>
              </p:nvGrpSpPr>
              <p:grpSpPr>
                <a:xfrm>
                  <a:off x="8926799" y="3839283"/>
                  <a:ext cx="230869" cy="129342"/>
                  <a:chOff x="3901325" y="2927321"/>
                  <a:chExt cx="286651" cy="160592"/>
                </a:xfrm>
              </p:grpSpPr>
              <p:sp>
                <p:nvSpPr>
                  <p:cNvPr id="1242" name="Database_EFC7">
                    <a:extLst>
                      <a:ext uri="{FF2B5EF4-FFF2-40B4-BE49-F238E27FC236}">
                        <a16:creationId xmlns:a16="http://schemas.microsoft.com/office/drawing/2014/main" id="{681E648D-2918-F90F-6A79-B194E3D2233D}"/>
                      </a:ext>
                    </a:extLst>
                  </p:cNvPr>
                  <p:cNvSpPr>
                    <a:spLocks noChangeAspect="1" noEditPoints="1"/>
                  </p:cNvSpPr>
                  <p:nvPr/>
                </p:nvSpPr>
                <p:spPr bwMode="auto">
                  <a:xfrm>
                    <a:off x="3901325" y="2927321"/>
                    <a:ext cx="123547" cy="16059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solidFill>
                        <a:srgbClr val="FFFFFF"/>
                      </a:solidFill>
                      <a:effectLst/>
                      <a:uLnTx/>
                      <a:uFillTx/>
                      <a:latin typeface="Segoe UI"/>
                      <a:ea typeface="+mn-ea"/>
                      <a:cs typeface="+mn-cs"/>
                    </a:endParaRPr>
                  </a:p>
                </p:txBody>
              </p:sp>
              <p:sp>
                <p:nvSpPr>
                  <p:cNvPr id="1243" name="Database_EFC7">
                    <a:extLst>
                      <a:ext uri="{FF2B5EF4-FFF2-40B4-BE49-F238E27FC236}">
                        <a16:creationId xmlns:a16="http://schemas.microsoft.com/office/drawing/2014/main" id="{F60A474D-95E2-7594-6FD1-0952767C496A}"/>
                      </a:ext>
                    </a:extLst>
                  </p:cNvPr>
                  <p:cNvSpPr>
                    <a:spLocks noChangeAspect="1" noEditPoints="1"/>
                  </p:cNvSpPr>
                  <p:nvPr/>
                </p:nvSpPr>
                <p:spPr bwMode="auto">
                  <a:xfrm>
                    <a:off x="4064429" y="2927321"/>
                    <a:ext cx="123547" cy="16059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solidFill>
                        <a:srgbClr val="FFFFFF"/>
                      </a:solidFill>
                      <a:effectLst/>
                      <a:uLnTx/>
                      <a:uFillTx/>
                      <a:latin typeface="Segoe UI"/>
                      <a:ea typeface="+mn-ea"/>
                      <a:cs typeface="+mn-cs"/>
                    </a:endParaRPr>
                  </a:p>
                </p:txBody>
              </p:sp>
            </p:grpSp>
          </p:grpSp>
        </p:grpSp>
        <p:grpSp>
          <p:nvGrpSpPr>
            <p:cNvPr id="1207" name="Group 1206">
              <a:extLst>
                <a:ext uri="{FF2B5EF4-FFF2-40B4-BE49-F238E27FC236}">
                  <a16:creationId xmlns:a16="http://schemas.microsoft.com/office/drawing/2014/main" id="{1010A15A-84FC-72B8-5E5E-BD4840B41E97}"/>
                </a:ext>
              </a:extLst>
            </p:cNvPr>
            <p:cNvGrpSpPr/>
            <p:nvPr/>
          </p:nvGrpSpPr>
          <p:grpSpPr>
            <a:xfrm>
              <a:off x="8408008" y="3428981"/>
              <a:ext cx="1417539" cy="380210"/>
              <a:chOff x="8374739" y="3346950"/>
              <a:chExt cx="1417539" cy="380210"/>
            </a:xfrm>
          </p:grpSpPr>
          <p:grpSp>
            <p:nvGrpSpPr>
              <p:cNvPr id="1208" name="Group 1207">
                <a:extLst>
                  <a:ext uri="{FF2B5EF4-FFF2-40B4-BE49-F238E27FC236}">
                    <a16:creationId xmlns:a16="http://schemas.microsoft.com/office/drawing/2014/main" id="{1D6A82A3-5A2C-A91D-FEC5-7B82336F7769}"/>
                  </a:ext>
                </a:extLst>
              </p:cNvPr>
              <p:cNvGrpSpPr/>
              <p:nvPr/>
            </p:nvGrpSpPr>
            <p:grpSpPr>
              <a:xfrm>
                <a:off x="8893403" y="3346950"/>
                <a:ext cx="380210" cy="380210"/>
                <a:chOff x="8807523" y="3346950"/>
                <a:chExt cx="380210" cy="380210"/>
              </a:xfrm>
            </p:grpSpPr>
            <p:sp>
              <p:nvSpPr>
                <p:cNvPr id="1222" name="Oval 1221">
                  <a:extLst>
                    <a:ext uri="{FF2B5EF4-FFF2-40B4-BE49-F238E27FC236}">
                      <a16:creationId xmlns:a16="http://schemas.microsoft.com/office/drawing/2014/main" id="{F67E75A1-C63A-8818-F29E-4564BA95C153}"/>
                    </a:ext>
                  </a:extLst>
                </p:cNvPr>
                <p:cNvSpPr/>
                <p:nvPr/>
              </p:nvSpPr>
              <p:spPr bwMode="auto">
                <a:xfrm>
                  <a:off x="8807523" y="3346950"/>
                  <a:ext cx="380210" cy="380210"/>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223" name="Group 1222">
                  <a:extLst>
                    <a:ext uri="{FF2B5EF4-FFF2-40B4-BE49-F238E27FC236}">
                      <a16:creationId xmlns:a16="http://schemas.microsoft.com/office/drawing/2014/main" id="{41996B5C-0106-BE70-B955-56862D19F0AC}"/>
                    </a:ext>
                  </a:extLst>
                </p:cNvPr>
                <p:cNvGrpSpPr/>
                <p:nvPr/>
              </p:nvGrpSpPr>
              <p:grpSpPr>
                <a:xfrm>
                  <a:off x="8884307" y="3423708"/>
                  <a:ext cx="226642" cy="226693"/>
                  <a:chOff x="5149838" y="2869635"/>
                  <a:chExt cx="412988" cy="413083"/>
                </a:xfrm>
                <a:noFill/>
              </p:grpSpPr>
              <p:sp>
                <p:nvSpPr>
                  <p:cNvPr id="1224" name="Graphic 357">
                    <a:extLst>
                      <a:ext uri="{FF2B5EF4-FFF2-40B4-BE49-F238E27FC236}">
                        <a16:creationId xmlns:a16="http://schemas.microsoft.com/office/drawing/2014/main" id="{89B2C66A-91A9-08FE-3293-AB6CCCBBA634}"/>
                      </a:ext>
                      <a:ext uri="{C183D7F6-B498-43B3-948B-1728B52AA6E4}">
                        <adec:decorative xmlns:adec="http://schemas.microsoft.com/office/drawing/2017/decorative" val="1"/>
                      </a:ext>
                    </a:extLst>
                  </p:cNvPr>
                  <p:cNvSpPr/>
                  <p:nvPr/>
                </p:nvSpPr>
                <p:spPr>
                  <a:xfrm>
                    <a:off x="5149838" y="2869635"/>
                    <a:ext cx="412988" cy="413083"/>
                  </a:xfrm>
                  <a:custGeom>
                    <a:avLst/>
                    <a:gdLst>
                      <a:gd name="connsiteX0" fmla="*/ 333768 w 412988"/>
                      <a:gd name="connsiteY0" fmla="*/ 369675 h 413083"/>
                      <a:gd name="connsiteX1" fmla="*/ 43408 w 412988"/>
                      <a:gd name="connsiteY1" fmla="*/ 332924 h 413083"/>
                      <a:gd name="connsiteX2" fmla="*/ 80159 w 412988"/>
                      <a:gd name="connsiteY2" fmla="*/ 42566 h 413083"/>
                      <a:gd name="connsiteX3" fmla="*/ 82350 w 412988"/>
                      <a:gd name="connsiteY3" fmla="*/ 41106 h 413083"/>
                      <a:gd name="connsiteX4" fmla="*/ 371885 w 412988"/>
                      <a:gd name="connsiteY4" fmla="*/ 83141 h 413083"/>
                      <a:gd name="connsiteX5" fmla="*/ 333768 w 412988"/>
                      <a:gd name="connsiteY5" fmla="*/ 369675 h 41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988" h="413083">
                        <a:moveTo>
                          <a:pt x="333768" y="369675"/>
                        </a:moveTo>
                        <a:cubicBezTo>
                          <a:pt x="243437" y="439707"/>
                          <a:pt x="113440" y="423254"/>
                          <a:pt x="43408" y="332924"/>
                        </a:cubicBezTo>
                        <a:cubicBezTo>
                          <a:pt x="-26624" y="242594"/>
                          <a:pt x="-10170" y="112598"/>
                          <a:pt x="80159" y="42566"/>
                        </a:cubicBezTo>
                        <a:lnTo>
                          <a:pt x="82350" y="41106"/>
                        </a:lnTo>
                        <a:cubicBezTo>
                          <a:pt x="173910" y="-27239"/>
                          <a:pt x="303539" y="-8419"/>
                          <a:pt x="371885" y="83141"/>
                        </a:cubicBezTo>
                        <a:cubicBezTo>
                          <a:pt x="439079" y="173160"/>
                          <a:pt x="422161" y="300352"/>
                          <a:pt x="333768" y="369675"/>
                        </a:cubicBezTo>
                      </a:path>
                    </a:pathLst>
                  </a:custGeom>
                  <a:grpFill/>
                  <a:ln w="12700" cap="rnd">
                    <a:solidFill>
                      <a:schemeClr val="tx2"/>
                    </a:solidFill>
                    <a:prstDash val="solid"/>
                    <a:round/>
                  </a:ln>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1225" name="Graphic 357">
                    <a:extLst>
                      <a:ext uri="{FF2B5EF4-FFF2-40B4-BE49-F238E27FC236}">
                        <a16:creationId xmlns:a16="http://schemas.microsoft.com/office/drawing/2014/main" id="{8E8AF4FE-0CBA-681F-C001-7E345BEE1134}"/>
                      </a:ext>
                      <a:ext uri="{C183D7F6-B498-43B3-948B-1728B52AA6E4}">
                        <adec:decorative xmlns:adec="http://schemas.microsoft.com/office/drawing/2017/decorative" val="1"/>
                      </a:ext>
                    </a:extLst>
                  </p:cNvPr>
                  <p:cNvSpPr/>
                  <p:nvPr/>
                </p:nvSpPr>
                <p:spPr>
                  <a:xfrm>
                    <a:off x="5267722" y="2910498"/>
                    <a:ext cx="249714" cy="122179"/>
                  </a:xfrm>
                  <a:custGeom>
                    <a:avLst/>
                    <a:gdLst>
                      <a:gd name="connsiteX0" fmla="*/ 32857 w 249714"/>
                      <a:gd name="connsiteY0" fmla="*/ 122179 h 122179"/>
                      <a:gd name="connsiteX1" fmla="*/ 249715 w 249714"/>
                      <a:gd name="connsiteY1" fmla="*/ 35047 h 122179"/>
                      <a:gd name="connsiteX2" fmla="*/ 213450 w 249714"/>
                      <a:gd name="connsiteY2" fmla="*/ 0 h 122179"/>
                      <a:gd name="connsiteX3" fmla="*/ 99302 w 249714"/>
                      <a:gd name="connsiteY3" fmla="*/ 26772 h 122179"/>
                      <a:gd name="connsiteX4" fmla="*/ 0 w 249714"/>
                      <a:gd name="connsiteY4" fmla="*/ 95407 h 122179"/>
                      <a:gd name="connsiteX5" fmla="*/ 32857 w 249714"/>
                      <a:gd name="connsiteY5" fmla="*/ 122179 h 12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4" h="122179">
                        <a:moveTo>
                          <a:pt x="32857" y="122179"/>
                        </a:moveTo>
                        <a:cubicBezTo>
                          <a:pt x="91375" y="66525"/>
                          <a:pt x="168959" y="35352"/>
                          <a:pt x="249715" y="35047"/>
                        </a:cubicBezTo>
                        <a:cubicBezTo>
                          <a:pt x="239105" y="21925"/>
                          <a:pt x="226926" y="10154"/>
                          <a:pt x="213450" y="0"/>
                        </a:cubicBezTo>
                        <a:cubicBezTo>
                          <a:pt x="174163" y="2424"/>
                          <a:pt x="135569" y="11475"/>
                          <a:pt x="99302" y="26772"/>
                        </a:cubicBezTo>
                        <a:cubicBezTo>
                          <a:pt x="61962" y="42811"/>
                          <a:pt x="28201" y="66146"/>
                          <a:pt x="0" y="95407"/>
                        </a:cubicBezTo>
                        <a:cubicBezTo>
                          <a:pt x="13554" y="100552"/>
                          <a:pt x="25081" y="109943"/>
                          <a:pt x="32857" y="122179"/>
                        </a:cubicBezTo>
                        <a:close/>
                      </a:path>
                    </a:pathLst>
                  </a:custGeom>
                  <a:grpFill/>
                  <a:ln w="12700" cap="rnd">
                    <a:solidFill>
                      <a:schemeClr val="tx2"/>
                    </a:solidFill>
                    <a:prstDash val="solid"/>
                    <a:round/>
                  </a:ln>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1226" name="Graphic 357">
                    <a:extLst>
                      <a:ext uri="{FF2B5EF4-FFF2-40B4-BE49-F238E27FC236}">
                        <a16:creationId xmlns:a16="http://schemas.microsoft.com/office/drawing/2014/main" id="{07305C25-81DC-F4AF-33C6-E962A0A7A73A}"/>
                      </a:ext>
                      <a:ext uri="{C183D7F6-B498-43B3-948B-1728B52AA6E4}">
                        <adec:decorative xmlns:adec="http://schemas.microsoft.com/office/drawing/2017/decorative" val="1"/>
                      </a:ext>
                    </a:extLst>
                  </p:cNvPr>
                  <p:cNvSpPr/>
                  <p:nvPr/>
                </p:nvSpPr>
                <p:spPr>
                  <a:xfrm>
                    <a:off x="5177912" y="3115915"/>
                    <a:ext cx="54762" cy="101978"/>
                  </a:xfrm>
                  <a:custGeom>
                    <a:avLst/>
                    <a:gdLst>
                      <a:gd name="connsiteX0" fmla="*/ 20201 w 54762"/>
                      <a:gd name="connsiteY0" fmla="*/ 0 h 101978"/>
                      <a:gd name="connsiteX1" fmla="*/ 0 w 54762"/>
                      <a:gd name="connsiteY1" fmla="*/ 63767 h 101978"/>
                      <a:gd name="connsiteX2" fmla="*/ 15090 w 54762"/>
                      <a:gd name="connsiteY2" fmla="*/ 86158 h 101978"/>
                      <a:gd name="connsiteX3" fmla="*/ 28476 w 54762"/>
                      <a:gd name="connsiteY3" fmla="*/ 101978 h 101978"/>
                      <a:gd name="connsiteX4" fmla="*/ 54762 w 54762"/>
                      <a:gd name="connsiteY4" fmla="*/ 17524 h 101978"/>
                      <a:gd name="connsiteX5" fmla="*/ 20201 w 54762"/>
                      <a:gd name="connsiteY5" fmla="*/ 0 h 1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2" h="101978">
                        <a:moveTo>
                          <a:pt x="20201" y="0"/>
                        </a:moveTo>
                        <a:cubicBezTo>
                          <a:pt x="11840" y="20705"/>
                          <a:pt x="5086" y="42023"/>
                          <a:pt x="0" y="63767"/>
                        </a:cubicBezTo>
                        <a:cubicBezTo>
                          <a:pt x="4494" y="71580"/>
                          <a:pt x="9536" y="79061"/>
                          <a:pt x="15090" y="86158"/>
                        </a:cubicBezTo>
                        <a:cubicBezTo>
                          <a:pt x="19471" y="91756"/>
                          <a:pt x="23609" y="96867"/>
                          <a:pt x="28476" y="101978"/>
                        </a:cubicBezTo>
                        <a:cubicBezTo>
                          <a:pt x="34357" y="73011"/>
                          <a:pt x="43164" y="44712"/>
                          <a:pt x="54762" y="17524"/>
                        </a:cubicBezTo>
                        <a:cubicBezTo>
                          <a:pt x="41771" y="15204"/>
                          <a:pt x="29750" y="9110"/>
                          <a:pt x="20201" y="0"/>
                        </a:cubicBezTo>
                        <a:close/>
                      </a:path>
                    </a:pathLst>
                  </a:custGeom>
                  <a:grpFill/>
                  <a:ln w="12700" cap="rnd">
                    <a:solidFill>
                      <a:schemeClr val="tx2"/>
                    </a:solidFill>
                    <a:prstDash val="solid"/>
                    <a:round/>
                  </a:ln>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1227" name="Graphic 357">
                    <a:extLst>
                      <a:ext uri="{FF2B5EF4-FFF2-40B4-BE49-F238E27FC236}">
                        <a16:creationId xmlns:a16="http://schemas.microsoft.com/office/drawing/2014/main" id="{EC9E8FF8-AB87-5C50-5808-5B91CF9E047F}"/>
                      </a:ext>
                      <a:ext uri="{C183D7F6-B498-43B3-948B-1728B52AA6E4}">
                        <adec:decorative xmlns:adec="http://schemas.microsoft.com/office/drawing/2017/decorative" val="1"/>
                      </a:ext>
                    </a:extLst>
                  </p:cNvPr>
                  <p:cNvSpPr/>
                  <p:nvPr/>
                </p:nvSpPr>
                <p:spPr>
                  <a:xfrm>
                    <a:off x="5178399" y="2933863"/>
                    <a:ext cx="43566" cy="93216"/>
                  </a:xfrm>
                  <a:custGeom>
                    <a:avLst/>
                    <a:gdLst>
                      <a:gd name="connsiteX0" fmla="*/ 43566 w 43566"/>
                      <a:gd name="connsiteY0" fmla="*/ 71555 h 93216"/>
                      <a:gd name="connsiteX1" fmla="*/ 26773 w 43566"/>
                      <a:gd name="connsiteY1" fmla="*/ 0 h 93216"/>
                      <a:gd name="connsiteX2" fmla="*/ 0 w 43566"/>
                      <a:gd name="connsiteY2" fmla="*/ 35291 h 93216"/>
                      <a:gd name="connsiteX3" fmla="*/ 13873 w 43566"/>
                      <a:gd name="connsiteY3" fmla="*/ 93216 h 93216"/>
                      <a:gd name="connsiteX4" fmla="*/ 43566 w 43566"/>
                      <a:gd name="connsiteY4" fmla="*/ 71555 h 93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6" h="93216">
                        <a:moveTo>
                          <a:pt x="43566" y="71555"/>
                        </a:moveTo>
                        <a:cubicBezTo>
                          <a:pt x="34977" y="48506"/>
                          <a:pt x="29335" y="24464"/>
                          <a:pt x="26773" y="0"/>
                        </a:cubicBezTo>
                        <a:cubicBezTo>
                          <a:pt x="16559" y="10727"/>
                          <a:pt x="7579" y="22564"/>
                          <a:pt x="0" y="35291"/>
                        </a:cubicBezTo>
                        <a:cubicBezTo>
                          <a:pt x="2747" y="55001"/>
                          <a:pt x="7393" y="74400"/>
                          <a:pt x="13873" y="93216"/>
                        </a:cubicBezTo>
                        <a:cubicBezTo>
                          <a:pt x="21499" y="83309"/>
                          <a:pt x="31803" y="75792"/>
                          <a:pt x="43566" y="71555"/>
                        </a:cubicBezTo>
                        <a:close/>
                      </a:path>
                    </a:pathLst>
                  </a:custGeom>
                  <a:grpFill/>
                  <a:ln w="12700" cap="rnd">
                    <a:solidFill>
                      <a:schemeClr val="tx2"/>
                    </a:solidFill>
                    <a:prstDash val="solid"/>
                    <a:round/>
                  </a:ln>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1228" name="Graphic 357">
                    <a:extLst>
                      <a:ext uri="{FF2B5EF4-FFF2-40B4-BE49-F238E27FC236}">
                        <a16:creationId xmlns:a16="http://schemas.microsoft.com/office/drawing/2014/main" id="{776F14DA-B083-E331-365E-68FC8623F1FC}"/>
                      </a:ext>
                      <a:ext uri="{C183D7F6-B498-43B3-948B-1728B52AA6E4}">
                        <adec:decorative xmlns:adec="http://schemas.microsoft.com/office/drawing/2017/decorative" val="1"/>
                      </a:ext>
                    </a:extLst>
                  </p:cNvPr>
                  <p:cNvSpPr/>
                  <p:nvPr/>
                </p:nvSpPr>
                <p:spPr>
                  <a:xfrm>
                    <a:off x="5177912" y="3001524"/>
                    <a:ext cx="132889" cy="132888"/>
                  </a:xfrm>
                  <a:custGeom>
                    <a:avLst/>
                    <a:gdLst>
                      <a:gd name="connsiteX0" fmla="*/ 132889 w 132889"/>
                      <a:gd name="connsiteY0" fmla="*/ 66444 h 132888"/>
                      <a:gd name="connsiteX1" fmla="*/ 66445 w 132889"/>
                      <a:gd name="connsiteY1" fmla="*/ 132888 h 132888"/>
                      <a:gd name="connsiteX2" fmla="*/ 0 w 132889"/>
                      <a:gd name="connsiteY2" fmla="*/ 66444 h 132888"/>
                      <a:gd name="connsiteX3" fmla="*/ 66445 w 132889"/>
                      <a:gd name="connsiteY3" fmla="*/ 0 h 132888"/>
                      <a:gd name="connsiteX4" fmla="*/ 132889 w 132889"/>
                      <a:gd name="connsiteY4" fmla="*/ 66444 h 132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9" h="132888">
                        <a:moveTo>
                          <a:pt x="132889" y="66444"/>
                        </a:moveTo>
                        <a:cubicBezTo>
                          <a:pt x="132889" y="103140"/>
                          <a:pt x="103141" y="132888"/>
                          <a:pt x="66445" y="132888"/>
                        </a:cubicBezTo>
                        <a:cubicBezTo>
                          <a:pt x="29748" y="132888"/>
                          <a:pt x="0" y="103140"/>
                          <a:pt x="0" y="66444"/>
                        </a:cubicBezTo>
                        <a:cubicBezTo>
                          <a:pt x="0" y="29748"/>
                          <a:pt x="29748" y="0"/>
                          <a:pt x="66445" y="0"/>
                        </a:cubicBezTo>
                        <a:cubicBezTo>
                          <a:pt x="103141" y="0"/>
                          <a:pt x="132889" y="29748"/>
                          <a:pt x="132889" y="66444"/>
                        </a:cubicBezTo>
                        <a:close/>
                      </a:path>
                    </a:pathLst>
                  </a:custGeom>
                  <a:grpFill/>
                  <a:ln w="12700" cap="rnd">
                    <a:solidFill>
                      <a:schemeClr val="tx2"/>
                    </a:solidFill>
                    <a:prstDash val="solid"/>
                    <a:round/>
                  </a:ln>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1229" name="Graphic 357">
                    <a:extLst>
                      <a:ext uri="{FF2B5EF4-FFF2-40B4-BE49-F238E27FC236}">
                        <a16:creationId xmlns:a16="http://schemas.microsoft.com/office/drawing/2014/main" id="{5A110DAD-B227-1552-AC8B-BE4CA62FCCFF}"/>
                      </a:ext>
                      <a:ext uri="{C183D7F6-B498-43B3-948B-1728B52AA6E4}">
                        <adec:decorative xmlns:adec="http://schemas.microsoft.com/office/drawing/2017/decorative" val="1"/>
                      </a:ext>
                    </a:extLst>
                  </p:cNvPr>
                  <p:cNvSpPr/>
                  <p:nvPr/>
                </p:nvSpPr>
                <p:spPr>
                  <a:xfrm>
                    <a:off x="5256526" y="3113237"/>
                    <a:ext cx="97841" cy="81777"/>
                  </a:xfrm>
                  <a:custGeom>
                    <a:avLst/>
                    <a:gdLst>
                      <a:gd name="connsiteX0" fmla="*/ 84699 w 97841"/>
                      <a:gd name="connsiteY0" fmla="*/ 76180 h 81777"/>
                      <a:gd name="connsiteX1" fmla="*/ 97841 w 97841"/>
                      <a:gd name="connsiteY1" fmla="*/ 45270 h 81777"/>
                      <a:gd name="connsiteX2" fmla="*/ 36265 w 97841"/>
                      <a:gd name="connsiteY2" fmla="*/ 0 h 81777"/>
                      <a:gd name="connsiteX3" fmla="*/ 0 w 97841"/>
                      <a:gd name="connsiteY3" fmla="*/ 20201 h 81777"/>
                      <a:gd name="connsiteX4" fmla="*/ 35291 w 97841"/>
                      <a:gd name="connsiteY4" fmla="*/ 51354 h 81777"/>
                      <a:gd name="connsiteX5" fmla="*/ 85185 w 97841"/>
                      <a:gd name="connsiteY5" fmla="*/ 81777 h 81777"/>
                      <a:gd name="connsiteX6" fmla="*/ 84699 w 97841"/>
                      <a:gd name="connsiteY6" fmla="*/ 76180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841" h="81777">
                        <a:moveTo>
                          <a:pt x="84699" y="76180"/>
                        </a:moveTo>
                        <a:cubicBezTo>
                          <a:pt x="84717" y="64521"/>
                          <a:pt x="89459" y="53369"/>
                          <a:pt x="97841" y="45270"/>
                        </a:cubicBezTo>
                        <a:cubicBezTo>
                          <a:pt x="75403" y="32971"/>
                          <a:pt x="54697" y="17748"/>
                          <a:pt x="36265" y="0"/>
                        </a:cubicBezTo>
                        <a:cubicBezTo>
                          <a:pt x="26633" y="10419"/>
                          <a:pt x="13930" y="17497"/>
                          <a:pt x="0" y="20201"/>
                        </a:cubicBezTo>
                        <a:cubicBezTo>
                          <a:pt x="10980" y="31440"/>
                          <a:pt x="22776" y="41852"/>
                          <a:pt x="35291" y="51354"/>
                        </a:cubicBezTo>
                        <a:cubicBezTo>
                          <a:pt x="50874" y="63122"/>
                          <a:pt x="67588" y="73312"/>
                          <a:pt x="85185" y="81777"/>
                        </a:cubicBezTo>
                        <a:cubicBezTo>
                          <a:pt x="84903" y="79923"/>
                          <a:pt x="84740" y="78054"/>
                          <a:pt x="84699" y="76180"/>
                        </a:cubicBezTo>
                        <a:close/>
                      </a:path>
                    </a:pathLst>
                  </a:custGeom>
                  <a:grpFill/>
                  <a:ln w="12700" cap="rnd">
                    <a:solidFill>
                      <a:schemeClr val="tx2"/>
                    </a:solidFill>
                    <a:prstDash val="solid"/>
                    <a:round/>
                  </a:ln>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1230" name="Graphic 357">
                    <a:extLst>
                      <a:ext uri="{FF2B5EF4-FFF2-40B4-BE49-F238E27FC236}">
                        <a16:creationId xmlns:a16="http://schemas.microsoft.com/office/drawing/2014/main" id="{34DE8C03-D0DC-75C1-9E5C-6B7FD62C66AD}"/>
                      </a:ext>
                      <a:ext uri="{C183D7F6-B498-43B3-948B-1728B52AA6E4}">
                        <adec:decorative xmlns:adec="http://schemas.microsoft.com/office/drawing/2017/decorative" val="1"/>
                      </a:ext>
                    </a:extLst>
                  </p:cNvPr>
                  <p:cNvSpPr/>
                  <p:nvPr/>
                </p:nvSpPr>
                <p:spPr>
                  <a:xfrm>
                    <a:off x="5414971" y="3186740"/>
                    <a:ext cx="112201" cy="39210"/>
                  </a:xfrm>
                  <a:custGeom>
                    <a:avLst/>
                    <a:gdLst>
                      <a:gd name="connsiteX0" fmla="*/ 79587 w 112201"/>
                      <a:gd name="connsiteY0" fmla="*/ 7788 h 39210"/>
                      <a:gd name="connsiteX1" fmla="*/ 12413 w 112201"/>
                      <a:gd name="connsiteY1" fmla="*/ 0 h 39210"/>
                      <a:gd name="connsiteX2" fmla="*/ 12413 w 112201"/>
                      <a:gd name="connsiteY2" fmla="*/ 2677 h 39210"/>
                      <a:gd name="connsiteX3" fmla="*/ 0 w 112201"/>
                      <a:gd name="connsiteY3" fmla="*/ 32857 h 39210"/>
                      <a:gd name="connsiteX4" fmla="*/ 83238 w 112201"/>
                      <a:gd name="connsiteY4" fmla="*/ 38698 h 39210"/>
                      <a:gd name="connsiteX5" fmla="*/ 112201 w 112201"/>
                      <a:gd name="connsiteY5" fmla="*/ 6085 h 39210"/>
                      <a:gd name="connsiteX6" fmla="*/ 79587 w 112201"/>
                      <a:gd name="connsiteY6" fmla="*/ 7788 h 3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201" h="39210">
                        <a:moveTo>
                          <a:pt x="79587" y="7788"/>
                        </a:moveTo>
                        <a:cubicBezTo>
                          <a:pt x="56969" y="7803"/>
                          <a:pt x="34427" y="5189"/>
                          <a:pt x="12413" y="0"/>
                        </a:cubicBezTo>
                        <a:cubicBezTo>
                          <a:pt x="12532" y="888"/>
                          <a:pt x="12532" y="1789"/>
                          <a:pt x="12413" y="2677"/>
                        </a:cubicBezTo>
                        <a:cubicBezTo>
                          <a:pt x="12447" y="13985"/>
                          <a:pt x="7981" y="24845"/>
                          <a:pt x="0" y="32857"/>
                        </a:cubicBezTo>
                        <a:cubicBezTo>
                          <a:pt x="27391" y="38284"/>
                          <a:pt x="55356" y="40246"/>
                          <a:pt x="83238" y="38698"/>
                        </a:cubicBezTo>
                        <a:cubicBezTo>
                          <a:pt x="94054" y="28917"/>
                          <a:pt x="103765" y="17981"/>
                          <a:pt x="112201" y="6085"/>
                        </a:cubicBezTo>
                        <a:cubicBezTo>
                          <a:pt x="101373" y="7287"/>
                          <a:pt x="90481" y="7856"/>
                          <a:pt x="79587" y="7788"/>
                        </a:cubicBezTo>
                        <a:close/>
                      </a:path>
                    </a:pathLst>
                  </a:custGeom>
                  <a:grpFill/>
                  <a:ln w="12700" cap="rnd">
                    <a:solidFill>
                      <a:schemeClr val="tx2"/>
                    </a:solidFill>
                    <a:prstDash val="solid"/>
                    <a:round/>
                  </a:ln>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1231" name="Graphic 357">
                    <a:extLst>
                      <a:ext uri="{FF2B5EF4-FFF2-40B4-BE49-F238E27FC236}">
                        <a16:creationId xmlns:a16="http://schemas.microsoft.com/office/drawing/2014/main" id="{B425579A-F82A-49BE-B5DD-CB16512F3207}"/>
                      </a:ext>
                      <a:ext uri="{C183D7F6-B498-43B3-948B-1728B52AA6E4}">
                        <adec:decorative xmlns:adec="http://schemas.microsoft.com/office/drawing/2017/decorative" val="1"/>
                      </a:ext>
                    </a:extLst>
                  </p:cNvPr>
                  <p:cNvSpPr/>
                  <p:nvPr/>
                </p:nvSpPr>
                <p:spPr>
                  <a:xfrm>
                    <a:off x="5340981" y="3146094"/>
                    <a:ext cx="86645" cy="86645"/>
                  </a:xfrm>
                  <a:custGeom>
                    <a:avLst/>
                    <a:gdLst>
                      <a:gd name="connsiteX0" fmla="*/ 86646 w 86645"/>
                      <a:gd name="connsiteY0" fmla="*/ 43323 h 86645"/>
                      <a:gd name="connsiteX1" fmla="*/ 43323 w 86645"/>
                      <a:gd name="connsiteY1" fmla="*/ 86645 h 86645"/>
                      <a:gd name="connsiteX2" fmla="*/ 0 w 86645"/>
                      <a:gd name="connsiteY2" fmla="*/ 43323 h 86645"/>
                      <a:gd name="connsiteX3" fmla="*/ 43323 w 86645"/>
                      <a:gd name="connsiteY3" fmla="*/ 0 h 86645"/>
                      <a:gd name="connsiteX4" fmla="*/ 86646 w 86645"/>
                      <a:gd name="connsiteY4" fmla="*/ 43323 h 8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45" h="86645">
                        <a:moveTo>
                          <a:pt x="86646" y="43323"/>
                        </a:moveTo>
                        <a:cubicBezTo>
                          <a:pt x="86646" y="67249"/>
                          <a:pt x="67249" y="86645"/>
                          <a:pt x="43323" y="86645"/>
                        </a:cubicBezTo>
                        <a:cubicBezTo>
                          <a:pt x="19396" y="86645"/>
                          <a:pt x="0" y="67249"/>
                          <a:pt x="0" y="43323"/>
                        </a:cubicBezTo>
                        <a:cubicBezTo>
                          <a:pt x="0" y="19396"/>
                          <a:pt x="19396" y="0"/>
                          <a:pt x="43323" y="0"/>
                        </a:cubicBezTo>
                        <a:cubicBezTo>
                          <a:pt x="67249" y="0"/>
                          <a:pt x="86646" y="19396"/>
                          <a:pt x="86646" y="43323"/>
                        </a:cubicBezTo>
                        <a:close/>
                      </a:path>
                    </a:pathLst>
                  </a:custGeom>
                  <a:grpFill/>
                  <a:ln w="12700" cap="rnd">
                    <a:solidFill>
                      <a:schemeClr val="tx2"/>
                    </a:solidFill>
                    <a:prstDash val="solid"/>
                    <a:round/>
                  </a:ln>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1232" name="Graphic 357">
                    <a:extLst>
                      <a:ext uri="{FF2B5EF4-FFF2-40B4-BE49-F238E27FC236}">
                        <a16:creationId xmlns:a16="http://schemas.microsoft.com/office/drawing/2014/main" id="{7E5D9A6C-5B3F-3D6C-BAAA-5C0D91678190}"/>
                      </a:ext>
                      <a:ext uri="{C183D7F6-B498-43B3-948B-1728B52AA6E4}">
                        <adec:decorative xmlns:adec="http://schemas.microsoft.com/office/drawing/2017/decorative" val="1"/>
                      </a:ext>
                    </a:extLst>
                  </p:cNvPr>
                  <p:cNvSpPr/>
                  <p:nvPr/>
                </p:nvSpPr>
                <p:spPr>
                  <a:xfrm>
                    <a:off x="5268696" y="2877884"/>
                    <a:ext cx="183756" cy="196168"/>
                  </a:xfrm>
                  <a:custGeom>
                    <a:avLst/>
                    <a:gdLst>
                      <a:gd name="connsiteX0" fmla="*/ 168910 w 183756"/>
                      <a:gd name="connsiteY0" fmla="*/ 196168 h 196168"/>
                      <a:gd name="connsiteX1" fmla="*/ 183757 w 183756"/>
                      <a:gd name="connsiteY1" fmla="*/ 171830 h 196168"/>
                      <a:gd name="connsiteX2" fmla="*/ 75206 w 183756"/>
                      <a:gd name="connsiteY2" fmla="*/ 71068 h 196168"/>
                      <a:gd name="connsiteX3" fmla="*/ 26529 w 183756"/>
                      <a:gd name="connsiteY3" fmla="*/ 0 h 196168"/>
                      <a:gd name="connsiteX4" fmla="*/ 0 w 183756"/>
                      <a:gd name="connsiteY4" fmla="*/ 10222 h 196168"/>
                      <a:gd name="connsiteX5" fmla="*/ 52328 w 183756"/>
                      <a:gd name="connsiteY5" fmla="*/ 87619 h 196168"/>
                      <a:gd name="connsiteX6" fmla="*/ 168910 w 183756"/>
                      <a:gd name="connsiteY6" fmla="*/ 196168 h 19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56" h="196168">
                        <a:moveTo>
                          <a:pt x="168910" y="196168"/>
                        </a:moveTo>
                        <a:cubicBezTo>
                          <a:pt x="171059" y="186648"/>
                          <a:pt x="176275" y="178097"/>
                          <a:pt x="183757" y="171830"/>
                        </a:cubicBezTo>
                        <a:cubicBezTo>
                          <a:pt x="143681" y="142696"/>
                          <a:pt x="107238" y="108868"/>
                          <a:pt x="75206" y="71068"/>
                        </a:cubicBezTo>
                        <a:cubicBezTo>
                          <a:pt x="56539" y="49147"/>
                          <a:pt x="40224" y="25327"/>
                          <a:pt x="26529" y="0"/>
                        </a:cubicBezTo>
                        <a:cubicBezTo>
                          <a:pt x="17438" y="2725"/>
                          <a:pt x="8569" y="6143"/>
                          <a:pt x="0" y="10222"/>
                        </a:cubicBezTo>
                        <a:cubicBezTo>
                          <a:pt x="14656" y="37799"/>
                          <a:pt x="32197" y="63743"/>
                          <a:pt x="52328" y="87619"/>
                        </a:cubicBezTo>
                        <a:cubicBezTo>
                          <a:pt x="86543" y="128490"/>
                          <a:pt x="125704" y="164953"/>
                          <a:pt x="168910" y="196168"/>
                        </a:cubicBezTo>
                        <a:close/>
                      </a:path>
                    </a:pathLst>
                  </a:custGeom>
                  <a:grpFill/>
                  <a:ln w="12700" cap="rnd">
                    <a:solidFill>
                      <a:schemeClr val="tx2"/>
                    </a:solidFill>
                    <a:prstDash val="solid"/>
                    <a:round/>
                  </a:ln>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1233" name="Graphic 357">
                    <a:extLst>
                      <a:ext uri="{FF2B5EF4-FFF2-40B4-BE49-F238E27FC236}">
                        <a16:creationId xmlns:a16="http://schemas.microsoft.com/office/drawing/2014/main" id="{BBE269F8-AA5F-3A7A-FCAB-52AEBCF49B01}"/>
                      </a:ext>
                      <a:ext uri="{C183D7F6-B498-43B3-948B-1728B52AA6E4}">
                        <adec:decorative xmlns:adec="http://schemas.microsoft.com/office/drawing/2017/decorative" val="1"/>
                      </a:ext>
                    </a:extLst>
                  </p:cNvPr>
                  <p:cNvSpPr/>
                  <p:nvPr/>
                </p:nvSpPr>
                <p:spPr>
                  <a:xfrm>
                    <a:off x="5436876" y="3036328"/>
                    <a:ext cx="92000" cy="91999"/>
                  </a:xfrm>
                  <a:custGeom>
                    <a:avLst/>
                    <a:gdLst>
                      <a:gd name="connsiteX0" fmla="*/ 92000 w 92000"/>
                      <a:gd name="connsiteY0" fmla="*/ 46000 h 91999"/>
                      <a:gd name="connsiteX1" fmla="*/ 46000 w 92000"/>
                      <a:gd name="connsiteY1" fmla="*/ 92000 h 91999"/>
                      <a:gd name="connsiteX2" fmla="*/ 0 w 92000"/>
                      <a:gd name="connsiteY2" fmla="*/ 46000 h 91999"/>
                      <a:gd name="connsiteX3" fmla="*/ 46000 w 92000"/>
                      <a:gd name="connsiteY3" fmla="*/ 0 h 91999"/>
                      <a:gd name="connsiteX4" fmla="*/ 92000 w 92000"/>
                      <a:gd name="connsiteY4" fmla="*/ 46000 h 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00" h="91999">
                        <a:moveTo>
                          <a:pt x="92000" y="46000"/>
                        </a:moveTo>
                        <a:cubicBezTo>
                          <a:pt x="92000" y="71405"/>
                          <a:pt x="71405" y="92000"/>
                          <a:pt x="46000" y="92000"/>
                        </a:cubicBezTo>
                        <a:cubicBezTo>
                          <a:pt x="20595" y="92000"/>
                          <a:pt x="0" y="71405"/>
                          <a:pt x="0" y="46000"/>
                        </a:cubicBezTo>
                        <a:cubicBezTo>
                          <a:pt x="0" y="20595"/>
                          <a:pt x="20595" y="0"/>
                          <a:pt x="46000" y="0"/>
                        </a:cubicBezTo>
                        <a:cubicBezTo>
                          <a:pt x="71405" y="0"/>
                          <a:pt x="92000" y="20595"/>
                          <a:pt x="92000" y="46000"/>
                        </a:cubicBezTo>
                        <a:close/>
                      </a:path>
                    </a:pathLst>
                  </a:custGeom>
                  <a:grpFill/>
                  <a:ln w="12700" cap="rnd">
                    <a:solidFill>
                      <a:schemeClr val="tx2"/>
                    </a:solidFill>
                    <a:prstDash val="solid"/>
                    <a:round/>
                  </a:ln>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1234" name="Graphic 357">
                    <a:extLst>
                      <a:ext uri="{FF2B5EF4-FFF2-40B4-BE49-F238E27FC236}">
                        <a16:creationId xmlns:a16="http://schemas.microsoft.com/office/drawing/2014/main" id="{88754457-5325-2B70-6D59-4E15C7E9291A}"/>
                      </a:ext>
                      <a:ext uri="{C183D7F6-B498-43B3-948B-1728B52AA6E4}">
                        <adec:decorative xmlns:adec="http://schemas.microsoft.com/office/drawing/2017/decorative" val="1"/>
                      </a:ext>
                    </a:extLst>
                  </p:cNvPr>
                  <p:cNvSpPr/>
                  <p:nvPr/>
                </p:nvSpPr>
                <p:spPr>
                  <a:xfrm>
                    <a:off x="5511595" y="3095227"/>
                    <a:ext cx="48433" cy="44539"/>
                  </a:xfrm>
                  <a:custGeom>
                    <a:avLst/>
                    <a:gdLst>
                      <a:gd name="connsiteX0" fmla="*/ 48434 w 48433"/>
                      <a:gd name="connsiteY0" fmla="*/ 18010 h 44539"/>
                      <a:gd name="connsiteX1" fmla="*/ 39915 w 48433"/>
                      <a:gd name="connsiteY1" fmla="*/ 13873 h 44539"/>
                      <a:gd name="connsiteX2" fmla="*/ 39915 w 48433"/>
                      <a:gd name="connsiteY2" fmla="*/ 13873 h 44539"/>
                      <a:gd name="connsiteX3" fmla="*/ 32614 w 48433"/>
                      <a:gd name="connsiteY3" fmla="*/ 9979 h 44539"/>
                      <a:gd name="connsiteX4" fmla="*/ 31153 w 48433"/>
                      <a:gd name="connsiteY4" fmla="*/ 9979 h 44539"/>
                      <a:gd name="connsiteX5" fmla="*/ 24825 w 48433"/>
                      <a:gd name="connsiteY5" fmla="*/ 4868 h 44539"/>
                      <a:gd name="connsiteX6" fmla="*/ 23122 w 48433"/>
                      <a:gd name="connsiteY6" fmla="*/ 4868 h 44539"/>
                      <a:gd name="connsiteX7" fmla="*/ 15577 w 48433"/>
                      <a:gd name="connsiteY7" fmla="*/ 0 h 44539"/>
                      <a:gd name="connsiteX8" fmla="*/ 0 w 48433"/>
                      <a:gd name="connsiteY8" fmla="*/ 22391 h 44539"/>
                      <a:gd name="connsiteX9" fmla="*/ 9249 w 48433"/>
                      <a:gd name="connsiteY9" fmla="*/ 27746 h 44539"/>
                      <a:gd name="connsiteX10" fmla="*/ 11196 w 48433"/>
                      <a:gd name="connsiteY10" fmla="*/ 28963 h 44539"/>
                      <a:gd name="connsiteX11" fmla="*/ 19714 w 48433"/>
                      <a:gd name="connsiteY11" fmla="*/ 33587 h 44539"/>
                      <a:gd name="connsiteX12" fmla="*/ 19714 w 48433"/>
                      <a:gd name="connsiteY12" fmla="*/ 33587 h 44539"/>
                      <a:gd name="connsiteX13" fmla="*/ 40646 w 48433"/>
                      <a:gd name="connsiteY13" fmla="*/ 44539 h 44539"/>
                      <a:gd name="connsiteX14" fmla="*/ 40646 w 48433"/>
                      <a:gd name="connsiteY14" fmla="*/ 44539 h 44539"/>
                      <a:gd name="connsiteX15" fmla="*/ 47704 w 48433"/>
                      <a:gd name="connsiteY15" fmla="*/ 17524 h 4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3" h="44539">
                        <a:moveTo>
                          <a:pt x="48434" y="18010"/>
                        </a:moveTo>
                        <a:lnTo>
                          <a:pt x="39915" y="13873"/>
                        </a:lnTo>
                        <a:lnTo>
                          <a:pt x="39915" y="13873"/>
                        </a:lnTo>
                        <a:lnTo>
                          <a:pt x="32614" y="9979"/>
                        </a:lnTo>
                        <a:lnTo>
                          <a:pt x="31153" y="9979"/>
                        </a:lnTo>
                        <a:lnTo>
                          <a:pt x="24825" y="4868"/>
                        </a:lnTo>
                        <a:lnTo>
                          <a:pt x="23122" y="4868"/>
                        </a:lnTo>
                        <a:lnTo>
                          <a:pt x="15577" y="0"/>
                        </a:lnTo>
                        <a:cubicBezTo>
                          <a:pt x="12963" y="8961"/>
                          <a:pt x="7494" y="16825"/>
                          <a:pt x="0" y="22391"/>
                        </a:cubicBezTo>
                        <a:cubicBezTo>
                          <a:pt x="2921" y="24339"/>
                          <a:pt x="6085" y="26042"/>
                          <a:pt x="9249" y="27746"/>
                        </a:cubicBezTo>
                        <a:lnTo>
                          <a:pt x="11196" y="28963"/>
                        </a:lnTo>
                        <a:lnTo>
                          <a:pt x="19714" y="33587"/>
                        </a:lnTo>
                        <a:lnTo>
                          <a:pt x="19714" y="33587"/>
                        </a:lnTo>
                        <a:lnTo>
                          <a:pt x="40646" y="44539"/>
                        </a:lnTo>
                        <a:lnTo>
                          <a:pt x="40646" y="44539"/>
                        </a:lnTo>
                        <a:cubicBezTo>
                          <a:pt x="43595" y="35700"/>
                          <a:pt x="45954" y="26675"/>
                          <a:pt x="47704" y="17524"/>
                        </a:cubicBezTo>
                        <a:close/>
                      </a:path>
                    </a:pathLst>
                  </a:custGeom>
                  <a:grpFill/>
                  <a:ln w="12700" cap="rnd">
                    <a:solidFill>
                      <a:schemeClr val="tx2"/>
                    </a:solidFill>
                    <a:prstDash val="solid"/>
                    <a:round/>
                  </a:ln>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1235" name="Graphic 357">
                    <a:extLst>
                      <a:ext uri="{FF2B5EF4-FFF2-40B4-BE49-F238E27FC236}">
                        <a16:creationId xmlns:a16="http://schemas.microsoft.com/office/drawing/2014/main" id="{8E8B0C34-F92A-D5D2-53D3-DFE3D1855F39}"/>
                      </a:ext>
                      <a:ext uri="{C183D7F6-B498-43B3-948B-1728B52AA6E4}">
                        <adec:decorative xmlns:adec="http://schemas.microsoft.com/office/drawing/2017/decorative" val="1"/>
                      </a:ext>
                    </a:extLst>
                  </p:cNvPr>
                  <p:cNvSpPr/>
                  <p:nvPr/>
                </p:nvSpPr>
                <p:spPr>
                  <a:xfrm>
                    <a:off x="5177912" y="3001524"/>
                    <a:ext cx="132889" cy="132888"/>
                  </a:xfrm>
                  <a:custGeom>
                    <a:avLst/>
                    <a:gdLst>
                      <a:gd name="connsiteX0" fmla="*/ 132889 w 132889"/>
                      <a:gd name="connsiteY0" fmla="*/ 66444 h 132888"/>
                      <a:gd name="connsiteX1" fmla="*/ 66445 w 132889"/>
                      <a:gd name="connsiteY1" fmla="*/ 132888 h 132888"/>
                      <a:gd name="connsiteX2" fmla="*/ 0 w 132889"/>
                      <a:gd name="connsiteY2" fmla="*/ 66444 h 132888"/>
                      <a:gd name="connsiteX3" fmla="*/ 66445 w 132889"/>
                      <a:gd name="connsiteY3" fmla="*/ 0 h 132888"/>
                      <a:gd name="connsiteX4" fmla="*/ 132889 w 132889"/>
                      <a:gd name="connsiteY4" fmla="*/ 66444 h 132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9" h="132888">
                        <a:moveTo>
                          <a:pt x="132889" y="66444"/>
                        </a:moveTo>
                        <a:cubicBezTo>
                          <a:pt x="132889" y="103140"/>
                          <a:pt x="103141" y="132888"/>
                          <a:pt x="66445" y="132888"/>
                        </a:cubicBezTo>
                        <a:cubicBezTo>
                          <a:pt x="29748" y="132888"/>
                          <a:pt x="0" y="103140"/>
                          <a:pt x="0" y="66444"/>
                        </a:cubicBezTo>
                        <a:cubicBezTo>
                          <a:pt x="0" y="29748"/>
                          <a:pt x="29748" y="0"/>
                          <a:pt x="66445" y="0"/>
                        </a:cubicBezTo>
                        <a:cubicBezTo>
                          <a:pt x="103141" y="0"/>
                          <a:pt x="132889" y="29748"/>
                          <a:pt x="132889" y="66444"/>
                        </a:cubicBezTo>
                        <a:close/>
                      </a:path>
                    </a:pathLst>
                  </a:custGeom>
                  <a:grpFill/>
                  <a:ln w="12700" cap="rnd">
                    <a:solidFill>
                      <a:schemeClr val="tx2"/>
                    </a:solidFill>
                    <a:prstDash val="solid"/>
                    <a:round/>
                  </a:ln>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sp>
                <p:nvSpPr>
                  <p:cNvPr id="1236" name="Graphic 357">
                    <a:extLst>
                      <a:ext uri="{FF2B5EF4-FFF2-40B4-BE49-F238E27FC236}">
                        <a16:creationId xmlns:a16="http://schemas.microsoft.com/office/drawing/2014/main" id="{C59751D0-25F0-34B9-0CC5-8ECD01BC8661}"/>
                      </a:ext>
                      <a:ext uri="{C183D7F6-B498-43B3-948B-1728B52AA6E4}">
                        <adec:decorative xmlns:adec="http://schemas.microsoft.com/office/drawing/2017/decorative" val="1"/>
                      </a:ext>
                    </a:extLst>
                  </p:cNvPr>
                  <p:cNvSpPr/>
                  <p:nvPr/>
                </p:nvSpPr>
                <p:spPr>
                  <a:xfrm>
                    <a:off x="5340981" y="3146094"/>
                    <a:ext cx="86645" cy="86645"/>
                  </a:xfrm>
                  <a:custGeom>
                    <a:avLst/>
                    <a:gdLst>
                      <a:gd name="connsiteX0" fmla="*/ 86646 w 86645"/>
                      <a:gd name="connsiteY0" fmla="*/ 43323 h 86645"/>
                      <a:gd name="connsiteX1" fmla="*/ 43323 w 86645"/>
                      <a:gd name="connsiteY1" fmla="*/ 86645 h 86645"/>
                      <a:gd name="connsiteX2" fmla="*/ 0 w 86645"/>
                      <a:gd name="connsiteY2" fmla="*/ 43323 h 86645"/>
                      <a:gd name="connsiteX3" fmla="*/ 43323 w 86645"/>
                      <a:gd name="connsiteY3" fmla="*/ 0 h 86645"/>
                      <a:gd name="connsiteX4" fmla="*/ 86646 w 86645"/>
                      <a:gd name="connsiteY4" fmla="*/ 43323 h 8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45" h="86645">
                        <a:moveTo>
                          <a:pt x="86646" y="43323"/>
                        </a:moveTo>
                        <a:cubicBezTo>
                          <a:pt x="86646" y="67249"/>
                          <a:pt x="67249" y="86645"/>
                          <a:pt x="43323" y="86645"/>
                        </a:cubicBezTo>
                        <a:cubicBezTo>
                          <a:pt x="19396" y="86645"/>
                          <a:pt x="0" y="67249"/>
                          <a:pt x="0" y="43323"/>
                        </a:cubicBezTo>
                        <a:cubicBezTo>
                          <a:pt x="0" y="19396"/>
                          <a:pt x="19396" y="0"/>
                          <a:pt x="43323" y="0"/>
                        </a:cubicBezTo>
                        <a:cubicBezTo>
                          <a:pt x="67249" y="0"/>
                          <a:pt x="86646" y="19396"/>
                          <a:pt x="86646" y="43323"/>
                        </a:cubicBezTo>
                        <a:close/>
                      </a:path>
                    </a:pathLst>
                  </a:custGeom>
                  <a:grpFill/>
                  <a:ln w="12700" cap="rnd">
                    <a:solidFill>
                      <a:schemeClr val="tx2"/>
                    </a:solidFill>
                    <a:prstDash val="solid"/>
                    <a:round/>
                  </a:ln>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209" name="Group 1208">
                <a:extLst>
                  <a:ext uri="{FF2B5EF4-FFF2-40B4-BE49-F238E27FC236}">
                    <a16:creationId xmlns:a16="http://schemas.microsoft.com/office/drawing/2014/main" id="{826CEEDD-2C04-6CCD-033D-1594F5E52B6F}"/>
                  </a:ext>
                </a:extLst>
              </p:cNvPr>
              <p:cNvGrpSpPr/>
              <p:nvPr/>
            </p:nvGrpSpPr>
            <p:grpSpPr>
              <a:xfrm>
                <a:off x="9412068" y="3346950"/>
                <a:ext cx="380210" cy="380210"/>
                <a:chOff x="2214901" y="2786961"/>
                <a:chExt cx="423714" cy="423714"/>
              </a:xfrm>
            </p:grpSpPr>
            <p:sp>
              <p:nvSpPr>
                <p:cNvPr id="1220" name="Oval 1219">
                  <a:extLst>
                    <a:ext uri="{FF2B5EF4-FFF2-40B4-BE49-F238E27FC236}">
                      <a16:creationId xmlns:a16="http://schemas.microsoft.com/office/drawing/2014/main" id="{1CFED425-D158-FE89-96A8-BFD4F457091C}"/>
                    </a:ext>
                  </a:extLst>
                </p:cNvPr>
                <p:cNvSpPr/>
                <p:nvPr/>
              </p:nvSpPr>
              <p:spPr bwMode="auto">
                <a:xfrm>
                  <a:off x="2214901" y="2786961"/>
                  <a:ext cx="423714" cy="423714"/>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221" name="Database_EFC7">
                  <a:extLst>
                    <a:ext uri="{FF2B5EF4-FFF2-40B4-BE49-F238E27FC236}">
                      <a16:creationId xmlns:a16="http://schemas.microsoft.com/office/drawing/2014/main" id="{71822DD6-8950-A1BB-F350-982508994280}"/>
                    </a:ext>
                  </a:extLst>
                </p:cNvPr>
                <p:cNvSpPr>
                  <a:spLocks noChangeAspect="1" noEditPoints="1"/>
                </p:cNvSpPr>
                <p:nvPr/>
              </p:nvSpPr>
              <p:spPr bwMode="auto">
                <a:xfrm>
                  <a:off x="2331404" y="2874873"/>
                  <a:ext cx="190708" cy="24789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210" name="Group 1209">
                <a:extLst>
                  <a:ext uri="{FF2B5EF4-FFF2-40B4-BE49-F238E27FC236}">
                    <a16:creationId xmlns:a16="http://schemas.microsoft.com/office/drawing/2014/main" id="{37CD85BD-C7AA-CEE4-9ABA-1A01701A73D6}"/>
                  </a:ext>
                </a:extLst>
              </p:cNvPr>
              <p:cNvGrpSpPr/>
              <p:nvPr/>
            </p:nvGrpSpPr>
            <p:grpSpPr>
              <a:xfrm>
                <a:off x="8374739" y="3346950"/>
                <a:ext cx="380210" cy="380210"/>
                <a:chOff x="8374739" y="3365094"/>
                <a:chExt cx="380210" cy="380210"/>
              </a:xfrm>
            </p:grpSpPr>
            <p:sp>
              <p:nvSpPr>
                <p:cNvPr id="1211" name="Oval 1210">
                  <a:extLst>
                    <a:ext uri="{FF2B5EF4-FFF2-40B4-BE49-F238E27FC236}">
                      <a16:creationId xmlns:a16="http://schemas.microsoft.com/office/drawing/2014/main" id="{92CB0050-D90C-A9A9-AD07-ABD90580A9E4}"/>
                    </a:ext>
                  </a:extLst>
                </p:cNvPr>
                <p:cNvSpPr/>
                <p:nvPr/>
              </p:nvSpPr>
              <p:spPr bwMode="auto">
                <a:xfrm>
                  <a:off x="8374739" y="3365094"/>
                  <a:ext cx="380210" cy="380210"/>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212" name="Graphic 272">
                  <a:extLst>
                    <a:ext uri="{FF2B5EF4-FFF2-40B4-BE49-F238E27FC236}">
                      <a16:creationId xmlns:a16="http://schemas.microsoft.com/office/drawing/2014/main" id="{82673330-2859-FEB0-B300-C136F1E2E650}"/>
                    </a:ext>
                    <a:ext uri="{C183D7F6-B498-43B3-948B-1728B52AA6E4}">
                      <adec:decorative xmlns:adec="http://schemas.microsoft.com/office/drawing/2017/decorative" val="1"/>
                    </a:ext>
                  </a:extLst>
                </p:cNvPr>
                <p:cNvGrpSpPr/>
                <p:nvPr/>
              </p:nvGrpSpPr>
              <p:grpSpPr>
                <a:xfrm>
                  <a:off x="8454190" y="3463226"/>
                  <a:ext cx="221306" cy="204460"/>
                  <a:chOff x="9050643" y="2660008"/>
                  <a:chExt cx="490793" cy="453434"/>
                </a:xfrm>
                <a:noFill/>
              </p:grpSpPr>
              <p:sp>
                <p:nvSpPr>
                  <p:cNvPr id="1213" name="Freeform: Shape 1212">
                    <a:extLst>
                      <a:ext uri="{FF2B5EF4-FFF2-40B4-BE49-F238E27FC236}">
                        <a16:creationId xmlns:a16="http://schemas.microsoft.com/office/drawing/2014/main" id="{E2EA954F-D78B-04ED-F3C5-85336B1AD22C}"/>
                      </a:ext>
                    </a:extLst>
                  </p:cNvPr>
                  <p:cNvSpPr/>
                  <p:nvPr/>
                </p:nvSpPr>
                <p:spPr>
                  <a:xfrm>
                    <a:off x="9050643" y="2660008"/>
                    <a:ext cx="490793" cy="327192"/>
                  </a:xfrm>
                  <a:custGeom>
                    <a:avLst/>
                    <a:gdLst>
                      <a:gd name="connsiteX0" fmla="*/ 474433 w 490793"/>
                      <a:gd name="connsiteY0" fmla="*/ 0 h 327192"/>
                      <a:gd name="connsiteX1" fmla="*/ 490793 w 490793"/>
                      <a:gd name="connsiteY1" fmla="*/ 0 h 327192"/>
                      <a:gd name="connsiteX2" fmla="*/ 490793 w 490793"/>
                      <a:gd name="connsiteY2" fmla="*/ 327193 h 327192"/>
                      <a:gd name="connsiteX3" fmla="*/ 474433 w 490793"/>
                      <a:gd name="connsiteY3" fmla="*/ 327193 h 327192"/>
                      <a:gd name="connsiteX4" fmla="*/ 16360 w 490793"/>
                      <a:gd name="connsiteY4" fmla="*/ 327193 h 327192"/>
                      <a:gd name="connsiteX5" fmla="*/ 0 w 490793"/>
                      <a:gd name="connsiteY5" fmla="*/ 327193 h 327192"/>
                      <a:gd name="connsiteX6" fmla="*/ 0 w 490793"/>
                      <a:gd name="connsiteY6" fmla="*/ 0 h 327192"/>
                      <a:gd name="connsiteX7" fmla="*/ 16360 w 490793"/>
                      <a:gd name="connsiteY7" fmla="*/ 0 h 32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0793" h="327192">
                        <a:moveTo>
                          <a:pt x="474433" y="0"/>
                        </a:moveTo>
                        <a:cubicBezTo>
                          <a:pt x="483469" y="0"/>
                          <a:pt x="490793" y="0"/>
                          <a:pt x="490793" y="0"/>
                        </a:cubicBezTo>
                        <a:lnTo>
                          <a:pt x="490793" y="327193"/>
                        </a:lnTo>
                        <a:cubicBezTo>
                          <a:pt x="490793" y="327193"/>
                          <a:pt x="483469" y="327193"/>
                          <a:pt x="474433" y="327193"/>
                        </a:cubicBezTo>
                        <a:lnTo>
                          <a:pt x="16360" y="327193"/>
                        </a:lnTo>
                        <a:cubicBezTo>
                          <a:pt x="7325" y="327193"/>
                          <a:pt x="0" y="327193"/>
                          <a:pt x="0" y="327193"/>
                        </a:cubicBezTo>
                        <a:lnTo>
                          <a:pt x="0" y="0"/>
                        </a:lnTo>
                        <a:cubicBezTo>
                          <a:pt x="0" y="0"/>
                          <a:pt x="7325" y="0"/>
                          <a:pt x="16360" y="0"/>
                        </a:cubicBezTo>
                        <a:close/>
                      </a:path>
                    </a:pathLst>
                  </a:custGeom>
                  <a:grpFill/>
                  <a:ln w="12700" cap="rnd">
                    <a:solidFill>
                      <a:schemeClr val="tx2"/>
                    </a:solidFill>
                    <a:prstDash val="solid"/>
                    <a:round/>
                  </a:ln>
                </p:spPr>
                <p:txBody>
                  <a:bodyPr rtlCol="0" anchor="ct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solidFill>
                        <a:srgbClr val="282828"/>
                      </a:solidFill>
                      <a:effectLst/>
                      <a:uLnTx/>
                      <a:uFillTx/>
                      <a:latin typeface="Segoe UI"/>
                      <a:ea typeface="+mn-ea"/>
                      <a:cs typeface="+mn-cs"/>
                    </a:endParaRPr>
                  </a:p>
                </p:txBody>
              </p:sp>
              <p:sp>
                <p:nvSpPr>
                  <p:cNvPr id="1214" name="Freeform: Shape 1213">
                    <a:extLst>
                      <a:ext uri="{FF2B5EF4-FFF2-40B4-BE49-F238E27FC236}">
                        <a16:creationId xmlns:a16="http://schemas.microsoft.com/office/drawing/2014/main" id="{1C759B1C-7800-6BE7-78AD-EF3E9A06DB11}"/>
                      </a:ext>
                    </a:extLst>
                  </p:cNvPr>
                  <p:cNvSpPr/>
                  <p:nvPr/>
                </p:nvSpPr>
                <p:spPr>
                  <a:xfrm>
                    <a:off x="9296039" y="2775889"/>
                    <a:ext cx="81798" cy="143146"/>
                  </a:xfrm>
                  <a:custGeom>
                    <a:avLst/>
                    <a:gdLst>
                      <a:gd name="connsiteX0" fmla="*/ 81799 w 81798"/>
                      <a:gd name="connsiteY0" fmla="*/ 0 h 143146"/>
                      <a:gd name="connsiteX1" fmla="*/ 81799 w 81798"/>
                      <a:gd name="connsiteY1" fmla="*/ 95159 h 143146"/>
                      <a:gd name="connsiteX2" fmla="*/ 0 w 81798"/>
                      <a:gd name="connsiteY2" fmla="*/ 143147 h 143146"/>
                      <a:gd name="connsiteX3" fmla="*/ 0 w 81798"/>
                      <a:gd name="connsiteY3" fmla="*/ 47716 h 143146"/>
                      <a:gd name="connsiteX4" fmla="*/ 81799 w 81798"/>
                      <a:gd name="connsiteY4" fmla="*/ 0 h 143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98" h="143146">
                        <a:moveTo>
                          <a:pt x="81799" y="0"/>
                        </a:moveTo>
                        <a:lnTo>
                          <a:pt x="81799" y="95159"/>
                        </a:lnTo>
                        <a:lnTo>
                          <a:pt x="0" y="143147"/>
                        </a:lnTo>
                        <a:lnTo>
                          <a:pt x="0" y="47716"/>
                        </a:lnTo>
                        <a:lnTo>
                          <a:pt x="81799" y="0"/>
                        </a:lnTo>
                        <a:close/>
                      </a:path>
                    </a:pathLst>
                  </a:custGeom>
                  <a:grpFill/>
                  <a:ln w="12700" cap="rnd">
                    <a:solidFill>
                      <a:schemeClr val="tx2"/>
                    </a:solidFill>
                    <a:prstDash val="solid"/>
                    <a:round/>
                  </a:ln>
                </p:spPr>
                <p:txBody>
                  <a:bodyPr rtlCol="0" anchor="ct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solidFill>
                        <a:srgbClr val="282828"/>
                      </a:solidFill>
                      <a:effectLst/>
                      <a:uLnTx/>
                      <a:uFillTx/>
                      <a:latin typeface="Segoe UI"/>
                      <a:ea typeface="+mn-ea"/>
                      <a:cs typeface="+mn-cs"/>
                    </a:endParaRPr>
                  </a:p>
                </p:txBody>
              </p:sp>
              <p:sp>
                <p:nvSpPr>
                  <p:cNvPr id="1215" name="Freeform: Shape 1214">
                    <a:extLst>
                      <a:ext uri="{FF2B5EF4-FFF2-40B4-BE49-F238E27FC236}">
                        <a16:creationId xmlns:a16="http://schemas.microsoft.com/office/drawing/2014/main" id="{AC70D0D4-BE77-0F59-4C26-18FD21E11C71}"/>
                      </a:ext>
                    </a:extLst>
                  </p:cNvPr>
                  <p:cNvSpPr/>
                  <p:nvPr/>
                </p:nvSpPr>
                <p:spPr>
                  <a:xfrm>
                    <a:off x="9214240" y="2730772"/>
                    <a:ext cx="163597" cy="95703"/>
                  </a:xfrm>
                  <a:custGeom>
                    <a:avLst/>
                    <a:gdLst>
                      <a:gd name="connsiteX0" fmla="*/ 163598 w 163597"/>
                      <a:gd name="connsiteY0" fmla="*/ 47716 h 95703"/>
                      <a:gd name="connsiteX1" fmla="*/ 81799 w 163597"/>
                      <a:gd name="connsiteY1" fmla="*/ 95704 h 95703"/>
                      <a:gd name="connsiteX2" fmla="*/ 0 w 163597"/>
                      <a:gd name="connsiteY2" fmla="*/ 47716 h 95703"/>
                      <a:gd name="connsiteX3" fmla="*/ 81799 w 163597"/>
                      <a:gd name="connsiteY3" fmla="*/ 0 h 95703"/>
                      <a:gd name="connsiteX4" fmla="*/ 163598 w 163597"/>
                      <a:gd name="connsiteY4" fmla="*/ 47716 h 95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7" h="95703">
                        <a:moveTo>
                          <a:pt x="163598" y="47716"/>
                        </a:moveTo>
                        <a:lnTo>
                          <a:pt x="81799" y="95704"/>
                        </a:lnTo>
                        <a:lnTo>
                          <a:pt x="0" y="47716"/>
                        </a:lnTo>
                        <a:lnTo>
                          <a:pt x="81799" y="0"/>
                        </a:lnTo>
                        <a:lnTo>
                          <a:pt x="163598" y="47716"/>
                        </a:lnTo>
                        <a:close/>
                      </a:path>
                    </a:pathLst>
                  </a:custGeom>
                  <a:grpFill/>
                  <a:ln w="12700" cap="rnd">
                    <a:solidFill>
                      <a:schemeClr val="tx2"/>
                    </a:solidFill>
                    <a:prstDash val="solid"/>
                    <a:round/>
                  </a:ln>
                </p:spPr>
                <p:txBody>
                  <a:bodyPr rtlCol="0" anchor="ct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solidFill>
                        <a:srgbClr val="282828"/>
                      </a:solidFill>
                      <a:effectLst/>
                      <a:uLnTx/>
                      <a:uFillTx/>
                      <a:latin typeface="Segoe UI"/>
                      <a:ea typeface="+mn-ea"/>
                      <a:cs typeface="+mn-cs"/>
                    </a:endParaRPr>
                  </a:p>
                </p:txBody>
              </p:sp>
              <p:sp>
                <p:nvSpPr>
                  <p:cNvPr id="1216" name="Freeform: Shape 1215">
                    <a:extLst>
                      <a:ext uri="{FF2B5EF4-FFF2-40B4-BE49-F238E27FC236}">
                        <a16:creationId xmlns:a16="http://schemas.microsoft.com/office/drawing/2014/main" id="{04FDE2E8-FFB0-5E7D-816A-6BDBB198283B}"/>
                      </a:ext>
                    </a:extLst>
                  </p:cNvPr>
                  <p:cNvSpPr/>
                  <p:nvPr/>
                </p:nvSpPr>
                <p:spPr>
                  <a:xfrm>
                    <a:off x="9214240" y="2775889"/>
                    <a:ext cx="81798" cy="143146"/>
                  </a:xfrm>
                  <a:custGeom>
                    <a:avLst/>
                    <a:gdLst>
                      <a:gd name="connsiteX0" fmla="*/ 81799 w 81798"/>
                      <a:gd name="connsiteY0" fmla="*/ 47988 h 143146"/>
                      <a:gd name="connsiteX1" fmla="*/ 81799 w 81798"/>
                      <a:gd name="connsiteY1" fmla="*/ 143147 h 143146"/>
                      <a:gd name="connsiteX2" fmla="*/ 0 w 81798"/>
                      <a:gd name="connsiteY2" fmla="*/ 95159 h 143146"/>
                      <a:gd name="connsiteX3" fmla="*/ 0 w 81798"/>
                      <a:gd name="connsiteY3" fmla="*/ 0 h 143146"/>
                      <a:gd name="connsiteX4" fmla="*/ 81799 w 81798"/>
                      <a:gd name="connsiteY4" fmla="*/ 47988 h 143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98" h="143146">
                        <a:moveTo>
                          <a:pt x="81799" y="47988"/>
                        </a:moveTo>
                        <a:lnTo>
                          <a:pt x="81799" y="143147"/>
                        </a:lnTo>
                        <a:lnTo>
                          <a:pt x="0" y="95159"/>
                        </a:lnTo>
                        <a:lnTo>
                          <a:pt x="0" y="0"/>
                        </a:lnTo>
                        <a:lnTo>
                          <a:pt x="81799" y="47988"/>
                        </a:lnTo>
                        <a:close/>
                      </a:path>
                    </a:pathLst>
                  </a:custGeom>
                  <a:grpFill/>
                  <a:ln w="12700" cap="rnd">
                    <a:solidFill>
                      <a:schemeClr val="tx2"/>
                    </a:solidFill>
                    <a:prstDash val="solid"/>
                    <a:round/>
                  </a:ln>
                </p:spPr>
                <p:txBody>
                  <a:bodyPr rtlCol="0" anchor="ct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solidFill>
                        <a:srgbClr val="282828"/>
                      </a:solidFill>
                      <a:effectLst/>
                      <a:uLnTx/>
                      <a:uFillTx/>
                      <a:latin typeface="Segoe UI"/>
                      <a:ea typeface="+mn-ea"/>
                      <a:cs typeface="+mn-cs"/>
                    </a:endParaRPr>
                  </a:p>
                </p:txBody>
              </p:sp>
              <p:sp>
                <p:nvSpPr>
                  <p:cNvPr id="1217" name="Freeform: Shape 1216">
                    <a:extLst>
                      <a:ext uri="{FF2B5EF4-FFF2-40B4-BE49-F238E27FC236}">
                        <a16:creationId xmlns:a16="http://schemas.microsoft.com/office/drawing/2014/main" id="{35280956-8E55-F7FE-C42A-FFFA5C792BD0}"/>
                      </a:ext>
                    </a:extLst>
                  </p:cNvPr>
                  <p:cNvSpPr/>
                  <p:nvPr/>
                </p:nvSpPr>
                <p:spPr>
                  <a:xfrm>
                    <a:off x="9214240" y="2823605"/>
                    <a:ext cx="81798" cy="95431"/>
                  </a:xfrm>
                  <a:custGeom>
                    <a:avLst/>
                    <a:gdLst>
                      <a:gd name="connsiteX0" fmla="*/ 0 w 81798"/>
                      <a:gd name="connsiteY0" fmla="*/ 47443 h 95431"/>
                      <a:gd name="connsiteX1" fmla="*/ 81799 w 81798"/>
                      <a:gd name="connsiteY1" fmla="*/ 0 h 95431"/>
                      <a:gd name="connsiteX2" fmla="*/ 81799 w 81798"/>
                      <a:gd name="connsiteY2" fmla="*/ 95431 h 95431"/>
                      <a:gd name="connsiteX3" fmla="*/ 0 w 81798"/>
                      <a:gd name="connsiteY3" fmla="*/ 47443 h 95431"/>
                    </a:gdLst>
                    <a:ahLst/>
                    <a:cxnLst>
                      <a:cxn ang="0">
                        <a:pos x="connsiteX0" y="connsiteY0"/>
                      </a:cxn>
                      <a:cxn ang="0">
                        <a:pos x="connsiteX1" y="connsiteY1"/>
                      </a:cxn>
                      <a:cxn ang="0">
                        <a:pos x="connsiteX2" y="connsiteY2"/>
                      </a:cxn>
                      <a:cxn ang="0">
                        <a:pos x="connsiteX3" y="connsiteY3"/>
                      </a:cxn>
                    </a:cxnLst>
                    <a:rect l="l" t="t" r="r" b="b"/>
                    <a:pathLst>
                      <a:path w="81798" h="95431">
                        <a:moveTo>
                          <a:pt x="0" y="47443"/>
                        </a:moveTo>
                        <a:lnTo>
                          <a:pt x="81799" y="0"/>
                        </a:lnTo>
                        <a:lnTo>
                          <a:pt x="81799" y="95431"/>
                        </a:lnTo>
                        <a:lnTo>
                          <a:pt x="0" y="47443"/>
                        </a:lnTo>
                        <a:close/>
                      </a:path>
                    </a:pathLst>
                  </a:custGeom>
                  <a:grpFill/>
                  <a:ln w="12700" cap="rnd">
                    <a:solidFill>
                      <a:schemeClr val="tx2"/>
                    </a:solidFill>
                    <a:prstDash val="solid"/>
                    <a:round/>
                  </a:ln>
                </p:spPr>
                <p:txBody>
                  <a:bodyPr rtlCol="0" anchor="ct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solidFill>
                        <a:srgbClr val="282828"/>
                      </a:solidFill>
                      <a:effectLst/>
                      <a:uLnTx/>
                      <a:uFillTx/>
                      <a:latin typeface="Segoe UI"/>
                      <a:ea typeface="+mn-ea"/>
                      <a:cs typeface="+mn-cs"/>
                    </a:endParaRPr>
                  </a:p>
                </p:txBody>
              </p:sp>
              <p:sp>
                <p:nvSpPr>
                  <p:cNvPr id="1218" name="Freeform: Shape 1217">
                    <a:extLst>
                      <a:ext uri="{FF2B5EF4-FFF2-40B4-BE49-F238E27FC236}">
                        <a16:creationId xmlns:a16="http://schemas.microsoft.com/office/drawing/2014/main" id="{EE5FDC47-B169-7F20-BDF1-F47E3E1A36D0}"/>
                      </a:ext>
                    </a:extLst>
                  </p:cNvPr>
                  <p:cNvSpPr/>
                  <p:nvPr/>
                </p:nvSpPr>
                <p:spPr>
                  <a:xfrm>
                    <a:off x="9296039" y="2823605"/>
                    <a:ext cx="81798" cy="95431"/>
                  </a:xfrm>
                  <a:custGeom>
                    <a:avLst/>
                    <a:gdLst>
                      <a:gd name="connsiteX0" fmla="*/ 81799 w 81798"/>
                      <a:gd name="connsiteY0" fmla="*/ 47443 h 95431"/>
                      <a:gd name="connsiteX1" fmla="*/ 0 w 81798"/>
                      <a:gd name="connsiteY1" fmla="*/ 0 h 95431"/>
                      <a:gd name="connsiteX2" fmla="*/ 0 w 81798"/>
                      <a:gd name="connsiteY2" fmla="*/ 95431 h 95431"/>
                      <a:gd name="connsiteX3" fmla="*/ 81799 w 81798"/>
                      <a:gd name="connsiteY3" fmla="*/ 47443 h 95431"/>
                    </a:gdLst>
                    <a:ahLst/>
                    <a:cxnLst>
                      <a:cxn ang="0">
                        <a:pos x="connsiteX0" y="connsiteY0"/>
                      </a:cxn>
                      <a:cxn ang="0">
                        <a:pos x="connsiteX1" y="connsiteY1"/>
                      </a:cxn>
                      <a:cxn ang="0">
                        <a:pos x="connsiteX2" y="connsiteY2"/>
                      </a:cxn>
                      <a:cxn ang="0">
                        <a:pos x="connsiteX3" y="connsiteY3"/>
                      </a:cxn>
                    </a:cxnLst>
                    <a:rect l="l" t="t" r="r" b="b"/>
                    <a:pathLst>
                      <a:path w="81798" h="95431">
                        <a:moveTo>
                          <a:pt x="81799" y="47443"/>
                        </a:moveTo>
                        <a:lnTo>
                          <a:pt x="0" y="0"/>
                        </a:lnTo>
                        <a:lnTo>
                          <a:pt x="0" y="95431"/>
                        </a:lnTo>
                        <a:lnTo>
                          <a:pt x="81799" y="47443"/>
                        </a:lnTo>
                        <a:close/>
                      </a:path>
                    </a:pathLst>
                  </a:custGeom>
                  <a:grpFill/>
                  <a:ln w="12700" cap="rnd">
                    <a:solidFill>
                      <a:schemeClr val="tx2"/>
                    </a:solidFill>
                    <a:prstDash val="solid"/>
                    <a:round/>
                  </a:ln>
                </p:spPr>
                <p:txBody>
                  <a:bodyPr rtlCol="0" anchor="ct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solidFill>
                        <a:srgbClr val="282828"/>
                      </a:solidFill>
                      <a:effectLst/>
                      <a:uLnTx/>
                      <a:uFillTx/>
                      <a:latin typeface="Segoe UI"/>
                      <a:ea typeface="+mn-ea"/>
                      <a:cs typeface="+mn-cs"/>
                    </a:endParaRPr>
                  </a:p>
                </p:txBody>
              </p:sp>
              <p:sp>
                <p:nvSpPr>
                  <p:cNvPr id="1219" name="Freeform: Shape 1218">
                    <a:extLst>
                      <a:ext uri="{FF2B5EF4-FFF2-40B4-BE49-F238E27FC236}">
                        <a16:creationId xmlns:a16="http://schemas.microsoft.com/office/drawing/2014/main" id="{1C441DB2-55A9-1B62-7533-412457466CD1}"/>
                      </a:ext>
                    </a:extLst>
                  </p:cNvPr>
                  <p:cNvSpPr/>
                  <p:nvPr/>
                </p:nvSpPr>
                <p:spPr>
                  <a:xfrm>
                    <a:off x="9173340" y="2987201"/>
                    <a:ext cx="245397" cy="126241"/>
                  </a:xfrm>
                  <a:custGeom>
                    <a:avLst/>
                    <a:gdLst>
                      <a:gd name="connsiteX0" fmla="*/ 221130 w 245397"/>
                      <a:gd name="connsiteY0" fmla="*/ 98976 h 126241"/>
                      <a:gd name="connsiteX1" fmla="*/ 170687 w 245397"/>
                      <a:gd name="connsiteY1" fmla="*/ 0 h 126241"/>
                      <a:gd name="connsiteX2" fmla="*/ 74437 w 245397"/>
                      <a:gd name="connsiteY2" fmla="*/ 0 h 126241"/>
                      <a:gd name="connsiteX3" fmla="*/ 24267 w 245397"/>
                      <a:gd name="connsiteY3" fmla="*/ 98976 h 126241"/>
                      <a:gd name="connsiteX4" fmla="*/ 1 w 245397"/>
                      <a:gd name="connsiteY4" fmla="*/ 126242 h 126241"/>
                      <a:gd name="connsiteX5" fmla="*/ 245397 w 245397"/>
                      <a:gd name="connsiteY5" fmla="*/ 126242 h 126241"/>
                      <a:gd name="connsiteX6" fmla="*/ 221130 w 245397"/>
                      <a:gd name="connsiteY6" fmla="*/ 98976 h 12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397" h="126241">
                        <a:moveTo>
                          <a:pt x="221130" y="98976"/>
                        </a:moveTo>
                        <a:cubicBezTo>
                          <a:pt x="172596" y="91341"/>
                          <a:pt x="170687" y="56441"/>
                          <a:pt x="170687" y="0"/>
                        </a:cubicBezTo>
                        <a:lnTo>
                          <a:pt x="74437" y="0"/>
                        </a:lnTo>
                        <a:cubicBezTo>
                          <a:pt x="74437" y="56441"/>
                          <a:pt x="72801" y="91341"/>
                          <a:pt x="24267" y="98976"/>
                        </a:cubicBezTo>
                        <a:cubicBezTo>
                          <a:pt x="10391" y="100511"/>
                          <a:pt x="-84" y="112282"/>
                          <a:pt x="1" y="126242"/>
                        </a:cubicBezTo>
                        <a:lnTo>
                          <a:pt x="245397" y="126242"/>
                        </a:lnTo>
                        <a:cubicBezTo>
                          <a:pt x="245482" y="112282"/>
                          <a:pt x="235006" y="100511"/>
                          <a:pt x="221130" y="98976"/>
                        </a:cubicBezTo>
                        <a:close/>
                      </a:path>
                    </a:pathLst>
                  </a:custGeom>
                  <a:grpFill/>
                  <a:ln w="12700" cap="rnd">
                    <a:solidFill>
                      <a:schemeClr val="tx2"/>
                    </a:solidFill>
                    <a:prstDash val="solid"/>
                    <a:round/>
                  </a:ln>
                </p:spPr>
                <p:txBody>
                  <a:bodyPr rtlCol="0" anchor="ct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solidFill>
                        <a:srgbClr val="282828"/>
                      </a:solidFill>
                      <a:effectLst/>
                      <a:uLnTx/>
                      <a:uFillTx/>
                      <a:latin typeface="Segoe UI"/>
                      <a:ea typeface="+mn-ea"/>
                      <a:cs typeface="+mn-cs"/>
                    </a:endParaRPr>
                  </a:p>
                </p:txBody>
              </p:sp>
            </p:grpSp>
          </p:grpSp>
        </p:grpSp>
      </p:grpSp>
      <p:sp>
        <p:nvSpPr>
          <p:cNvPr id="1193" name="Oval 1192">
            <a:extLst>
              <a:ext uri="{FF2B5EF4-FFF2-40B4-BE49-F238E27FC236}">
                <a16:creationId xmlns:a16="http://schemas.microsoft.com/office/drawing/2014/main" id="{898AA5EA-BD83-BA50-D6DC-1930352C66DE}"/>
              </a:ext>
              <a:ext uri="{C183D7F6-B498-43B3-948B-1728B52AA6E4}">
                <adec:decorative xmlns:adec="http://schemas.microsoft.com/office/drawing/2017/decorative" val="1"/>
              </a:ext>
            </a:extLst>
          </p:cNvPr>
          <p:cNvSpPr/>
          <p:nvPr/>
        </p:nvSpPr>
        <p:spPr>
          <a:xfrm>
            <a:off x="8536405" y="3127582"/>
            <a:ext cx="925543" cy="925543"/>
          </a:xfrm>
          <a:prstGeom prst="ellipse">
            <a:avLst/>
          </a:prstGeom>
          <a:solidFill>
            <a:schemeClr val="accent3"/>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1194" name="Group 1193">
            <a:extLst>
              <a:ext uri="{FF2B5EF4-FFF2-40B4-BE49-F238E27FC236}">
                <a16:creationId xmlns:a16="http://schemas.microsoft.com/office/drawing/2014/main" id="{8910FE7D-94B2-9E97-9F93-EF390941773E}"/>
              </a:ext>
              <a:ext uri="{C183D7F6-B498-43B3-948B-1728B52AA6E4}">
                <adec:decorative xmlns:adec="http://schemas.microsoft.com/office/drawing/2017/decorative" val="1"/>
              </a:ext>
            </a:extLst>
          </p:cNvPr>
          <p:cNvGrpSpPr/>
          <p:nvPr/>
        </p:nvGrpSpPr>
        <p:grpSpPr>
          <a:xfrm>
            <a:off x="8677969" y="3383328"/>
            <a:ext cx="642407" cy="414059"/>
            <a:chOff x="5454790" y="2905018"/>
            <a:chExt cx="1206512" cy="777645"/>
          </a:xfrm>
        </p:grpSpPr>
        <p:grpSp>
          <p:nvGrpSpPr>
            <p:cNvPr id="1195" name="Group 1194">
              <a:extLst>
                <a:ext uri="{FF2B5EF4-FFF2-40B4-BE49-F238E27FC236}">
                  <a16:creationId xmlns:a16="http://schemas.microsoft.com/office/drawing/2014/main" id="{71299243-C526-0A91-5FD9-BD801014A293}"/>
                </a:ext>
              </a:extLst>
            </p:cNvPr>
            <p:cNvGrpSpPr/>
            <p:nvPr/>
          </p:nvGrpSpPr>
          <p:grpSpPr>
            <a:xfrm>
              <a:off x="6148389" y="3120329"/>
              <a:ext cx="512913" cy="562334"/>
              <a:chOff x="5841842" y="3116900"/>
              <a:chExt cx="902612" cy="989577"/>
            </a:xfrm>
          </p:grpSpPr>
          <p:pic>
            <p:nvPicPr>
              <p:cNvPr id="1202" name="Graphic 1201">
                <a:extLst>
                  <a:ext uri="{FF2B5EF4-FFF2-40B4-BE49-F238E27FC236}">
                    <a16:creationId xmlns:a16="http://schemas.microsoft.com/office/drawing/2014/main" id="{74A67C4F-830C-3F2F-9C35-68DE5F1D0BC0}"/>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99866" y="3116900"/>
                <a:ext cx="444588" cy="444586"/>
              </a:xfrm>
              <a:prstGeom prst="rect">
                <a:avLst/>
              </a:prstGeom>
            </p:spPr>
          </p:pic>
          <p:pic>
            <p:nvPicPr>
              <p:cNvPr id="1203" name="Graphic 1202">
                <a:extLst>
                  <a:ext uri="{FF2B5EF4-FFF2-40B4-BE49-F238E27FC236}">
                    <a16:creationId xmlns:a16="http://schemas.microsoft.com/office/drawing/2014/main" id="{00B42320-1E18-8865-1F55-1833CE20D625}"/>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41842" y="3485755"/>
                <a:ext cx="620724" cy="620722"/>
              </a:xfrm>
              <a:prstGeom prst="rect">
                <a:avLst/>
              </a:prstGeom>
            </p:spPr>
          </p:pic>
        </p:grpSp>
        <p:grpSp>
          <p:nvGrpSpPr>
            <p:cNvPr id="1196" name="Group 1195">
              <a:extLst>
                <a:ext uri="{FF2B5EF4-FFF2-40B4-BE49-F238E27FC236}">
                  <a16:creationId xmlns:a16="http://schemas.microsoft.com/office/drawing/2014/main" id="{42903D23-AD81-003C-6E7E-144CE86E3885}"/>
                </a:ext>
              </a:extLst>
            </p:cNvPr>
            <p:cNvGrpSpPr/>
            <p:nvPr/>
          </p:nvGrpSpPr>
          <p:grpSpPr>
            <a:xfrm>
              <a:off x="5454790" y="2905018"/>
              <a:ext cx="949783" cy="712630"/>
              <a:chOff x="7992354" y="1764039"/>
              <a:chExt cx="416573" cy="312572"/>
            </a:xfrm>
            <a:solidFill>
              <a:schemeClr val="tx1"/>
            </a:solidFill>
          </p:grpSpPr>
          <p:sp>
            <p:nvSpPr>
              <p:cNvPr id="1197" name="Graphic 25">
                <a:extLst>
                  <a:ext uri="{FF2B5EF4-FFF2-40B4-BE49-F238E27FC236}">
                    <a16:creationId xmlns:a16="http://schemas.microsoft.com/office/drawing/2014/main" id="{7D102E41-774D-634D-E6EE-49E7FF6A55DA}"/>
                  </a:ext>
                </a:extLst>
              </p:cNvPr>
              <p:cNvSpPr/>
              <p:nvPr/>
            </p:nvSpPr>
            <p:spPr>
              <a:xfrm>
                <a:off x="8113473" y="1816669"/>
                <a:ext cx="295454" cy="219063"/>
              </a:xfrm>
              <a:custGeom>
                <a:avLst/>
                <a:gdLst>
                  <a:gd name="connsiteX0" fmla="*/ 0 w 400173"/>
                  <a:gd name="connsiteY0" fmla="*/ 0 h 296707"/>
                  <a:gd name="connsiteX1" fmla="*/ 400174 w 400173"/>
                  <a:gd name="connsiteY1" fmla="*/ 0 h 296707"/>
                  <a:gd name="connsiteX2" fmla="*/ 0 w 400173"/>
                  <a:gd name="connsiteY2" fmla="*/ 147017 h 296707"/>
                  <a:gd name="connsiteX3" fmla="*/ 400174 w 400173"/>
                  <a:gd name="connsiteY3" fmla="*/ 147017 h 296707"/>
                  <a:gd name="connsiteX4" fmla="*/ 0 w 400173"/>
                  <a:gd name="connsiteY4" fmla="*/ 296707 h 296707"/>
                  <a:gd name="connsiteX5" fmla="*/ 400174 w 400173"/>
                  <a:gd name="connsiteY5" fmla="*/ 296707 h 296707"/>
                  <a:gd name="connsiteX0" fmla="*/ 0 w 400174"/>
                  <a:gd name="connsiteY0" fmla="*/ 0 h 296707"/>
                  <a:gd name="connsiteX1" fmla="*/ 400174 w 400174"/>
                  <a:gd name="connsiteY1" fmla="*/ 0 h 296707"/>
                  <a:gd name="connsiteX2" fmla="*/ 0 w 400174"/>
                  <a:gd name="connsiteY2" fmla="*/ 147017 h 296707"/>
                  <a:gd name="connsiteX3" fmla="*/ 400174 w 400174"/>
                  <a:gd name="connsiteY3" fmla="*/ 147017 h 296707"/>
                  <a:gd name="connsiteX4" fmla="*/ 0 w 400174"/>
                  <a:gd name="connsiteY4" fmla="*/ 296707 h 296707"/>
                  <a:gd name="connsiteX5" fmla="*/ 204463 w 400174"/>
                  <a:gd name="connsiteY5" fmla="*/ 296385 h 296707"/>
                  <a:gd name="connsiteX6" fmla="*/ 400174 w 400174"/>
                  <a:gd name="connsiteY6" fmla="*/ 296707 h 296707"/>
                  <a:gd name="connsiteX0" fmla="*/ 0 w 400174"/>
                  <a:gd name="connsiteY0" fmla="*/ 0 h 296707"/>
                  <a:gd name="connsiteX1" fmla="*/ 400174 w 400174"/>
                  <a:gd name="connsiteY1" fmla="*/ 0 h 296707"/>
                  <a:gd name="connsiteX2" fmla="*/ 0 w 400174"/>
                  <a:gd name="connsiteY2" fmla="*/ 147017 h 296707"/>
                  <a:gd name="connsiteX3" fmla="*/ 400174 w 400174"/>
                  <a:gd name="connsiteY3" fmla="*/ 147017 h 296707"/>
                  <a:gd name="connsiteX4" fmla="*/ 0 w 400174"/>
                  <a:gd name="connsiteY4" fmla="*/ 296707 h 296707"/>
                  <a:gd name="connsiteX5" fmla="*/ 204463 w 400174"/>
                  <a:gd name="connsiteY5" fmla="*/ 296385 h 296707"/>
                  <a:gd name="connsiteX0" fmla="*/ 0 w 400174"/>
                  <a:gd name="connsiteY0" fmla="*/ 0 h 296707"/>
                  <a:gd name="connsiteX1" fmla="*/ 400174 w 400174"/>
                  <a:gd name="connsiteY1" fmla="*/ 0 h 296707"/>
                  <a:gd name="connsiteX2" fmla="*/ 0 w 400174"/>
                  <a:gd name="connsiteY2" fmla="*/ 147017 h 296707"/>
                  <a:gd name="connsiteX3" fmla="*/ 277494 w 400174"/>
                  <a:gd name="connsiteY3" fmla="*/ 145203 h 296707"/>
                  <a:gd name="connsiteX4" fmla="*/ 400174 w 400174"/>
                  <a:gd name="connsiteY4" fmla="*/ 147017 h 296707"/>
                  <a:gd name="connsiteX5" fmla="*/ 0 w 400174"/>
                  <a:gd name="connsiteY5" fmla="*/ 296707 h 296707"/>
                  <a:gd name="connsiteX6" fmla="*/ 204463 w 400174"/>
                  <a:gd name="connsiteY6" fmla="*/ 296385 h 296707"/>
                  <a:gd name="connsiteX0" fmla="*/ 0 w 400174"/>
                  <a:gd name="connsiteY0" fmla="*/ 0 h 296707"/>
                  <a:gd name="connsiteX1" fmla="*/ 400174 w 400174"/>
                  <a:gd name="connsiteY1" fmla="*/ 0 h 296707"/>
                  <a:gd name="connsiteX2" fmla="*/ 0 w 400174"/>
                  <a:gd name="connsiteY2" fmla="*/ 147017 h 296707"/>
                  <a:gd name="connsiteX3" fmla="*/ 277494 w 400174"/>
                  <a:gd name="connsiteY3" fmla="*/ 145203 h 296707"/>
                  <a:gd name="connsiteX4" fmla="*/ 0 w 400174"/>
                  <a:gd name="connsiteY4" fmla="*/ 296707 h 296707"/>
                  <a:gd name="connsiteX5" fmla="*/ 204463 w 400174"/>
                  <a:gd name="connsiteY5" fmla="*/ 296385 h 296707"/>
                  <a:gd name="connsiteX0" fmla="*/ 0 w 400174"/>
                  <a:gd name="connsiteY0" fmla="*/ 0 h 296707"/>
                  <a:gd name="connsiteX1" fmla="*/ 400174 w 400174"/>
                  <a:gd name="connsiteY1" fmla="*/ 0 h 296707"/>
                  <a:gd name="connsiteX2" fmla="*/ 0 w 400174"/>
                  <a:gd name="connsiteY2" fmla="*/ 147017 h 296707"/>
                  <a:gd name="connsiteX3" fmla="*/ 277494 w 400174"/>
                  <a:gd name="connsiteY3" fmla="*/ 145203 h 296707"/>
                  <a:gd name="connsiteX4" fmla="*/ 0 w 400174"/>
                  <a:gd name="connsiteY4" fmla="*/ 296707 h 296707"/>
                  <a:gd name="connsiteX5" fmla="*/ 204463 w 400174"/>
                  <a:gd name="connsiteY5" fmla="*/ 296385 h 29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174" h="296707">
                    <a:moveTo>
                      <a:pt x="0" y="0"/>
                    </a:moveTo>
                    <a:lnTo>
                      <a:pt x="400174" y="0"/>
                    </a:lnTo>
                    <a:moveTo>
                      <a:pt x="0" y="147017"/>
                    </a:moveTo>
                    <a:lnTo>
                      <a:pt x="277494" y="145203"/>
                    </a:lnTo>
                    <a:moveTo>
                      <a:pt x="0" y="296707"/>
                    </a:moveTo>
                    <a:lnTo>
                      <a:pt x="204463" y="296385"/>
                    </a:lnTo>
                  </a:path>
                </a:pathLst>
              </a:custGeom>
              <a:grpFill/>
              <a:ln w="381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98" name="Group 1197">
                <a:extLst>
                  <a:ext uri="{FF2B5EF4-FFF2-40B4-BE49-F238E27FC236}">
                    <a16:creationId xmlns:a16="http://schemas.microsoft.com/office/drawing/2014/main" id="{147E5A5D-9D88-9E5E-E7A4-D3B62D105323}"/>
                  </a:ext>
                </a:extLst>
              </p:cNvPr>
              <p:cNvGrpSpPr/>
              <p:nvPr/>
            </p:nvGrpSpPr>
            <p:grpSpPr>
              <a:xfrm>
                <a:off x="7992354" y="1764039"/>
                <a:ext cx="86249" cy="312572"/>
                <a:chOff x="7992354" y="1764039"/>
                <a:chExt cx="86249" cy="312572"/>
              </a:xfrm>
              <a:grpFill/>
            </p:grpSpPr>
            <p:sp>
              <p:nvSpPr>
                <p:cNvPr id="1199" name="Freeform: Shape 1198">
                  <a:extLst>
                    <a:ext uri="{FF2B5EF4-FFF2-40B4-BE49-F238E27FC236}">
                      <a16:creationId xmlns:a16="http://schemas.microsoft.com/office/drawing/2014/main" id="{C70493AA-C9B8-819E-3E85-8E09E72F098C}"/>
                    </a:ext>
                  </a:extLst>
                </p:cNvPr>
                <p:cNvSpPr/>
                <p:nvPr/>
              </p:nvSpPr>
              <p:spPr bwMode="auto">
                <a:xfrm>
                  <a:off x="8012601" y="1994854"/>
                  <a:ext cx="45758" cy="81757"/>
                </a:xfrm>
                <a:custGeom>
                  <a:avLst/>
                  <a:gdLst/>
                  <a:ahLst/>
                  <a:cxnLst/>
                  <a:rect l="l" t="t" r="r" b="b"/>
                  <a:pathLst>
                    <a:path w="104226" h="186225">
                      <a:moveTo>
                        <a:pt x="47843" y="0"/>
                      </a:moveTo>
                      <a:cubicBezTo>
                        <a:pt x="55378" y="0"/>
                        <a:pt x="62200" y="1046"/>
                        <a:pt x="68312" y="3139"/>
                      </a:cubicBezTo>
                      <a:cubicBezTo>
                        <a:pt x="74423" y="5232"/>
                        <a:pt x="79655" y="8162"/>
                        <a:pt x="84008" y="11929"/>
                      </a:cubicBezTo>
                      <a:cubicBezTo>
                        <a:pt x="88362" y="15696"/>
                        <a:pt x="91731" y="20217"/>
                        <a:pt x="94117" y="25491"/>
                      </a:cubicBezTo>
                      <a:cubicBezTo>
                        <a:pt x="96503" y="30765"/>
                        <a:pt x="97696" y="36583"/>
                        <a:pt x="97696" y="42946"/>
                      </a:cubicBezTo>
                      <a:cubicBezTo>
                        <a:pt x="97696" y="66637"/>
                        <a:pt x="85725" y="81874"/>
                        <a:pt x="61782" y="88655"/>
                      </a:cubicBezTo>
                      <a:lnTo>
                        <a:pt x="61782" y="89157"/>
                      </a:lnTo>
                      <a:cubicBezTo>
                        <a:pt x="67893" y="89827"/>
                        <a:pt x="73544" y="91313"/>
                        <a:pt x="78734" y="93615"/>
                      </a:cubicBezTo>
                      <a:cubicBezTo>
                        <a:pt x="83925" y="95917"/>
                        <a:pt x="88403" y="98910"/>
                        <a:pt x="92171" y="102593"/>
                      </a:cubicBezTo>
                      <a:cubicBezTo>
                        <a:pt x="95938" y="106277"/>
                        <a:pt x="98889" y="110609"/>
                        <a:pt x="101024" y="115590"/>
                      </a:cubicBezTo>
                      <a:cubicBezTo>
                        <a:pt x="103158" y="120571"/>
                        <a:pt x="104226" y="126076"/>
                        <a:pt x="104226" y="132103"/>
                      </a:cubicBezTo>
                      <a:cubicBezTo>
                        <a:pt x="104226" y="140224"/>
                        <a:pt x="102698" y="147611"/>
                        <a:pt x="99642" y="154267"/>
                      </a:cubicBezTo>
                      <a:cubicBezTo>
                        <a:pt x="96587" y="160922"/>
                        <a:pt x="92275" y="166615"/>
                        <a:pt x="86708" y="171345"/>
                      </a:cubicBezTo>
                      <a:cubicBezTo>
                        <a:pt x="81141" y="176075"/>
                        <a:pt x="74465" y="179737"/>
                        <a:pt x="66679" y="182333"/>
                      </a:cubicBezTo>
                      <a:cubicBezTo>
                        <a:pt x="58894" y="184928"/>
                        <a:pt x="50313" y="186225"/>
                        <a:pt x="40937" y="186225"/>
                      </a:cubicBezTo>
                      <a:cubicBezTo>
                        <a:pt x="23775" y="186225"/>
                        <a:pt x="10129" y="182960"/>
                        <a:pt x="0" y="176431"/>
                      </a:cubicBezTo>
                      <a:lnTo>
                        <a:pt x="0" y="154330"/>
                      </a:lnTo>
                      <a:cubicBezTo>
                        <a:pt x="12138" y="163873"/>
                        <a:pt x="26035" y="168645"/>
                        <a:pt x="41690" y="168645"/>
                      </a:cubicBezTo>
                      <a:cubicBezTo>
                        <a:pt x="47969" y="168645"/>
                        <a:pt x="53640" y="167850"/>
                        <a:pt x="58705" y="166259"/>
                      </a:cubicBezTo>
                      <a:cubicBezTo>
                        <a:pt x="63770" y="164669"/>
                        <a:pt x="68123" y="162366"/>
                        <a:pt x="71765" y="159353"/>
                      </a:cubicBezTo>
                      <a:cubicBezTo>
                        <a:pt x="75407" y="156339"/>
                        <a:pt x="78211" y="152697"/>
                        <a:pt x="80178" y="148428"/>
                      </a:cubicBezTo>
                      <a:cubicBezTo>
                        <a:pt x="82146" y="144158"/>
                        <a:pt x="83129" y="139345"/>
                        <a:pt x="83129" y="133987"/>
                      </a:cubicBezTo>
                      <a:cubicBezTo>
                        <a:pt x="83129" y="110463"/>
                        <a:pt x="66386" y="98701"/>
                        <a:pt x="32900" y="98701"/>
                      </a:cubicBezTo>
                      <a:lnTo>
                        <a:pt x="17957" y="98701"/>
                      </a:lnTo>
                      <a:lnTo>
                        <a:pt x="17957" y="81246"/>
                      </a:lnTo>
                      <a:lnTo>
                        <a:pt x="32146" y="81246"/>
                      </a:lnTo>
                      <a:cubicBezTo>
                        <a:pt x="61782" y="81246"/>
                        <a:pt x="76600" y="70195"/>
                        <a:pt x="76600" y="48094"/>
                      </a:cubicBezTo>
                      <a:cubicBezTo>
                        <a:pt x="76600" y="27668"/>
                        <a:pt x="65298" y="17454"/>
                        <a:pt x="42695" y="17454"/>
                      </a:cubicBezTo>
                      <a:cubicBezTo>
                        <a:pt x="29970" y="17454"/>
                        <a:pt x="18040" y="21724"/>
                        <a:pt x="6906" y="30263"/>
                      </a:cubicBezTo>
                      <a:lnTo>
                        <a:pt x="6906" y="10297"/>
                      </a:lnTo>
                      <a:cubicBezTo>
                        <a:pt x="18375" y="3432"/>
                        <a:pt x="32021" y="0"/>
                        <a:pt x="47843" y="0"/>
                      </a:cubicBezTo>
                      <a:close/>
                    </a:path>
                  </a:pathLst>
                </a:cu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00" name="Freeform: Shape 1199">
                  <a:extLst>
                    <a:ext uri="{FF2B5EF4-FFF2-40B4-BE49-F238E27FC236}">
                      <a16:creationId xmlns:a16="http://schemas.microsoft.com/office/drawing/2014/main" id="{3CC59706-50FD-605F-C1B3-B67E8F22013A}"/>
                    </a:ext>
                  </a:extLst>
                </p:cNvPr>
                <p:cNvSpPr/>
                <p:nvPr/>
              </p:nvSpPr>
              <p:spPr bwMode="auto">
                <a:xfrm>
                  <a:off x="8012601" y="1879974"/>
                  <a:ext cx="45758" cy="75384"/>
                </a:xfrm>
                <a:custGeom>
                  <a:avLst/>
                  <a:gdLst/>
                  <a:ahLst/>
                  <a:cxnLst/>
                  <a:rect l="l" t="t" r="r" b="b"/>
                  <a:pathLst>
                    <a:path w="111132" h="183086">
                      <a:moveTo>
                        <a:pt x="52615" y="0"/>
                      </a:moveTo>
                      <a:cubicBezTo>
                        <a:pt x="59982" y="0"/>
                        <a:pt x="66805" y="1067"/>
                        <a:pt x="73083" y="3202"/>
                      </a:cubicBezTo>
                      <a:cubicBezTo>
                        <a:pt x="79362" y="5336"/>
                        <a:pt x="84804" y="8455"/>
                        <a:pt x="89408" y="12557"/>
                      </a:cubicBezTo>
                      <a:cubicBezTo>
                        <a:pt x="94012" y="16659"/>
                        <a:pt x="97633" y="21724"/>
                        <a:pt x="100270" y="27751"/>
                      </a:cubicBezTo>
                      <a:cubicBezTo>
                        <a:pt x="102907" y="33779"/>
                        <a:pt x="104226" y="40685"/>
                        <a:pt x="104226" y="48471"/>
                      </a:cubicBezTo>
                      <a:cubicBezTo>
                        <a:pt x="104226" y="55587"/>
                        <a:pt x="103410" y="62033"/>
                        <a:pt x="101777" y="67809"/>
                      </a:cubicBezTo>
                      <a:cubicBezTo>
                        <a:pt x="100145" y="73586"/>
                        <a:pt x="97675" y="79027"/>
                        <a:pt x="94368" y="84134"/>
                      </a:cubicBezTo>
                      <a:cubicBezTo>
                        <a:pt x="91061" y="89241"/>
                        <a:pt x="86897" y="94138"/>
                        <a:pt x="81874" y="98826"/>
                      </a:cubicBezTo>
                      <a:cubicBezTo>
                        <a:pt x="76851" y="103514"/>
                        <a:pt x="70949" y="108286"/>
                        <a:pt x="64168" y="113142"/>
                      </a:cubicBezTo>
                      <a:cubicBezTo>
                        <a:pt x="55712" y="119169"/>
                        <a:pt x="48743" y="124318"/>
                        <a:pt x="43260" y="128587"/>
                      </a:cubicBezTo>
                      <a:cubicBezTo>
                        <a:pt x="37777" y="132857"/>
                        <a:pt x="33423" y="136854"/>
                        <a:pt x="30200" y="140579"/>
                      </a:cubicBezTo>
                      <a:cubicBezTo>
                        <a:pt x="26977" y="144305"/>
                        <a:pt x="24717" y="148030"/>
                        <a:pt x="23419" y="151755"/>
                      </a:cubicBezTo>
                      <a:cubicBezTo>
                        <a:pt x="22122" y="155481"/>
                        <a:pt x="21473" y="159771"/>
                        <a:pt x="21473" y="164627"/>
                      </a:cubicBezTo>
                      <a:lnTo>
                        <a:pt x="111132" y="164627"/>
                      </a:lnTo>
                      <a:lnTo>
                        <a:pt x="111132" y="183086"/>
                      </a:lnTo>
                      <a:lnTo>
                        <a:pt x="0" y="183086"/>
                      </a:lnTo>
                      <a:lnTo>
                        <a:pt x="0" y="174170"/>
                      </a:lnTo>
                      <a:cubicBezTo>
                        <a:pt x="0" y="166468"/>
                        <a:pt x="837" y="159687"/>
                        <a:pt x="2511" y="153827"/>
                      </a:cubicBezTo>
                      <a:cubicBezTo>
                        <a:pt x="4186" y="147967"/>
                        <a:pt x="6948" y="142400"/>
                        <a:pt x="10799" y="137126"/>
                      </a:cubicBezTo>
                      <a:cubicBezTo>
                        <a:pt x="14650" y="131852"/>
                        <a:pt x="19694" y="126578"/>
                        <a:pt x="25931" y="121304"/>
                      </a:cubicBezTo>
                      <a:cubicBezTo>
                        <a:pt x="32168" y="116030"/>
                        <a:pt x="39807" y="110086"/>
                        <a:pt x="48848" y="103472"/>
                      </a:cubicBezTo>
                      <a:cubicBezTo>
                        <a:pt x="55378" y="98784"/>
                        <a:pt x="60840" y="94305"/>
                        <a:pt x="65235" y="90036"/>
                      </a:cubicBezTo>
                      <a:cubicBezTo>
                        <a:pt x="69630" y="85766"/>
                        <a:pt x="73167" y="81497"/>
                        <a:pt x="75846" y="77227"/>
                      </a:cubicBezTo>
                      <a:cubicBezTo>
                        <a:pt x="78525" y="72958"/>
                        <a:pt x="80430" y="68626"/>
                        <a:pt x="81560" y="64231"/>
                      </a:cubicBezTo>
                      <a:cubicBezTo>
                        <a:pt x="82690" y="59835"/>
                        <a:pt x="83255" y="55168"/>
                        <a:pt x="83255" y="50229"/>
                      </a:cubicBezTo>
                      <a:cubicBezTo>
                        <a:pt x="83255" y="44704"/>
                        <a:pt x="82397" y="39890"/>
                        <a:pt x="80681" y="35788"/>
                      </a:cubicBezTo>
                      <a:cubicBezTo>
                        <a:pt x="78964" y="31686"/>
                        <a:pt x="76620" y="28275"/>
                        <a:pt x="73649" y="25554"/>
                      </a:cubicBezTo>
                      <a:cubicBezTo>
                        <a:pt x="70677" y="22833"/>
                        <a:pt x="67181" y="20803"/>
                        <a:pt x="63163" y="19463"/>
                      </a:cubicBezTo>
                      <a:cubicBezTo>
                        <a:pt x="59145" y="18124"/>
                        <a:pt x="54792" y="17454"/>
                        <a:pt x="50103" y="17454"/>
                      </a:cubicBezTo>
                      <a:cubicBezTo>
                        <a:pt x="46085" y="17454"/>
                        <a:pt x="42151" y="17998"/>
                        <a:pt x="38300" y="19087"/>
                      </a:cubicBezTo>
                      <a:cubicBezTo>
                        <a:pt x="34449" y="20175"/>
                        <a:pt x="30703" y="21682"/>
                        <a:pt x="27061" y="23607"/>
                      </a:cubicBezTo>
                      <a:cubicBezTo>
                        <a:pt x="23419" y="25533"/>
                        <a:pt x="19903" y="27835"/>
                        <a:pt x="16513" y="30514"/>
                      </a:cubicBezTo>
                      <a:cubicBezTo>
                        <a:pt x="13122" y="33193"/>
                        <a:pt x="9962" y="36165"/>
                        <a:pt x="7032" y="39430"/>
                      </a:cubicBezTo>
                      <a:lnTo>
                        <a:pt x="7032" y="17329"/>
                      </a:lnTo>
                      <a:cubicBezTo>
                        <a:pt x="12808" y="11720"/>
                        <a:pt x="19275" y="7429"/>
                        <a:pt x="26433" y="4457"/>
                      </a:cubicBezTo>
                      <a:cubicBezTo>
                        <a:pt x="33591" y="1486"/>
                        <a:pt x="42318" y="0"/>
                        <a:pt x="52615" y="0"/>
                      </a:cubicBezTo>
                      <a:close/>
                    </a:path>
                  </a:pathLst>
                </a:cu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01" name="check">
                  <a:extLst>
                    <a:ext uri="{FF2B5EF4-FFF2-40B4-BE49-F238E27FC236}">
                      <a16:creationId xmlns:a16="http://schemas.microsoft.com/office/drawing/2014/main" id="{38E9214D-6260-DDA3-8410-BE393F64DFA7}"/>
                    </a:ext>
                  </a:extLst>
                </p:cNvPr>
                <p:cNvSpPr>
                  <a:spLocks noChangeAspect="1"/>
                </p:cNvSpPr>
                <p:nvPr/>
              </p:nvSpPr>
              <p:spPr bwMode="auto">
                <a:xfrm>
                  <a:off x="7992354" y="1764039"/>
                  <a:ext cx="86249" cy="60901"/>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2225"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112" name="Oval 111">
            <a:extLst>
              <a:ext uri="{FF2B5EF4-FFF2-40B4-BE49-F238E27FC236}">
                <a16:creationId xmlns:a16="http://schemas.microsoft.com/office/drawing/2014/main" id="{1CE06A26-A503-8C0C-E2F8-CFE506608458}"/>
              </a:ext>
            </a:extLst>
          </p:cNvPr>
          <p:cNvSpPr/>
          <p:nvPr/>
        </p:nvSpPr>
        <p:spPr bwMode="auto">
          <a:xfrm>
            <a:off x="7400156" y="3578471"/>
            <a:ext cx="249967" cy="249967"/>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2743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a:t>
            </a:r>
          </a:p>
        </p:txBody>
      </p:sp>
      <p:grpSp>
        <p:nvGrpSpPr>
          <p:cNvPr id="113" name="Group 112">
            <a:extLst>
              <a:ext uri="{FF2B5EF4-FFF2-40B4-BE49-F238E27FC236}">
                <a16:creationId xmlns:a16="http://schemas.microsoft.com/office/drawing/2014/main" id="{62973E94-0D40-D208-07BA-34F57D3D1252}"/>
              </a:ext>
              <a:ext uri="{C183D7F6-B498-43B3-948B-1728B52AA6E4}">
                <adec:decorative xmlns:adec="http://schemas.microsoft.com/office/drawing/2017/decorative" val="1"/>
              </a:ext>
            </a:extLst>
          </p:cNvPr>
          <p:cNvGrpSpPr/>
          <p:nvPr/>
        </p:nvGrpSpPr>
        <p:grpSpPr>
          <a:xfrm>
            <a:off x="7033883" y="3578471"/>
            <a:ext cx="249967" cy="249967"/>
            <a:chOff x="3508300" y="3779975"/>
            <a:chExt cx="246792" cy="246792"/>
          </a:xfrm>
        </p:grpSpPr>
        <p:sp>
          <p:nvSpPr>
            <p:cNvPr id="114" name="Oval 113">
              <a:extLst>
                <a:ext uri="{FF2B5EF4-FFF2-40B4-BE49-F238E27FC236}">
                  <a16:creationId xmlns:a16="http://schemas.microsoft.com/office/drawing/2014/main" id="{4EBF9C85-661C-9A0D-E7AF-D0EBF8F28C62}"/>
                </a:ext>
              </a:extLst>
            </p:cNvPr>
            <p:cNvSpPr/>
            <p:nvPr/>
          </p:nvSpPr>
          <p:spPr bwMode="auto">
            <a:xfrm>
              <a:off x="3508300" y="3779975"/>
              <a:ext cx="246792" cy="246792"/>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15" name="Graphic 114">
              <a:extLst>
                <a:ext uri="{FF2B5EF4-FFF2-40B4-BE49-F238E27FC236}">
                  <a16:creationId xmlns:a16="http://schemas.microsoft.com/office/drawing/2014/main" id="{C28F4F15-1087-2470-0DBF-395E66DD048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43423" y="3815106"/>
              <a:ext cx="176538" cy="176538"/>
            </a:xfrm>
            <a:prstGeom prst="rect">
              <a:avLst/>
            </a:prstGeom>
          </p:spPr>
        </p:pic>
      </p:grpSp>
      <p:grpSp>
        <p:nvGrpSpPr>
          <p:cNvPr id="15" name="Group 14">
            <a:extLst>
              <a:ext uri="{FF2B5EF4-FFF2-40B4-BE49-F238E27FC236}">
                <a16:creationId xmlns:a16="http://schemas.microsoft.com/office/drawing/2014/main" id="{3F6793BF-1E5E-BD40-CB4F-1A6BEE6ECA4C}"/>
              </a:ext>
              <a:ext uri="{C183D7F6-B498-43B3-948B-1728B52AA6E4}">
                <adec:decorative xmlns:adec="http://schemas.microsoft.com/office/drawing/2017/decorative" val="1"/>
              </a:ext>
            </a:extLst>
          </p:cNvPr>
          <p:cNvGrpSpPr/>
          <p:nvPr/>
        </p:nvGrpSpPr>
        <p:grpSpPr>
          <a:xfrm>
            <a:off x="7217019" y="3294777"/>
            <a:ext cx="249967" cy="249967"/>
            <a:chOff x="7217019" y="3294777"/>
            <a:chExt cx="249967" cy="249967"/>
          </a:xfrm>
        </p:grpSpPr>
        <p:sp>
          <p:nvSpPr>
            <p:cNvPr id="1259" name="Oval 1258">
              <a:extLst>
                <a:ext uri="{FF2B5EF4-FFF2-40B4-BE49-F238E27FC236}">
                  <a16:creationId xmlns:a16="http://schemas.microsoft.com/office/drawing/2014/main" id="{DF62B9D7-710F-8718-C6AA-DE734F61FC25}"/>
                </a:ext>
              </a:extLst>
            </p:cNvPr>
            <p:cNvSpPr/>
            <p:nvPr/>
          </p:nvSpPr>
          <p:spPr bwMode="auto">
            <a:xfrm>
              <a:off x="7217019" y="3294777"/>
              <a:ext cx="249967" cy="249967"/>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4" name="Picture 2" descr="Microsoft Azure DevOps | LinkedIn">
              <a:extLst>
                <a:ext uri="{FF2B5EF4-FFF2-40B4-BE49-F238E27FC236}">
                  <a16:creationId xmlns:a16="http://schemas.microsoft.com/office/drawing/2014/main" id="{2FB50BB7-B2D9-17C2-E155-80E9669CE7FB}"/>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68312" y="3346070"/>
              <a:ext cx="147380" cy="14738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Oval 19">
            <a:extLst>
              <a:ext uri="{FF2B5EF4-FFF2-40B4-BE49-F238E27FC236}">
                <a16:creationId xmlns:a16="http://schemas.microsoft.com/office/drawing/2014/main" id="{9603271C-45A3-17B0-541A-D1B7DFAE7B43}"/>
              </a:ext>
              <a:ext uri="{C183D7F6-B498-43B3-948B-1728B52AA6E4}">
                <adec:decorative xmlns:adec="http://schemas.microsoft.com/office/drawing/2017/decorative" val="1"/>
              </a:ext>
            </a:extLst>
          </p:cNvPr>
          <p:cNvSpPr/>
          <p:nvPr/>
        </p:nvSpPr>
        <p:spPr bwMode="auto">
          <a:xfrm>
            <a:off x="463409" y="1769459"/>
            <a:ext cx="581025" cy="581025"/>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Eye">
            <a:extLst>
              <a:ext uri="{FF2B5EF4-FFF2-40B4-BE49-F238E27FC236}">
                <a16:creationId xmlns:a16="http://schemas.microsoft.com/office/drawing/2014/main" id="{3118D672-A7BF-E2F7-6B6F-373D011B1E3A}"/>
              </a:ext>
              <a:ext uri="{C183D7F6-B498-43B3-948B-1728B52AA6E4}">
                <adec:decorative xmlns:adec="http://schemas.microsoft.com/office/drawing/2017/decorative" val="1"/>
              </a:ext>
            </a:extLst>
          </p:cNvPr>
          <p:cNvSpPr>
            <a:spLocks noChangeAspect="1" noEditPoints="1"/>
          </p:cNvSpPr>
          <p:nvPr/>
        </p:nvSpPr>
        <p:spPr bwMode="auto">
          <a:xfrm>
            <a:off x="552226" y="1948611"/>
            <a:ext cx="403391" cy="222720"/>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 name="Oval 20">
            <a:extLst>
              <a:ext uri="{FF2B5EF4-FFF2-40B4-BE49-F238E27FC236}">
                <a16:creationId xmlns:a16="http://schemas.microsoft.com/office/drawing/2014/main" id="{4B03A705-322D-CA65-8B64-C58C9D8C844C}"/>
              </a:ext>
              <a:ext uri="{C183D7F6-B498-43B3-948B-1728B52AA6E4}">
                <adec:decorative xmlns:adec="http://schemas.microsoft.com/office/drawing/2017/decorative" val="1"/>
              </a:ext>
            </a:extLst>
          </p:cNvPr>
          <p:cNvSpPr/>
          <p:nvPr/>
        </p:nvSpPr>
        <p:spPr bwMode="auto">
          <a:xfrm>
            <a:off x="463409" y="2567831"/>
            <a:ext cx="581025" cy="5810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DC7522EE-1B74-4C46-4CEF-55552D2064D1}"/>
              </a:ext>
              <a:ext uri="{C183D7F6-B498-43B3-948B-1728B52AA6E4}">
                <adec:decorative xmlns:adec="http://schemas.microsoft.com/office/drawing/2017/decorative" val="1"/>
              </a:ext>
            </a:extLst>
          </p:cNvPr>
          <p:cNvSpPr/>
          <p:nvPr/>
        </p:nvSpPr>
        <p:spPr bwMode="auto">
          <a:xfrm>
            <a:off x="463409" y="3384822"/>
            <a:ext cx="581025" cy="58102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71DE6B49-9E94-A45C-B060-1040A36126AE}"/>
              </a:ext>
              <a:ext uri="{C183D7F6-B498-43B3-948B-1728B52AA6E4}">
                <adec:decorative xmlns:adec="http://schemas.microsoft.com/office/drawing/2017/decorative" val="1"/>
              </a:ext>
            </a:extLst>
          </p:cNvPr>
          <p:cNvSpPr/>
          <p:nvPr/>
        </p:nvSpPr>
        <p:spPr bwMode="auto">
          <a:xfrm>
            <a:off x="408441" y="4982967"/>
            <a:ext cx="581025" cy="58102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Database_EFC7">
            <a:extLst>
              <a:ext uri="{FF2B5EF4-FFF2-40B4-BE49-F238E27FC236}">
                <a16:creationId xmlns:a16="http://schemas.microsoft.com/office/drawing/2014/main" id="{895AC54B-C8EC-725C-31F4-1872D56630E0}"/>
              </a:ext>
              <a:ext uri="{C183D7F6-B498-43B3-948B-1728B52AA6E4}">
                <adec:decorative xmlns:adec="http://schemas.microsoft.com/office/drawing/2017/decorative" val="1"/>
              </a:ext>
            </a:extLst>
          </p:cNvPr>
          <p:cNvSpPr>
            <a:spLocks noChangeAspect="1" noEditPoints="1"/>
          </p:cNvSpPr>
          <p:nvPr/>
        </p:nvSpPr>
        <p:spPr bwMode="auto">
          <a:xfrm>
            <a:off x="617631" y="2681187"/>
            <a:ext cx="272581" cy="35431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5" name="cloud">
            <a:extLst>
              <a:ext uri="{FF2B5EF4-FFF2-40B4-BE49-F238E27FC236}">
                <a16:creationId xmlns:a16="http://schemas.microsoft.com/office/drawing/2014/main" id="{DBCC559F-1C09-51B9-AD92-67CEAAD3A5F1}"/>
              </a:ext>
              <a:ext uri="{C183D7F6-B498-43B3-948B-1728B52AA6E4}">
                <adec:decorative xmlns:adec="http://schemas.microsoft.com/office/drawing/2017/decorative" val="1"/>
              </a:ext>
            </a:extLst>
          </p:cNvPr>
          <p:cNvSpPr>
            <a:spLocks noChangeAspect="1"/>
          </p:cNvSpPr>
          <p:nvPr/>
        </p:nvSpPr>
        <p:spPr bwMode="auto">
          <a:xfrm>
            <a:off x="553972" y="3547947"/>
            <a:ext cx="399898" cy="25477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 name="Shield_EA18">
            <a:extLst>
              <a:ext uri="{FF2B5EF4-FFF2-40B4-BE49-F238E27FC236}">
                <a16:creationId xmlns:a16="http://schemas.microsoft.com/office/drawing/2014/main" id="{34C0300B-522A-E2AF-C9B4-FA799584FA54}"/>
              </a:ext>
              <a:ext uri="{C183D7F6-B498-43B3-948B-1728B52AA6E4}">
                <adec:decorative xmlns:adec="http://schemas.microsoft.com/office/drawing/2017/decorative" val="1"/>
              </a:ext>
            </a:extLst>
          </p:cNvPr>
          <p:cNvSpPr>
            <a:spLocks noChangeAspect="1"/>
          </p:cNvSpPr>
          <p:nvPr/>
        </p:nvSpPr>
        <p:spPr bwMode="auto">
          <a:xfrm>
            <a:off x="530557" y="5111413"/>
            <a:ext cx="336791" cy="35857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4" name="Picture 3">
            <a:extLst>
              <a:ext uri="{FF2B5EF4-FFF2-40B4-BE49-F238E27FC236}">
                <a16:creationId xmlns:a16="http://schemas.microsoft.com/office/drawing/2014/main" id="{16304C62-0E74-7EEB-D0BB-B1E73FD377D2}"/>
              </a:ext>
              <a:ext uri="{C183D7F6-B498-43B3-948B-1728B52AA6E4}">
                <adec:decorative xmlns:adec="http://schemas.microsoft.com/office/drawing/2017/decorative" val="1"/>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0288589" y="6400800"/>
            <a:ext cx="1733682" cy="220870"/>
          </a:xfrm>
          <a:prstGeom prst="rect">
            <a:avLst/>
          </a:prstGeom>
        </p:spPr>
      </p:pic>
      <p:sp>
        <p:nvSpPr>
          <p:cNvPr id="5" name="Title 4">
            <a:extLst>
              <a:ext uri="{FF2B5EF4-FFF2-40B4-BE49-F238E27FC236}">
                <a16:creationId xmlns:a16="http://schemas.microsoft.com/office/drawing/2014/main" id="{A86670F2-0A3C-39E9-FA85-636815932D4E}"/>
              </a:ext>
            </a:extLst>
          </p:cNvPr>
          <p:cNvSpPr txBox="1">
            <a:spLocks noGrp="1"/>
          </p:cNvSpPr>
          <p:nvPr>
            <p:ph type="title" idx="4294967295"/>
          </p:nvPr>
        </p:nvSpPr>
        <p:spPr>
          <a:xfrm>
            <a:off x="1182311" y="469921"/>
            <a:ext cx="9098958" cy="492443"/>
          </a:xfrm>
          <a:prstGeom prst="rect">
            <a:avLst/>
          </a:prstGeom>
          <a:noFill/>
          <a:ln>
            <a:noFill/>
            <a:prstDash/>
          </a:ln>
          <a:effectLst/>
        </p:spPr>
        <p:txBody>
          <a:bodyPr rot="0" spcFirstLastPara="0" vertOverflow="overflow" horzOverflow="overflow" vert="horz" wrap="square" lIns="182880" tIns="0" rIns="18288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schemeClr val="tx1"/>
                </a:solidFill>
                <a:effectLst/>
                <a:uLnTx/>
                <a:uFillTx/>
                <a:latin typeface="+mj-lt"/>
                <a:ea typeface="+mn-ea"/>
                <a:cs typeface="Segoe UI" pitchFamily="34" charset="0"/>
              </a:rPr>
              <a:t>Defender for DevOps</a:t>
            </a:r>
          </a:p>
        </p:txBody>
      </p:sp>
      <p:pic>
        <p:nvPicPr>
          <p:cNvPr id="2" name="Picture 1">
            <a:extLst>
              <a:ext uri="{FF2B5EF4-FFF2-40B4-BE49-F238E27FC236}">
                <a16:creationId xmlns:a16="http://schemas.microsoft.com/office/drawing/2014/main" id="{018FB73C-30DF-306D-D0E1-FDD5DB0F16A7}"/>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7341364" y="3526455"/>
            <a:ext cx="363300" cy="363300"/>
          </a:xfrm>
          <a:prstGeom prst="rect">
            <a:avLst/>
          </a:prstGeom>
        </p:spPr>
      </p:pic>
      <p:sp>
        <p:nvSpPr>
          <p:cNvPr id="11" name="Rectangle: Rounded Corners 1062">
            <a:extLst>
              <a:ext uri="{FF2B5EF4-FFF2-40B4-BE49-F238E27FC236}">
                <a16:creationId xmlns:a16="http://schemas.microsoft.com/office/drawing/2014/main" id="{0F4ED2A7-D002-B45F-75D3-CDEFF4ADE14F}"/>
              </a:ext>
            </a:extLst>
          </p:cNvPr>
          <p:cNvSpPr/>
          <p:nvPr/>
        </p:nvSpPr>
        <p:spPr bwMode="auto">
          <a:xfrm>
            <a:off x="328365" y="4106938"/>
            <a:ext cx="5294921" cy="731520"/>
          </a:xfrm>
          <a:prstGeom prst="roundRect">
            <a:avLst>
              <a:gd name="adj" fmla="val 50000"/>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40" rIns="91427" bIns="91440" numCol="1" spcCol="0" rtlCol="0" fromWordArt="0" anchor="ctr" anchorCtr="0" forceAA="0" compatLnSpc="1">
            <a:prstTxWarp prst="textNoShape">
              <a:avLst/>
            </a:prstTxWarp>
            <a:noAutofit/>
          </a:bodyPr>
          <a:lstStyle/>
          <a:p>
            <a:pPr marL="571500" marR="0" lvl="0" indent="0" algn="l" defTabSz="913874" rtl="0" eaLnBrk="1" fontAlgn="auto" latinLnBrk="0" hangingPunct="1">
              <a:lnSpc>
                <a:spcPct val="90000"/>
              </a:lnSpc>
              <a:spcBef>
                <a:spcPts val="0"/>
              </a:spcBef>
              <a:spcAft>
                <a:spcPts val="500"/>
              </a:spcAft>
              <a:buClrTx/>
              <a:buSzTx/>
              <a:buFontTx/>
              <a:buNone/>
              <a:tabLst/>
              <a:defRPr/>
            </a:pPr>
            <a:r>
              <a:rPr kumimoji="0" lang="en-US" sz="1400" b="0" i="0" u="none" strike="noStrike" kern="1200" cap="none" spc="0" normalizeH="0" baseline="0" noProof="0" dirty="0">
                <a:ln w="3175">
                  <a:noFill/>
                </a:ln>
                <a:solidFill>
                  <a:srgbClr val="000000"/>
                </a:solidFill>
                <a:effectLst/>
                <a:uLnTx/>
                <a:uFillTx/>
                <a:latin typeface="Segoe UI Semibold"/>
                <a:ea typeface="+mn-ea"/>
                <a:cs typeface="Segoe UI Semilight" panose="020B0402040204020203" pitchFamily="34" charset="0"/>
              </a:rPr>
              <a:t>Automated API Security Testing</a:t>
            </a:r>
          </a:p>
          <a:p>
            <a:pPr marL="571500" marR="0" lvl="0" indent="0" algn="l" defTabSz="913874" rtl="0" eaLnBrk="1" fontAlgn="auto" latinLnBrk="0" hangingPunct="1">
              <a:lnSpc>
                <a:spcPct val="90000"/>
              </a:lnSpc>
              <a:spcBef>
                <a:spcPts val="0"/>
              </a:spcBef>
              <a:spcAft>
                <a:spcPts val="500"/>
              </a:spcAft>
              <a:buClrTx/>
              <a:buSzTx/>
              <a:buFontTx/>
              <a:buNone/>
              <a:tabLst/>
              <a:defRPr/>
            </a:pPr>
            <a:r>
              <a:rPr kumimoji="0" lang="en-US" sz="900" b="0" i="0" u="none" strike="noStrike" kern="1200" cap="none" spc="0" normalizeH="0" baseline="0" noProof="0" dirty="0">
                <a:ln w="3175">
                  <a:noFill/>
                </a:ln>
                <a:gradFill>
                  <a:gsLst>
                    <a:gs pos="83000">
                      <a:srgbClr val="000000"/>
                    </a:gs>
                    <a:gs pos="80000">
                      <a:srgbClr val="000000"/>
                    </a:gs>
                  </a:gsLst>
                  <a:lin ang="5400000" scaled="1"/>
                </a:gradFill>
                <a:effectLst/>
                <a:uLnTx/>
                <a:uFillTx/>
                <a:latin typeface="Segoe UI"/>
                <a:ea typeface="+mn-ea"/>
                <a:cs typeface="Segoe UI Semilight" panose="020B0402040204020203" pitchFamily="34" charset="0"/>
              </a:rPr>
              <a:t>API Security Testing  |  Proactively Fix API vulnerabilities</a:t>
            </a:r>
          </a:p>
        </p:txBody>
      </p:sp>
      <p:sp>
        <p:nvSpPr>
          <p:cNvPr id="17" name="Oval 16">
            <a:extLst>
              <a:ext uri="{FF2B5EF4-FFF2-40B4-BE49-F238E27FC236}">
                <a16:creationId xmlns:a16="http://schemas.microsoft.com/office/drawing/2014/main" id="{C4F06634-98BC-37B9-D74A-FF80DB0233E8}"/>
              </a:ext>
            </a:extLst>
          </p:cNvPr>
          <p:cNvSpPr/>
          <p:nvPr/>
        </p:nvSpPr>
        <p:spPr>
          <a:xfrm>
            <a:off x="392455" y="4154754"/>
            <a:ext cx="674795" cy="626285"/>
          </a:xfrm>
          <a:prstGeom prst="ellipse">
            <a:avLst/>
          </a:prstGeom>
          <a:solidFill>
            <a:schemeClr val="bg2">
              <a:lumMod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Graphic 107">
            <a:extLst>
              <a:ext uri="{FF2B5EF4-FFF2-40B4-BE49-F238E27FC236}">
                <a16:creationId xmlns:a16="http://schemas.microsoft.com/office/drawing/2014/main" id="{BF32E69A-1579-1EE4-3FC2-04818F458464}"/>
              </a:ext>
            </a:extLst>
          </p:cNvPr>
          <p:cNvSpPr/>
          <p:nvPr/>
        </p:nvSpPr>
        <p:spPr>
          <a:xfrm>
            <a:off x="575042" y="4227906"/>
            <a:ext cx="304660" cy="441410"/>
          </a:xfrm>
          <a:custGeom>
            <a:avLst/>
            <a:gdLst>
              <a:gd name="connsiteX0" fmla="*/ 96646 w 265997"/>
              <a:gd name="connsiteY0" fmla="*/ 36501 h 364859"/>
              <a:gd name="connsiteX1" fmla="*/ 132851 w 265997"/>
              <a:gd name="connsiteY1" fmla="*/ 0 h 364859"/>
              <a:gd name="connsiteX2" fmla="*/ 169056 w 265997"/>
              <a:gd name="connsiteY2" fmla="*/ 36501 h 364859"/>
              <a:gd name="connsiteX3" fmla="*/ 169056 w 265997"/>
              <a:gd name="connsiteY3" fmla="*/ 48618 h 364859"/>
              <a:gd name="connsiteX4" fmla="*/ 217379 w 265997"/>
              <a:gd name="connsiteY4" fmla="*/ 48618 h 364859"/>
              <a:gd name="connsiteX5" fmla="*/ 217379 w 265997"/>
              <a:gd name="connsiteY5" fmla="*/ 97237 h 364859"/>
              <a:gd name="connsiteX6" fmla="*/ 48175 w 265997"/>
              <a:gd name="connsiteY6" fmla="*/ 97237 h 364859"/>
              <a:gd name="connsiteX7" fmla="*/ 48175 w 265997"/>
              <a:gd name="connsiteY7" fmla="*/ 48618 h 364859"/>
              <a:gd name="connsiteX8" fmla="*/ 96498 w 265997"/>
              <a:gd name="connsiteY8" fmla="*/ 48618 h 364859"/>
              <a:gd name="connsiteX9" fmla="*/ 96498 w 265997"/>
              <a:gd name="connsiteY9" fmla="*/ 36501 h 364859"/>
              <a:gd name="connsiteX10" fmla="*/ 96646 w 265997"/>
              <a:gd name="connsiteY10" fmla="*/ 36501 h 364859"/>
              <a:gd name="connsiteX11" fmla="*/ 96646 w 265997"/>
              <a:gd name="connsiteY11" fmla="*/ 36501 h 364859"/>
              <a:gd name="connsiteX12" fmla="*/ 48323 w 265997"/>
              <a:gd name="connsiteY12" fmla="*/ 48766 h 364859"/>
              <a:gd name="connsiteX13" fmla="*/ 0 w 265997"/>
              <a:gd name="connsiteY13" fmla="*/ 48766 h 364859"/>
              <a:gd name="connsiteX14" fmla="*/ 0 w 265997"/>
              <a:gd name="connsiteY14" fmla="*/ 364859 h 364859"/>
              <a:gd name="connsiteX15" fmla="*/ 265997 w 265997"/>
              <a:gd name="connsiteY15" fmla="*/ 364859 h 364859"/>
              <a:gd name="connsiteX16" fmla="*/ 265997 w 265997"/>
              <a:gd name="connsiteY16" fmla="*/ 48766 h 364859"/>
              <a:gd name="connsiteX17" fmla="*/ 217675 w 265997"/>
              <a:gd name="connsiteY17" fmla="*/ 48766 h 364859"/>
              <a:gd name="connsiteX18" fmla="*/ 48323 w 265997"/>
              <a:gd name="connsiteY18" fmla="*/ 170238 h 364859"/>
              <a:gd name="connsiteX19" fmla="*/ 145116 w 265997"/>
              <a:gd name="connsiteY19" fmla="*/ 170238 h 364859"/>
              <a:gd name="connsiteX20" fmla="*/ 144969 w 265997"/>
              <a:gd name="connsiteY20" fmla="*/ 243240 h 364859"/>
              <a:gd name="connsiteX21" fmla="*/ 48175 w 265997"/>
              <a:gd name="connsiteY21" fmla="*/ 243240 h 364859"/>
              <a:gd name="connsiteX22" fmla="*/ 144969 w 265997"/>
              <a:gd name="connsiteY22" fmla="*/ 316241 h 364859"/>
              <a:gd name="connsiteX23" fmla="*/ 48175 w 265997"/>
              <a:gd name="connsiteY23" fmla="*/ 316241 h 364859"/>
              <a:gd name="connsiteX24" fmla="*/ 169204 w 265997"/>
              <a:gd name="connsiteY24" fmla="*/ 146003 h 364859"/>
              <a:gd name="connsiteX25" fmla="*/ 193439 w 265997"/>
              <a:gd name="connsiteY25" fmla="*/ 170386 h 364859"/>
              <a:gd name="connsiteX26" fmla="*/ 229644 w 265997"/>
              <a:gd name="connsiteY26" fmla="*/ 133885 h 364859"/>
              <a:gd name="connsiteX27" fmla="*/ 169204 w 265997"/>
              <a:gd name="connsiteY27" fmla="*/ 219004 h 364859"/>
              <a:gd name="connsiteX28" fmla="*/ 193439 w 265997"/>
              <a:gd name="connsiteY28" fmla="*/ 243387 h 364859"/>
              <a:gd name="connsiteX29" fmla="*/ 229644 w 265997"/>
              <a:gd name="connsiteY29" fmla="*/ 206887 h 364859"/>
              <a:gd name="connsiteX30" fmla="*/ 169204 w 265997"/>
              <a:gd name="connsiteY30" fmla="*/ 291858 h 364859"/>
              <a:gd name="connsiteX31" fmla="*/ 193439 w 265997"/>
              <a:gd name="connsiteY31" fmla="*/ 316241 h 364859"/>
              <a:gd name="connsiteX32" fmla="*/ 229644 w 265997"/>
              <a:gd name="connsiteY32" fmla="*/ 279740 h 364859"/>
              <a:gd name="connsiteX0" fmla="*/ 96646 w 265997"/>
              <a:gd name="connsiteY0" fmla="*/ 36501 h 364859"/>
              <a:gd name="connsiteX1" fmla="*/ 132851 w 265997"/>
              <a:gd name="connsiteY1" fmla="*/ 0 h 364859"/>
              <a:gd name="connsiteX2" fmla="*/ 169056 w 265997"/>
              <a:gd name="connsiteY2" fmla="*/ 36501 h 364859"/>
              <a:gd name="connsiteX3" fmla="*/ 169056 w 265997"/>
              <a:gd name="connsiteY3" fmla="*/ 48618 h 364859"/>
              <a:gd name="connsiteX4" fmla="*/ 217379 w 265997"/>
              <a:gd name="connsiteY4" fmla="*/ 48618 h 364859"/>
              <a:gd name="connsiteX5" fmla="*/ 217379 w 265997"/>
              <a:gd name="connsiteY5" fmla="*/ 97237 h 364859"/>
              <a:gd name="connsiteX6" fmla="*/ 48175 w 265997"/>
              <a:gd name="connsiteY6" fmla="*/ 97237 h 364859"/>
              <a:gd name="connsiteX7" fmla="*/ 48175 w 265997"/>
              <a:gd name="connsiteY7" fmla="*/ 48618 h 364859"/>
              <a:gd name="connsiteX8" fmla="*/ 96498 w 265997"/>
              <a:gd name="connsiteY8" fmla="*/ 48618 h 364859"/>
              <a:gd name="connsiteX9" fmla="*/ 96498 w 265997"/>
              <a:gd name="connsiteY9" fmla="*/ 36501 h 364859"/>
              <a:gd name="connsiteX10" fmla="*/ 96646 w 265997"/>
              <a:gd name="connsiteY10" fmla="*/ 36501 h 364859"/>
              <a:gd name="connsiteX11" fmla="*/ 96646 w 265997"/>
              <a:gd name="connsiteY11" fmla="*/ 36501 h 364859"/>
              <a:gd name="connsiteX12" fmla="*/ 48323 w 265997"/>
              <a:gd name="connsiteY12" fmla="*/ 48766 h 364859"/>
              <a:gd name="connsiteX13" fmla="*/ 0 w 265997"/>
              <a:gd name="connsiteY13" fmla="*/ 48766 h 364859"/>
              <a:gd name="connsiteX14" fmla="*/ 0 w 265997"/>
              <a:gd name="connsiteY14" fmla="*/ 364859 h 364859"/>
              <a:gd name="connsiteX15" fmla="*/ 265997 w 265997"/>
              <a:gd name="connsiteY15" fmla="*/ 364859 h 364859"/>
              <a:gd name="connsiteX16" fmla="*/ 265997 w 265997"/>
              <a:gd name="connsiteY16" fmla="*/ 48766 h 364859"/>
              <a:gd name="connsiteX17" fmla="*/ 217675 w 265997"/>
              <a:gd name="connsiteY17" fmla="*/ 48766 h 364859"/>
              <a:gd name="connsiteX18" fmla="*/ 48323 w 265997"/>
              <a:gd name="connsiteY18" fmla="*/ 170238 h 364859"/>
              <a:gd name="connsiteX19" fmla="*/ 145116 w 265997"/>
              <a:gd name="connsiteY19" fmla="*/ 170238 h 364859"/>
              <a:gd name="connsiteX20" fmla="*/ 144969 w 265997"/>
              <a:gd name="connsiteY20" fmla="*/ 243240 h 364859"/>
              <a:gd name="connsiteX21" fmla="*/ 48175 w 265997"/>
              <a:gd name="connsiteY21" fmla="*/ 243240 h 364859"/>
              <a:gd name="connsiteX22" fmla="*/ 144969 w 265997"/>
              <a:gd name="connsiteY22" fmla="*/ 316241 h 364859"/>
              <a:gd name="connsiteX23" fmla="*/ 48175 w 265997"/>
              <a:gd name="connsiteY23" fmla="*/ 316241 h 364859"/>
              <a:gd name="connsiteX24" fmla="*/ 169204 w 265997"/>
              <a:gd name="connsiteY24" fmla="*/ 146003 h 364859"/>
              <a:gd name="connsiteX25" fmla="*/ 193439 w 265997"/>
              <a:gd name="connsiteY25" fmla="*/ 170386 h 364859"/>
              <a:gd name="connsiteX26" fmla="*/ 229644 w 265997"/>
              <a:gd name="connsiteY26" fmla="*/ 133885 h 364859"/>
              <a:gd name="connsiteX27" fmla="*/ 169204 w 265997"/>
              <a:gd name="connsiteY27" fmla="*/ 219004 h 364859"/>
              <a:gd name="connsiteX28" fmla="*/ 193439 w 265997"/>
              <a:gd name="connsiteY28" fmla="*/ 243387 h 364859"/>
              <a:gd name="connsiteX29" fmla="*/ 229644 w 265997"/>
              <a:gd name="connsiteY29" fmla="*/ 206887 h 364859"/>
              <a:gd name="connsiteX30" fmla="*/ 169204 w 265997"/>
              <a:gd name="connsiteY30" fmla="*/ 291858 h 364859"/>
              <a:gd name="connsiteX31" fmla="*/ 193439 w 265997"/>
              <a:gd name="connsiteY31" fmla="*/ 316241 h 364859"/>
              <a:gd name="connsiteX32" fmla="*/ 229644 w 265997"/>
              <a:gd name="connsiteY32" fmla="*/ 279740 h 364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5997" h="364859">
                <a:moveTo>
                  <a:pt x="96646" y="36501"/>
                </a:moveTo>
                <a:cubicBezTo>
                  <a:pt x="96646" y="16403"/>
                  <a:pt x="112901" y="0"/>
                  <a:pt x="132851" y="0"/>
                </a:cubicBezTo>
                <a:cubicBezTo>
                  <a:pt x="152801" y="0"/>
                  <a:pt x="169056" y="16403"/>
                  <a:pt x="169056" y="36501"/>
                </a:cubicBezTo>
                <a:lnTo>
                  <a:pt x="169056" y="48618"/>
                </a:lnTo>
                <a:lnTo>
                  <a:pt x="217379" y="48618"/>
                </a:lnTo>
                <a:lnTo>
                  <a:pt x="217379" y="97237"/>
                </a:lnTo>
                <a:lnTo>
                  <a:pt x="48175" y="97237"/>
                </a:lnTo>
                <a:lnTo>
                  <a:pt x="48175" y="48618"/>
                </a:lnTo>
                <a:lnTo>
                  <a:pt x="96498" y="48618"/>
                </a:lnTo>
                <a:lnTo>
                  <a:pt x="96498" y="36501"/>
                </a:lnTo>
                <a:lnTo>
                  <a:pt x="96646" y="36501"/>
                </a:lnTo>
                <a:lnTo>
                  <a:pt x="96646" y="36501"/>
                </a:lnTo>
                <a:close/>
                <a:moveTo>
                  <a:pt x="48323" y="48766"/>
                </a:moveTo>
                <a:lnTo>
                  <a:pt x="0" y="48766"/>
                </a:lnTo>
                <a:lnTo>
                  <a:pt x="0" y="364859"/>
                </a:lnTo>
                <a:lnTo>
                  <a:pt x="265997" y="364859"/>
                </a:lnTo>
                <a:lnTo>
                  <a:pt x="265997" y="48766"/>
                </a:lnTo>
                <a:lnTo>
                  <a:pt x="217675" y="48766"/>
                </a:lnTo>
                <a:moveTo>
                  <a:pt x="48323" y="170238"/>
                </a:moveTo>
                <a:lnTo>
                  <a:pt x="145116" y="170238"/>
                </a:lnTo>
                <a:moveTo>
                  <a:pt x="144969" y="243240"/>
                </a:moveTo>
                <a:lnTo>
                  <a:pt x="48175" y="243240"/>
                </a:lnTo>
                <a:moveTo>
                  <a:pt x="144969" y="316241"/>
                </a:moveTo>
                <a:lnTo>
                  <a:pt x="48175" y="316241"/>
                </a:lnTo>
                <a:moveTo>
                  <a:pt x="169204" y="146003"/>
                </a:moveTo>
                <a:lnTo>
                  <a:pt x="193439" y="170386"/>
                </a:lnTo>
                <a:lnTo>
                  <a:pt x="229644" y="133885"/>
                </a:lnTo>
                <a:moveTo>
                  <a:pt x="169204" y="219004"/>
                </a:moveTo>
                <a:lnTo>
                  <a:pt x="193439" y="243387"/>
                </a:lnTo>
                <a:lnTo>
                  <a:pt x="229644" y="206887"/>
                </a:lnTo>
                <a:moveTo>
                  <a:pt x="169204" y="291858"/>
                </a:moveTo>
                <a:lnTo>
                  <a:pt x="193439" y="316241"/>
                </a:lnTo>
                <a:lnTo>
                  <a:pt x="229644" y="279740"/>
                </a:lnTo>
              </a:path>
            </a:pathLst>
          </a:custGeom>
          <a:grpFill/>
          <a:ln w="19050" cap="sq">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26" name="Picture 2" descr="42Crunch logo.">
            <a:extLst>
              <a:ext uri="{FF2B5EF4-FFF2-40B4-BE49-F238E27FC236}">
                <a16:creationId xmlns:a16="http://schemas.microsoft.com/office/drawing/2014/main" id="{06F3D662-AE53-CCD4-65FA-F67DC3109EA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994" y="6319348"/>
            <a:ext cx="1151274" cy="35954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D1A6F70-8AA1-0652-3442-2924191848D8}"/>
              </a:ext>
            </a:extLst>
          </p:cNvPr>
          <p:cNvSpPr txBox="1"/>
          <p:nvPr/>
        </p:nvSpPr>
        <p:spPr>
          <a:xfrm>
            <a:off x="3959" y="6000319"/>
            <a:ext cx="949911"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100000">
                      <a:srgbClr val="000000"/>
                    </a:gs>
                    <a:gs pos="0">
                      <a:srgbClr val="000000"/>
                    </a:gs>
                  </a:gsLst>
                  <a:path path="circle">
                    <a:fillToRect l="50000" t="50000" r="50000" b="50000"/>
                  </a:path>
                </a:gradFill>
                <a:effectLst/>
                <a:uLnTx/>
                <a:uFillTx/>
                <a:latin typeface="Segoe UI Semibold"/>
                <a:ea typeface="+mn-ea"/>
                <a:cs typeface="Segoe UI"/>
              </a:rPr>
              <a:t>Powered by</a:t>
            </a:r>
            <a:endParaRPr kumimoji="0" lang="en-US" sz="11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028" name="Picture 4" descr="Image result for Bright Security">
            <a:extLst>
              <a:ext uri="{FF2B5EF4-FFF2-40B4-BE49-F238E27FC236}">
                <a16:creationId xmlns:a16="http://schemas.microsoft.com/office/drawing/2014/main" id="{AB62C21C-6C73-6592-12EA-52594E871BA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34164" y="6045444"/>
            <a:ext cx="768253" cy="8830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ackHawk">
            <a:extLst>
              <a:ext uri="{FF2B5EF4-FFF2-40B4-BE49-F238E27FC236}">
                <a16:creationId xmlns:a16="http://schemas.microsoft.com/office/drawing/2014/main" id="{BF467A2D-1843-B1C5-13E6-0EB2F5F1922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34344" y="8114948"/>
            <a:ext cx="176464" cy="10425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tackHawk">
            <a:extLst>
              <a:ext uri="{FF2B5EF4-FFF2-40B4-BE49-F238E27FC236}">
                <a16:creationId xmlns:a16="http://schemas.microsoft.com/office/drawing/2014/main" id="{BAA34CAD-DA24-B626-0F76-0865BC8C6B7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101768" y="6212708"/>
            <a:ext cx="957698" cy="54852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github">
            <a:extLst>
              <a:ext uri="{FF2B5EF4-FFF2-40B4-BE49-F238E27FC236}">
                <a16:creationId xmlns:a16="http://schemas.microsoft.com/office/drawing/2014/main" id="{C3B26285-3788-1FCC-8176-A434C00915F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09638" y="6248392"/>
            <a:ext cx="715345" cy="43050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azure devops">
            <a:extLst>
              <a:ext uri="{FF2B5EF4-FFF2-40B4-BE49-F238E27FC236}">
                <a16:creationId xmlns:a16="http://schemas.microsoft.com/office/drawing/2014/main" id="{60FDA1A9-ABF7-B962-FF6D-D2AC293F2DC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737908" y="6242540"/>
            <a:ext cx="484585" cy="48190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gitlab">
            <a:extLst>
              <a:ext uri="{FF2B5EF4-FFF2-40B4-BE49-F238E27FC236}">
                <a16:creationId xmlns:a16="http://schemas.microsoft.com/office/drawing/2014/main" id="{71E54741-BE02-17FA-4EF6-25539D3AAB9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flipH="1">
            <a:off x="4963483" y="7746319"/>
            <a:ext cx="69087" cy="6579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docker logo">
            <a:extLst>
              <a:ext uri="{FF2B5EF4-FFF2-40B4-BE49-F238E27FC236}">
                <a16:creationId xmlns:a16="http://schemas.microsoft.com/office/drawing/2014/main" id="{8CD9CA30-8338-395A-90E4-2579F645E31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32204" y="6125967"/>
            <a:ext cx="650696" cy="732033"/>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142DF876-E948-F020-6075-35BF26278E0B}"/>
              </a:ext>
            </a:extLst>
          </p:cNvPr>
          <p:cNvGrpSpPr/>
          <p:nvPr/>
        </p:nvGrpSpPr>
        <p:grpSpPr>
          <a:xfrm>
            <a:off x="10710949" y="226452"/>
            <a:ext cx="1135142" cy="1007400"/>
            <a:chOff x="6252798" y="2498464"/>
            <a:chExt cx="1980312" cy="1905677"/>
          </a:xfrm>
        </p:grpSpPr>
        <p:sp>
          <p:nvSpPr>
            <p:cNvPr id="33" name="Oval 32">
              <a:extLst>
                <a:ext uri="{FF2B5EF4-FFF2-40B4-BE49-F238E27FC236}">
                  <a16:creationId xmlns:a16="http://schemas.microsoft.com/office/drawing/2014/main" id="{EED0AC87-572A-CF80-A090-FF66AE02294F}"/>
                </a:ext>
              </a:extLst>
            </p:cNvPr>
            <p:cNvSpPr/>
            <p:nvPr/>
          </p:nvSpPr>
          <p:spPr bwMode="auto">
            <a:xfrm>
              <a:off x="6279821" y="2498464"/>
              <a:ext cx="1905677" cy="1905677"/>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548562" rIns="186420" bIns="274281" numCol="1" spcCol="0" rtlCol="0" fromWordArt="0" anchor="ctr" anchorCtr="0" forceAA="0" compatLnSpc="1">
              <a:prstTxWarp prst="textNoShape">
                <a:avLst/>
              </a:prstTxWarp>
              <a:noAutofit/>
            </a:bodyPr>
            <a:lstStyle/>
            <a:p>
              <a:pPr marL="0" marR="0" lvl="0" indent="0" algn="ctr" defTabSz="950469"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34" name="Rectangle 33">
              <a:extLst>
                <a:ext uri="{FF2B5EF4-FFF2-40B4-BE49-F238E27FC236}">
                  <a16:creationId xmlns:a16="http://schemas.microsoft.com/office/drawing/2014/main" id="{F4232E43-06E1-CFF9-BCEB-A65C890DACFD}"/>
                </a:ext>
              </a:extLst>
            </p:cNvPr>
            <p:cNvSpPr/>
            <p:nvPr/>
          </p:nvSpPr>
          <p:spPr>
            <a:xfrm>
              <a:off x="6252798" y="2950154"/>
              <a:ext cx="1980312" cy="963381"/>
            </a:xfrm>
            <a:prstGeom prst="rect">
              <a:avLst/>
            </a:prstGeom>
          </p:spPr>
          <p:txBody>
            <a:bodyPr wrap="square" anchor="ctr" anchorCtr="0">
              <a:spAutoFit/>
            </a:bodyPr>
            <a:lstStyle/>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47000">
                        <a:srgbClr val="FFFFFF"/>
                      </a:gs>
                      <a:gs pos="83000">
                        <a:srgbClr val="FFFFFF"/>
                      </a:gs>
                    </a:gsLst>
                    <a:lin ang="0" scaled="1"/>
                  </a:gradFill>
                  <a:effectLst/>
                  <a:uLnTx/>
                  <a:uFillTx/>
                  <a:latin typeface="Segoe UI Semibold"/>
                  <a:ea typeface="+mn-ea"/>
                  <a:cs typeface="Segoe UI Semibold"/>
                </a:rPr>
                <a:t>Security by design</a:t>
              </a:r>
            </a:p>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gradFill>
                    <a:gsLst>
                      <a:gs pos="47000">
                        <a:srgbClr val="FFFFFF"/>
                      </a:gs>
                      <a:gs pos="83000">
                        <a:srgbClr val="FFFFFF"/>
                      </a:gs>
                    </a:gsLst>
                    <a:lin ang="0" scaled="1"/>
                  </a:gradFill>
                  <a:effectLst/>
                  <a:uLnTx/>
                  <a:uFillTx/>
                  <a:latin typeface="Segoe UI" panose="020B0502040204020203" pitchFamily="34" charset="0"/>
                  <a:ea typeface="+mn-ea"/>
                  <a:cs typeface="Segoe UI" panose="020B0502040204020203" pitchFamily="34" charset="0"/>
                </a:rPr>
                <a:t>Secure Development</a:t>
              </a:r>
            </a:p>
          </p:txBody>
        </p:sp>
      </p:grpSp>
      <p:pic>
        <p:nvPicPr>
          <p:cNvPr id="6146" name="Picture 2" descr="Image result for gitlab logo">
            <a:extLst>
              <a:ext uri="{FF2B5EF4-FFF2-40B4-BE49-F238E27FC236}">
                <a16:creationId xmlns:a16="http://schemas.microsoft.com/office/drawing/2014/main" id="{04ADD5BF-D639-3B9C-66CA-C8ADD8B9157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227818" y="6273793"/>
            <a:ext cx="503972" cy="450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342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72990-93CA-E5FC-3B17-8A4171CC5E62}"/>
            </a:ext>
          </a:extLst>
        </p:cNvPr>
        <p:cNvGrpSpPr/>
        <p:nvPr/>
      </p:nvGrpSpPr>
      <p:grpSpPr>
        <a:xfrm>
          <a:off x="0" y="0"/>
          <a:ext cx="0" cy="0"/>
          <a:chOff x="0" y="0"/>
          <a:chExt cx="0" cy="0"/>
        </a:xfrm>
      </p:grpSpPr>
      <p:sp>
        <p:nvSpPr>
          <p:cNvPr id="2" name="Freeform: Shape 1">
            <a:extLst>
              <a:ext uri="{FF2B5EF4-FFF2-40B4-BE49-F238E27FC236}">
                <a16:creationId xmlns:a16="http://schemas.microsoft.com/office/drawing/2014/main" id="{BEC374D0-ADA7-75A7-9BEB-B92BCA618A50}"/>
              </a:ext>
            </a:extLst>
          </p:cNvPr>
          <p:cNvSpPr/>
          <p:nvPr/>
        </p:nvSpPr>
        <p:spPr>
          <a:xfrm rot="10800000" flipV="1">
            <a:off x="1040548" y="2193603"/>
            <a:ext cx="10184943" cy="1153384"/>
          </a:xfrm>
          <a:custGeom>
            <a:avLst/>
            <a:gdLst>
              <a:gd name="connsiteX0" fmla="*/ 1105059 w 2131803"/>
              <a:gd name="connsiteY0" fmla="*/ 0 h 1796143"/>
              <a:gd name="connsiteX1" fmla="*/ 1065902 w 2131803"/>
              <a:gd name="connsiteY1" fmla="*/ 1192 h 1796143"/>
              <a:gd name="connsiteX2" fmla="*/ 1026744 w 2131803"/>
              <a:gd name="connsiteY2" fmla="*/ 0 h 1796143"/>
              <a:gd name="connsiteX3" fmla="*/ 1026744 w 2131803"/>
              <a:gd name="connsiteY3" fmla="*/ 2383 h 1796143"/>
              <a:gd name="connsiteX4" fmla="*/ 956490 w 2131803"/>
              <a:gd name="connsiteY4" fmla="*/ 4521 h 1796143"/>
              <a:gd name="connsiteX5" fmla="*/ 600919 w 2131803"/>
              <a:gd name="connsiteY5" fmla="*/ 5587 h 1796143"/>
              <a:gd name="connsiteX6" fmla="*/ 0 w 2131803"/>
              <a:gd name="connsiteY6" fmla="*/ 1782217 h 1796143"/>
              <a:gd name="connsiteX7" fmla="*/ 1026744 w 2131803"/>
              <a:gd name="connsiteY7" fmla="*/ 1795156 h 1796143"/>
              <a:gd name="connsiteX8" fmla="*/ 1026744 w 2131803"/>
              <a:gd name="connsiteY8" fmla="*/ 1796143 h 1796143"/>
              <a:gd name="connsiteX9" fmla="*/ 1065902 w 2131803"/>
              <a:gd name="connsiteY9" fmla="*/ 1795650 h 1796143"/>
              <a:gd name="connsiteX10" fmla="*/ 1105059 w 2131803"/>
              <a:gd name="connsiteY10" fmla="*/ 1796143 h 1796143"/>
              <a:gd name="connsiteX11" fmla="*/ 1105059 w 2131803"/>
              <a:gd name="connsiteY11" fmla="*/ 1795156 h 1796143"/>
              <a:gd name="connsiteX12" fmla="*/ 2131803 w 2131803"/>
              <a:gd name="connsiteY12" fmla="*/ 1782217 h 1796143"/>
              <a:gd name="connsiteX13" fmla="*/ 1530884 w 2131803"/>
              <a:gd name="connsiteY13" fmla="*/ 5587 h 1796143"/>
              <a:gd name="connsiteX14" fmla="*/ 1175313 w 2131803"/>
              <a:gd name="connsiteY14" fmla="*/ 4521 h 1796143"/>
              <a:gd name="connsiteX15" fmla="*/ 1105059 w 2131803"/>
              <a:gd name="connsiteY15" fmla="*/ 2383 h 1796143"/>
              <a:gd name="connsiteX0" fmla="*/ 1105059 w 2403546"/>
              <a:gd name="connsiteY0" fmla="*/ 0 h 2012277"/>
              <a:gd name="connsiteX1" fmla="*/ 1065902 w 2403546"/>
              <a:gd name="connsiteY1" fmla="*/ 1192 h 2012277"/>
              <a:gd name="connsiteX2" fmla="*/ 1026744 w 2403546"/>
              <a:gd name="connsiteY2" fmla="*/ 0 h 2012277"/>
              <a:gd name="connsiteX3" fmla="*/ 1026744 w 2403546"/>
              <a:gd name="connsiteY3" fmla="*/ 2383 h 2012277"/>
              <a:gd name="connsiteX4" fmla="*/ 956490 w 2403546"/>
              <a:gd name="connsiteY4" fmla="*/ 4521 h 2012277"/>
              <a:gd name="connsiteX5" fmla="*/ 600919 w 2403546"/>
              <a:gd name="connsiteY5" fmla="*/ 5587 h 2012277"/>
              <a:gd name="connsiteX6" fmla="*/ 0 w 2403546"/>
              <a:gd name="connsiteY6" fmla="*/ 1782217 h 2012277"/>
              <a:gd name="connsiteX7" fmla="*/ 1026744 w 2403546"/>
              <a:gd name="connsiteY7" fmla="*/ 1795156 h 2012277"/>
              <a:gd name="connsiteX8" fmla="*/ 1026744 w 2403546"/>
              <a:gd name="connsiteY8" fmla="*/ 1796143 h 2012277"/>
              <a:gd name="connsiteX9" fmla="*/ 1065902 w 2403546"/>
              <a:gd name="connsiteY9" fmla="*/ 1795650 h 2012277"/>
              <a:gd name="connsiteX10" fmla="*/ 1105059 w 2403546"/>
              <a:gd name="connsiteY10" fmla="*/ 1796143 h 2012277"/>
              <a:gd name="connsiteX11" fmla="*/ 1105059 w 2403546"/>
              <a:gd name="connsiteY11" fmla="*/ 1795156 h 2012277"/>
              <a:gd name="connsiteX12" fmla="*/ 2403546 w 2403546"/>
              <a:gd name="connsiteY12" fmla="*/ 2012216 h 2012277"/>
              <a:gd name="connsiteX13" fmla="*/ 1530884 w 2403546"/>
              <a:gd name="connsiteY13" fmla="*/ 5587 h 2012277"/>
              <a:gd name="connsiteX14" fmla="*/ 1175313 w 2403546"/>
              <a:gd name="connsiteY14" fmla="*/ 4521 h 2012277"/>
              <a:gd name="connsiteX15" fmla="*/ 1105059 w 2403546"/>
              <a:gd name="connsiteY15" fmla="*/ 2383 h 2012277"/>
              <a:gd name="connsiteX16" fmla="*/ 1105059 w 2403546"/>
              <a:gd name="connsiteY16" fmla="*/ 0 h 2012277"/>
              <a:gd name="connsiteX0" fmla="*/ 1345746 w 2644233"/>
              <a:gd name="connsiteY0" fmla="*/ 0 h 2012277"/>
              <a:gd name="connsiteX1" fmla="*/ 1306589 w 2644233"/>
              <a:gd name="connsiteY1" fmla="*/ 1192 h 2012277"/>
              <a:gd name="connsiteX2" fmla="*/ 1267431 w 2644233"/>
              <a:gd name="connsiteY2" fmla="*/ 0 h 2012277"/>
              <a:gd name="connsiteX3" fmla="*/ 1267431 w 2644233"/>
              <a:gd name="connsiteY3" fmla="*/ 2383 h 2012277"/>
              <a:gd name="connsiteX4" fmla="*/ 1197177 w 2644233"/>
              <a:gd name="connsiteY4" fmla="*/ 4521 h 2012277"/>
              <a:gd name="connsiteX5" fmla="*/ 841606 w 2644233"/>
              <a:gd name="connsiteY5" fmla="*/ 5587 h 2012277"/>
              <a:gd name="connsiteX6" fmla="*/ 0 w 2644233"/>
              <a:gd name="connsiteY6" fmla="*/ 2003370 h 2012277"/>
              <a:gd name="connsiteX7" fmla="*/ 1267431 w 2644233"/>
              <a:gd name="connsiteY7" fmla="*/ 1795156 h 2012277"/>
              <a:gd name="connsiteX8" fmla="*/ 1267431 w 2644233"/>
              <a:gd name="connsiteY8" fmla="*/ 1796143 h 2012277"/>
              <a:gd name="connsiteX9" fmla="*/ 1306589 w 2644233"/>
              <a:gd name="connsiteY9" fmla="*/ 1795650 h 2012277"/>
              <a:gd name="connsiteX10" fmla="*/ 1345746 w 2644233"/>
              <a:gd name="connsiteY10" fmla="*/ 1796143 h 2012277"/>
              <a:gd name="connsiteX11" fmla="*/ 1345746 w 2644233"/>
              <a:gd name="connsiteY11" fmla="*/ 1795156 h 2012277"/>
              <a:gd name="connsiteX12" fmla="*/ 2644233 w 2644233"/>
              <a:gd name="connsiteY12" fmla="*/ 2012216 h 2012277"/>
              <a:gd name="connsiteX13" fmla="*/ 1771571 w 2644233"/>
              <a:gd name="connsiteY13" fmla="*/ 5587 h 2012277"/>
              <a:gd name="connsiteX14" fmla="*/ 1416000 w 2644233"/>
              <a:gd name="connsiteY14" fmla="*/ 4521 h 2012277"/>
              <a:gd name="connsiteX15" fmla="*/ 1345746 w 2644233"/>
              <a:gd name="connsiteY15" fmla="*/ 2383 h 2012277"/>
              <a:gd name="connsiteX16" fmla="*/ 1345746 w 2644233"/>
              <a:gd name="connsiteY16" fmla="*/ 0 h 2012277"/>
              <a:gd name="connsiteX0" fmla="*/ 1345746 w 2644233"/>
              <a:gd name="connsiteY0" fmla="*/ 0 h 2012216"/>
              <a:gd name="connsiteX1" fmla="*/ 1306589 w 2644233"/>
              <a:gd name="connsiteY1" fmla="*/ 1192 h 2012216"/>
              <a:gd name="connsiteX2" fmla="*/ 1267431 w 2644233"/>
              <a:gd name="connsiteY2" fmla="*/ 0 h 2012216"/>
              <a:gd name="connsiteX3" fmla="*/ 1267431 w 2644233"/>
              <a:gd name="connsiteY3" fmla="*/ 2383 h 2012216"/>
              <a:gd name="connsiteX4" fmla="*/ 1197177 w 2644233"/>
              <a:gd name="connsiteY4" fmla="*/ 4521 h 2012216"/>
              <a:gd name="connsiteX5" fmla="*/ 841606 w 2644233"/>
              <a:gd name="connsiteY5" fmla="*/ 5587 h 2012216"/>
              <a:gd name="connsiteX6" fmla="*/ 0 w 2644233"/>
              <a:gd name="connsiteY6" fmla="*/ 2003370 h 2012216"/>
              <a:gd name="connsiteX7" fmla="*/ 1267431 w 2644233"/>
              <a:gd name="connsiteY7" fmla="*/ 1795156 h 2012216"/>
              <a:gd name="connsiteX8" fmla="*/ 1267431 w 2644233"/>
              <a:gd name="connsiteY8" fmla="*/ 1796143 h 2012216"/>
              <a:gd name="connsiteX9" fmla="*/ 1306589 w 2644233"/>
              <a:gd name="connsiteY9" fmla="*/ 1795650 h 2012216"/>
              <a:gd name="connsiteX10" fmla="*/ 1345746 w 2644233"/>
              <a:gd name="connsiteY10" fmla="*/ 1796143 h 2012216"/>
              <a:gd name="connsiteX11" fmla="*/ 2644233 w 2644233"/>
              <a:gd name="connsiteY11" fmla="*/ 2012216 h 2012216"/>
              <a:gd name="connsiteX12" fmla="*/ 1771571 w 2644233"/>
              <a:gd name="connsiteY12" fmla="*/ 5587 h 2012216"/>
              <a:gd name="connsiteX13" fmla="*/ 1416000 w 2644233"/>
              <a:gd name="connsiteY13" fmla="*/ 4521 h 2012216"/>
              <a:gd name="connsiteX14" fmla="*/ 1345746 w 2644233"/>
              <a:gd name="connsiteY14" fmla="*/ 2383 h 2012216"/>
              <a:gd name="connsiteX15" fmla="*/ 1345746 w 2644233"/>
              <a:gd name="connsiteY15" fmla="*/ 0 h 2012216"/>
              <a:gd name="connsiteX0" fmla="*/ 1345746 w 2644233"/>
              <a:gd name="connsiteY0" fmla="*/ 0 h 2012216"/>
              <a:gd name="connsiteX1" fmla="*/ 1306589 w 2644233"/>
              <a:gd name="connsiteY1" fmla="*/ 1192 h 2012216"/>
              <a:gd name="connsiteX2" fmla="*/ 1267431 w 2644233"/>
              <a:gd name="connsiteY2" fmla="*/ 0 h 2012216"/>
              <a:gd name="connsiteX3" fmla="*/ 1267431 w 2644233"/>
              <a:gd name="connsiteY3" fmla="*/ 2383 h 2012216"/>
              <a:gd name="connsiteX4" fmla="*/ 1197177 w 2644233"/>
              <a:gd name="connsiteY4" fmla="*/ 4521 h 2012216"/>
              <a:gd name="connsiteX5" fmla="*/ 841606 w 2644233"/>
              <a:gd name="connsiteY5" fmla="*/ 5587 h 2012216"/>
              <a:gd name="connsiteX6" fmla="*/ 0 w 2644233"/>
              <a:gd name="connsiteY6" fmla="*/ 2003370 h 2012216"/>
              <a:gd name="connsiteX7" fmla="*/ 1267431 w 2644233"/>
              <a:gd name="connsiteY7" fmla="*/ 1795156 h 2012216"/>
              <a:gd name="connsiteX8" fmla="*/ 1267431 w 2644233"/>
              <a:gd name="connsiteY8" fmla="*/ 1796143 h 2012216"/>
              <a:gd name="connsiteX9" fmla="*/ 1306589 w 2644233"/>
              <a:gd name="connsiteY9" fmla="*/ 1795650 h 2012216"/>
              <a:gd name="connsiteX10" fmla="*/ 2644233 w 2644233"/>
              <a:gd name="connsiteY10" fmla="*/ 2012216 h 2012216"/>
              <a:gd name="connsiteX11" fmla="*/ 1771571 w 2644233"/>
              <a:gd name="connsiteY11" fmla="*/ 5587 h 2012216"/>
              <a:gd name="connsiteX12" fmla="*/ 1416000 w 2644233"/>
              <a:gd name="connsiteY12" fmla="*/ 4521 h 2012216"/>
              <a:gd name="connsiteX13" fmla="*/ 1345746 w 2644233"/>
              <a:gd name="connsiteY13" fmla="*/ 2383 h 2012216"/>
              <a:gd name="connsiteX14" fmla="*/ 1345746 w 2644233"/>
              <a:gd name="connsiteY14" fmla="*/ 0 h 2012216"/>
              <a:gd name="connsiteX0" fmla="*/ 1345746 w 2644233"/>
              <a:gd name="connsiteY0" fmla="*/ 0 h 2012216"/>
              <a:gd name="connsiteX1" fmla="*/ 1306589 w 2644233"/>
              <a:gd name="connsiteY1" fmla="*/ 1192 h 2012216"/>
              <a:gd name="connsiteX2" fmla="*/ 1267431 w 2644233"/>
              <a:gd name="connsiteY2" fmla="*/ 0 h 2012216"/>
              <a:gd name="connsiteX3" fmla="*/ 1267431 w 2644233"/>
              <a:gd name="connsiteY3" fmla="*/ 2383 h 2012216"/>
              <a:gd name="connsiteX4" fmla="*/ 1197177 w 2644233"/>
              <a:gd name="connsiteY4" fmla="*/ 4521 h 2012216"/>
              <a:gd name="connsiteX5" fmla="*/ 841606 w 2644233"/>
              <a:gd name="connsiteY5" fmla="*/ 5587 h 2012216"/>
              <a:gd name="connsiteX6" fmla="*/ 0 w 2644233"/>
              <a:gd name="connsiteY6" fmla="*/ 2003370 h 2012216"/>
              <a:gd name="connsiteX7" fmla="*/ 1267431 w 2644233"/>
              <a:gd name="connsiteY7" fmla="*/ 1795156 h 2012216"/>
              <a:gd name="connsiteX8" fmla="*/ 1267431 w 2644233"/>
              <a:gd name="connsiteY8" fmla="*/ 1796143 h 2012216"/>
              <a:gd name="connsiteX9" fmla="*/ 2644233 w 2644233"/>
              <a:gd name="connsiteY9" fmla="*/ 2012216 h 2012216"/>
              <a:gd name="connsiteX10" fmla="*/ 1771571 w 2644233"/>
              <a:gd name="connsiteY10" fmla="*/ 5587 h 2012216"/>
              <a:gd name="connsiteX11" fmla="*/ 1416000 w 2644233"/>
              <a:gd name="connsiteY11" fmla="*/ 4521 h 2012216"/>
              <a:gd name="connsiteX12" fmla="*/ 1345746 w 2644233"/>
              <a:gd name="connsiteY12" fmla="*/ 2383 h 2012216"/>
              <a:gd name="connsiteX13" fmla="*/ 1345746 w 2644233"/>
              <a:gd name="connsiteY13" fmla="*/ 0 h 2012216"/>
              <a:gd name="connsiteX0" fmla="*/ 1345746 w 2644233"/>
              <a:gd name="connsiteY0" fmla="*/ 0 h 2012216"/>
              <a:gd name="connsiteX1" fmla="*/ 1306589 w 2644233"/>
              <a:gd name="connsiteY1" fmla="*/ 1192 h 2012216"/>
              <a:gd name="connsiteX2" fmla="*/ 1267431 w 2644233"/>
              <a:gd name="connsiteY2" fmla="*/ 0 h 2012216"/>
              <a:gd name="connsiteX3" fmla="*/ 1267431 w 2644233"/>
              <a:gd name="connsiteY3" fmla="*/ 2383 h 2012216"/>
              <a:gd name="connsiteX4" fmla="*/ 1197177 w 2644233"/>
              <a:gd name="connsiteY4" fmla="*/ 4521 h 2012216"/>
              <a:gd name="connsiteX5" fmla="*/ 841606 w 2644233"/>
              <a:gd name="connsiteY5" fmla="*/ 5587 h 2012216"/>
              <a:gd name="connsiteX6" fmla="*/ 0 w 2644233"/>
              <a:gd name="connsiteY6" fmla="*/ 2003370 h 2012216"/>
              <a:gd name="connsiteX7" fmla="*/ 1267431 w 2644233"/>
              <a:gd name="connsiteY7" fmla="*/ 1795156 h 2012216"/>
              <a:gd name="connsiteX8" fmla="*/ 2644233 w 2644233"/>
              <a:gd name="connsiteY8" fmla="*/ 2012216 h 2012216"/>
              <a:gd name="connsiteX9" fmla="*/ 1771571 w 2644233"/>
              <a:gd name="connsiteY9" fmla="*/ 5587 h 2012216"/>
              <a:gd name="connsiteX10" fmla="*/ 1416000 w 2644233"/>
              <a:gd name="connsiteY10" fmla="*/ 4521 h 2012216"/>
              <a:gd name="connsiteX11" fmla="*/ 1345746 w 2644233"/>
              <a:gd name="connsiteY11" fmla="*/ 2383 h 2012216"/>
              <a:gd name="connsiteX12" fmla="*/ 1345746 w 2644233"/>
              <a:gd name="connsiteY12" fmla="*/ 0 h 2012216"/>
              <a:gd name="connsiteX0" fmla="*/ 1345746 w 2644233"/>
              <a:gd name="connsiteY0" fmla="*/ 0 h 2012216"/>
              <a:gd name="connsiteX1" fmla="*/ 1306589 w 2644233"/>
              <a:gd name="connsiteY1" fmla="*/ 1192 h 2012216"/>
              <a:gd name="connsiteX2" fmla="*/ 1267431 w 2644233"/>
              <a:gd name="connsiteY2" fmla="*/ 0 h 2012216"/>
              <a:gd name="connsiteX3" fmla="*/ 1267431 w 2644233"/>
              <a:gd name="connsiteY3" fmla="*/ 2383 h 2012216"/>
              <a:gd name="connsiteX4" fmla="*/ 1197177 w 2644233"/>
              <a:gd name="connsiteY4" fmla="*/ 4521 h 2012216"/>
              <a:gd name="connsiteX5" fmla="*/ 841606 w 2644233"/>
              <a:gd name="connsiteY5" fmla="*/ 5587 h 2012216"/>
              <a:gd name="connsiteX6" fmla="*/ 0 w 2644233"/>
              <a:gd name="connsiteY6" fmla="*/ 2003370 h 2012216"/>
              <a:gd name="connsiteX7" fmla="*/ 1282959 w 2644233"/>
              <a:gd name="connsiteY7" fmla="*/ 1954386 h 2012216"/>
              <a:gd name="connsiteX8" fmla="*/ 2644233 w 2644233"/>
              <a:gd name="connsiteY8" fmla="*/ 2012216 h 2012216"/>
              <a:gd name="connsiteX9" fmla="*/ 1771571 w 2644233"/>
              <a:gd name="connsiteY9" fmla="*/ 5587 h 2012216"/>
              <a:gd name="connsiteX10" fmla="*/ 1416000 w 2644233"/>
              <a:gd name="connsiteY10" fmla="*/ 4521 h 2012216"/>
              <a:gd name="connsiteX11" fmla="*/ 1345746 w 2644233"/>
              <a:gd name="connsiteY11" fmla="*/ 2383 h 2012216"/>
              <a:gd name="connsiteX12" fmla="*/ 1345746 w 2644233"/>
              <a:gd name="connsiteY12" fmla="*/ 0 h 2012216"/>
              <a:gd name="connsiteX0" fmla="*/ 1345746 w 7441729"/>
              <a:gd name="connsiteY0" fmla="*/ 0 h 2102730"/>
              <a:gd name="connsiteX1" fmla="*/ 1306589 w 7441729"/>
              <a:gd name="connsiteY1" fmla="*/ 1192 h 2102730"/>
              <a:gd name="connsiteX2" fmla="*/ 1267431 w 7441729"/>
              <a:gd name="connsiteY2" fmla="*/ 0 h 2102730"/>
              <a:gd name="connsiteX3" fmla="*/ 1267431 w 7441729"/>
              <a:gd name="connsiteY3" fmla="*/ 2383 h 2102730"/>
              <a:gd name="connsiteX4" fmla="*/ 1197177 w 7441729"/>
              <a:gd name="connsiteY4" fmla="*/ 4521 h 2102730"/>
              <a:gd name="connsiteX5" fmla="*/ 841606 w 7441729"/>
              <a:gd name="connsiteY5" fmla="*/ 5587 h 2102730"/>
              <a:gd name="connsiteX6" fmla="*/ 0 w 7441729"/>
              <a:gd name="connsiteY6" fmla="*/ 2003370 h 2102730"/>
              <a:gd name="connsiteX7" fmla="*/ 1282959 w 7441729"/>
              <a:gd name="connsiteY7" fmla="*/ 1954386 h 2102730"/>
              <a:gd name="connsiteX8" fmla="*/ 7441729 w 7441729"/>
              <a:gd name="connsiteY8" fmla="*/ 2102730 h 2102730"/>
              <a:gd name="connsiteX9" fmla="*/ 1771571 w 7441729"/>
              <a:gd name="connsiteY9" fmla="*/ 5587 h 2102730"/>
              <a:gd name="connsiteX10" fmla="*/ 1416000 w 7441729"/>
              <a:gd name="connsiteY10" fmla="*/ 4521 h 2102730"/>
              <a:gd name="connsiteX11" fmla="*/ 1345746 w 7441729"/>
              <a:gd name="connsiteY11" fmla="*/ 2383 h 2102730"/>
              <a:gd name="connsiteX12" fmla="*/ 1345746 w 7441729"/>
              <a:gd name="connsiteY12" fmla="*/ 0 h 2102730"/>
              <a:gd name="connsiteX0" fmla="*/ 6119725 w 12215708"/>
              <a:gd name="connsiteY0" fmla="*/ 0 h 2106815"/>
              <a:gd name="connsiteX1" fmla="*/ 6080568 w 12215708"/>
              <a:gd name="connsiteY1" fmla="*/ 1192 h 2106815"/>
              <a:gd name="connsiteX2" fmla="*/ 6041410 w 12215708"/>
              <a:gd name="connsiteY2" fmla="*/ 0 h 2106815"/>
              <a:gd name="connsiteX3" fmla="*/ 6041410 w 12215708"/>
              <a:gd name="connsiteY3" fmla="*/ 2383 h 2106815"/>
              <a:gd name="connsiteX4" fmla="*/ 5971156 w 12215708"/>
              <a:gd name="connsiteY4" fmla="*/ 4521 h 2106815"/>
              <a:gd name="connsiteX5" fmla="*/ 5615585 w 12215708"/>
              <a:gd name="connsiteY5" fmla="*/ 5587 h 2106815"/>
              <a:gd name="connsiteX6" fmla="*/ 0 w 12215708"/>
              <a:gd name="connsiteY6" fmla="*/ 2106815 h 2106815"/>
              <a:gd name="connsiteX7" fmla="*/ 6056938 w 12215708"/>
              <a:gd name="connsiteY7" fmla="*/ 1954386 h 2106815"/>
              <a:gd name="connsiteX8" fmla="*/ 12215708 w 12215708"/>
              <a:gd name="connsiteY8" fmla="*/ 2102730 h 2106815"/>
              <a:gd name="connsiteX9" fmla="*/ 6545550 w 12215708"/>
              <a:gd name="connsiteY9" fmla="*/ 5587 h 2106815"/>
              <a:gd name="connsiteX10" fmla="*/ 6189979 w 12215708"/>
              <a:gd name="connsiteY10" fmla="*/ 4521 h 2106815"/>
              <a:gd name="connsiteX11" fmla="*/ 6119725 w 12215708"/>
              <a:gd name="connsiteY11" fmla="*/ 2383 h 2106815"/>
              <a:gd name="connsiteX12" fmla="*/ 6119725 w 12215708"/>
              <a:gd name="connsiteY12" fmla="*/ 0 h 2106815"/>
              <a:gd name="connsiteX0" fmla="*/ 6119725 w 12051088"/>
              <a:gd name="connsiteY0" fmla="*/ 0 h 2167383"/>
              <a:gd name="connsiteX1" fmla="*/ 6080568 w 12051088"/>
              <a:gd name="connsiteY1" fmla="*/ 1192 h 2167383"/>
              <a:gd name="connsiteX2" fmla="*/ 6041410 w 12051088"/>
              <a:gd name="connsiteY2" fmla="*/ 0 h 2167383"/>
              <a:gd name="connsiteX3" fmla="*/ 6041410 w 12051088"/>
              <a:gd name="connsiteY3" fmla="*/ 2383 h 2167383"/>
              <a:gd name="connsiteX4" fmla="*/ 5971156 w 12051088"/>
              <a:gd name="connsiteY4" fmla="*/ 4521 h 2167383"/>
              <a:gd name="connsiteX5" fmla="*/ 5615585 w 12051088"/>
              <a:gd name="connsiteY5" fmla="*/ 5587 h 2167383"/>
              <a:gd name="connsiteX6" fmla="*/ 0 w 12051088"/>
              <a:gd name="connsiteY6" fmla="*/ 2106815 h 2167383"/>
              <a:gd name="connsiteX7" fmla="*/ 6056938 w 12051088"/>
              <a:gd name="connsiteY7" fmla="*/ 1954386 h 2167383"/>
              <a:gd name="connsiteX8" fmla="*/ 12051088 w 12051088"/>
              <a:gd name="connsiteY8" fmla="*/ 2167383 h 2167383"/>
              <a:gd name="connsiteX9" fmla="*/ 6545550 w 12051088"/>
              <a:gd name="connsiteY9" fmla="*/ 5587 h 2167383"/>
              <a:gd name="connsiteX10" fmla="*/ 6189979 w 12051088"/>
              <a:gd name="connsiteY10" fmla="*/ 4521 h 2167383"/>
              <a:gd name="connsiteX11" fmla="*/ 6119725 w 12051088"/>
              <a:gd name="connsiteY11" fmla="*/ 2383 h 2167383"/>
              <a:gd name="connsiteX12" fmla="*/ 6119725 w 12051088"/>
              <a:gd name="connsiteY12" fmla="*/ 0 h 2167383"/>
              <a:gd name="connsiteX0" fmla="*/ 6119725 w 12051088"/>
              <a:gd name="connsiteY0" fmla="*/ 0 h 2167383"/>
              <a:gd name="connsiteX1" fmla="*/ 6080568 w 12051088"/>
              <a:gd name="connsiteY1" fmla="*/ 1192 h 2167383"/>
              <a:gd name="connsiteX2" fmla="*/ 6041410 w 12051088"/>
              <a:gd name="connsiteY2" fmla="*/ 0 h 2167383"/>
              <a:gd name="connsiteX3" fmla="*/ 6041410 w 12051088"/>
              <a:gd name="connsiteY3" fmla="*/ 2383 h 2167383"/>
              <a:gd name="connsiteX4" fmla="*/ 5971156 w 12051088"/>
              <a:gd name="connsiteY4" fmla="*/ 4521 h 2167383"/>
              <a:gd name="connsiteX5" fmla="*/ 5615585 w 12051088"/>
              <a:gd name="connsiteY5" fmla="*/ 5587 h 2167383"/>
              <a:gd name="connsiteX6" fmla="*/ 0 w 12051088"/>
              <a:gd name="connsiteY6" fmla="*/ 2106815 h 2167383"/>
              <a:gd name="connsiteX7" fmla="*/ 6056938 w 12051088"/>
              <a:gd name="connsiteY7" fmla="*/ 2122485 h 2167383"/>
              <a:gd name="connsiteX8" fmla="*/ 12051088 w 12051088"/>
              <a:gd name="connsiteY8" fmla="*/ 2167383 h 2167383"/>
              <a:gd name="connsiteX9" fmla="*/ 6545550 w 12051088"/>
              <a:gd name="connsiteY9" fmla="*/ 5587 h 2167383"/>
              <a:gd name="connsiteX10" fmla="*/ 6189979 w 12051088"/>
              <a:gd name="connsiteY10" fmla="*/ 4521 h 2167383"/>
              <a:gd name="connsiteX11" fmla="*/ 6119725 w 12051088"/>
              <a:gd name="connsiteY11" fmla="*/ 2383 h 2167383"/>
              <a:gd name="connsiteX12" fmla="*/ 6119725 w 12051088"/>
              <a:gd name="connsiteY12" fmla="*/ 0 h 216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51088" h="2167383">
                <a:moveTo>
                  <a:pt x="6119725" y="0"/>
                </a:moveTo>
                <a:lnTo>
                  <a:pt x="6080568" y="1192"/>
                </a:lnTo>
                <a:lnTo>
                  <a:pt x="6041410" y="0"/>
                </a:lnTo>
                <a:lnTo>
                  <a:pt x="6041410" y="2383"/>
                </a:lnTo>
                <a:lnTo>
                  <a:pt x="5971156" y="4521"/>
                </a:lnTo>
                <a:cubicBezTo>
                  <a:pt x="5865266" y="7113"/>
                  <a:pt x="5746489" y="8383"/>
                  <a:pt x="5615585" y="5587"/>
                </a:cubicBezTo>
                <a:cubicBezTo>
                  <a:pt x="5636883" y="1265722"/>
                  <a:pt x="0" y="2106815"/>
                  <a:pt x="0" y="2106815"/>
                </a:cubicBezTo>
                <a:lnTo>
                  <a:pt x="6056938" y="2122485"/>
                </a:lnTo>
                <a:lnTo>
                  <a:pt x="12051088" y="2167383"/>
                </a:lnTo>
                <a:cubicBezTo>
                  <a:pt x="12051088" y="2167383"/>
                  <a:pt x="6524252" y="1265722"/>
                  <a:pt x="6545550" y="5587"/>
                </a:cubicBezTo>
                <a:cubicBezTo>
                  <a:pt x="6414646" y="8383"/>
                  <a:pt x="6295869" y="7113"/>
                  <a:pt x="6189979" y="4521"/>
                </a:cubicBezTo>
                <a:lnTo>
                  <a:pt x="6119725" y="2383"/>
                </a:lnTo>
                <a:lnTo>
                  <a:pt x="6119725" y="0"/>
                </a:lnTo>
                <a:close/>
              </a:path>
            </a:pathLst>
          </a:custGeom>
          <a:gradFill>
            <a:gsLst>
              <a:gs pos="63000">
                <a:srgbClr val="E2E2E2"/>
              </a:gs>
              <a:gs pos="3906">
                <a:schemeClr val="bg1"/>
              </a:gs>
              <a:gs pos="25000">
                <a:srgbClr val="F2F2F2"/>
              </a:gs>
            </a:gsLst>
            <a:lin ang="16200000" scaled="1"/>
          </a:gradFill>
          <a:ln w="364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2" name="TextBox 1351">
            <a:extLst>
              <a:ext uri="{FF2B5EF4-FFF2-40B4-BE49-F238E27FC236}">
                <a16:creationId xmlns:a16="http://schemas.microsoft.com/office/drawing/2014/main" id="{70CF0A02-B3E5-6901-1C50-CA62B1BAB6A7}"/>
              </a:ext>
            </a:extLst>
          </p:cNvPr>
          <p:cNvSpPr txBox="1"/>
          <p:nvPr/>
        </p:nvSpPr>
        <p:spPr>
          <a:xfrm>
            <a:off x="3888386" y="1324852"/>
            <a:ext cx="1264538" cy="470913"/>
          </a:xfrm>
          <a:prstGeom prst="rect">
            <a:avLst/>
          </a:prstGeom>
          <a:noFill/>
        </p:spPr>
        <p:txBody>
          <a:bodyPr wrap="square" tIns="91427" bIns="91427"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Unify your </a:t>
            </a:r>
            <a:br>
              <a:rPr kumimoji="0" lang="en-US" sz="9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br>
            <a:r>
              <a:rPr kumimoji="0" lang="en-US" sz="9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DevOps security</a:t>
            </a:r>
          </a:p>
        </p:txBody>
      </p:sp>
      <p:sp>
        <p:nvSpPr>
          <p:cNvPr id="1353" name="TextBox 1352">
            <a:extLst>
              <a:ext uri="{FF2B5EF4-FFF2-40B4-BE49-F238E27FC236}">
                <a16:creationId xmlns:a16="http://schemas.microsoft.com/office/drawing/2014/main" id="{E836D669-BA15-7F3C-4AE5-FDF6CD63AF82}"/>
              </a:ext>
            </a:extLst>
          </p:cNvPr>
          <p:cNvSpPr txBox="1"/>
          <p:nvPr/>
        </p:nvSpPr>
        <p:spPr>
          <a:xfrm>
            <a:off x="6931631" y="1324852"/>
            <a:ext cx="1307180" cy="470913"/>
          </a:xfrm>
          <a:prstGeom prst="rect">
            <a:avLst/>
          </a:prstGeom>
          <a:noFill/>
        </p:spPr>
        <p:txBody>
          <a:bodyPr wrap="square" tIns="91427" bIns="91427"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Cloud Workload </a:t>
            </a:r>
            <a:br>
              <a:rPr kumimoji="0" lang="en-US" sz="9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br>
            <a:r>
              <a:rPr kumimoji="0" lang="en-US" sz="9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Protection</a:t>
            </a:r>
          </a:p>
        </p:txBody>
      </p:sp>
      <p:sp>
        <p:nvSpPr>
          <p:cNvPr id="1354" name="Oval 1353">
            <a:extLst>
              <a:ext uri="{FF2B5EF4-FFF2-40B4-BE49-F238E27FC236}">
                <a16:creationId xmlns:a16="http://schemas.microsoft.com/office/drawing/2014/main" id="{45A6D1ED-C173-DB78-215D-372C36E804C0}"/>
              </a:ext>
            </a:extLst>
          </p:cNvPr>
          <p:cNvSpPr/>
          <p:nvPr/>
        </p:nvSpPr>
        <p:spPr bwMode="auto">
          <a:xfrm>
            <a:off x="4063933" y="1729360"/>
            <a:ext cx="885077" cy="885077"/>
          </a:xfrm>
          <a:prstGeom prst="ellipse">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90" name="Oval 1389">
            <a:extLst>
              <a:ext uri="{FF2B5EF4-FFF2-40B4-BE49-F238E27FC236}">
                <a16:creationId xmlns:a16="http://schemas.microsoft.com/office/drawing/2014/main" id="{AC721C9B-3E38-2645-5198-2963845DDFF6}"/>
              </a:ext>
            </a:extLst>
          </p:cNvPr>
          <p:cNvSpPr/>
          <p:nvPr/>
        </p:nvSpPr>
        <p:spPr bwMode="auto">
          <a:xfrm>
            <a:off x="4562081" y="2160536"/>
            <a:ext cx="239038" cy="239038"/>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274281"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a:t>
            </a:r>
          </a:p>
        </p:txBody>
      </p:sp>
      <p:grpSp>
        <p:nvGrpSpPr>
          <p:cNvPr id="1391" name="Group 1390">
            <a:extLst>
              <a:ext uri="{FF2B5EF4-FFF2-40B4-BE49-F238E27FC236}">
                <a16:creationId xmlns:a16="http://schemas.microsoft.com/office/drawing/2014/main" id="{BE38F7F9-F224-0D60-1A78-210E832F4E15}"/>
              </a:ext>
            </a:extLst>
          </p:cNvPr>
          <p:cNvGrpSpPr/>
          <p:nvPr/>
        </p:nvGrpSpPr>
        <p:grpSpPr>
          <a:xfrm>
            <a:off x="4211822" y="2160536"/>
            <a:ext cx="239038" cy="239038"/>
            <a:chOff x="3508300" y="3779975"/>
            <a:chExt cx="246792" cy="246792"/>
          </a:xfrm>
        </p:grpSpPr>
        <p:sp>
          <p:nvSpPr>
            <p:cNvPr id="1395" name="Oval 1394">
              <a:extLst>
                <a:ext uri="{FF2B5EF4-FFF2-40B4-BE49-F238E27FC236}">
                  <a16:creationId xmlns:a16="http://schemas.microsoft.com/office/drawing/2014/main" id="{9C244902-B274-D492-994B-121C4CAB9FDF}"/>
                </a:ext>
              </a:extLst>
            </p:cNvPr>
            <p:cNvSpPr/>
            <p:nvPr/>
          </p:nvSpPr>
          <p:spPr bwMode="auto">
            <a:xfrm>
              <a:off x="3508300" y="3779975"/>
              <a:ext cx="246792" cy="246792"/>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396" name="Graphic 1395">
              <a:extLst>
                <a:ext uri="{FF2B5EF4-FFF2-40B4-BE49-F238E27FC236}">
                  <a16:creationId xmlns:a16="http://schemas.microsoft.com/office/drawing/2014/main" id="{CADF92F9-F2E3-C4D1-6594-678FF43B47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3423" y="3815106"/>
              <a:ext cx="176538" cy="176538"/>
            </a:xfrm>
            <a:prstGeom prst="rect">
              <a:avLst/>
            </a:prstGeom>
          </p:spPr>
        </p:pic>
      </p:grpSp>
      <p:grpSp>
        <p:nvGrpSpPr>
          <p:cNvPr id="1392" name="Group 1391">
            <a:extLst>
              <a:ext uri="{FF2B5EF4-FFF2-40B4-BE49-F238E27FC236}">
                <a16:creationId xmlns:a16="http://schemas.microsoft.com/office/drawing/2014/main" id="{86EDAFAF-CAC2-FC7F-5584-2E22A4D8571D}"/>
              </a:ext>
            </a:extLst>
          </p:cNvPr>
          <p:cNvGrpSpPr/>
          <p:nvPr/>
        </p:nvGrpSpPr>
        <p:grpSpPr>
          <a:xfrm>
            <a:off x="4386951" y="1889245"/>
            <a:ext cx="239038" cy="239038"/>
            <a:chOff x="7217019" y="3294777"/>
            <a:chExt cx="249967" cy="249967"/>
          </a:xfrm>
        </p:grpSpPr>
        <p:sp>
          <p:nvSpPr>
            <p:cNvPr id="1393" name="Oval 1392">
              <a:extLst>
                <a:ext uri="{FF2B5EF4-FFF2-40B4-BE49-F238E27FC236}">
                  <a16:creationId xmlns:a16="http://schemas.microsoft.com/office/drawing/2014/main" id="{9E48CE51-6EF1-A515-7795-C17302D91CBD}"/>
                </a:ext>
              </a:extLst>
            </p:cNvPr>
            <p:cNvSpPr/>
            <p:nvPr/>
          </p:nvSpPr>
          <p:spPr bwMode="auto">
            <a:xfrm>
              <a:off x="7217019" y="3294777"/>
              <a:ext cx="249967" cy="249967"/>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394" name="Picture 2" descr="Microsoft Azure DevOps | LinkedIn">
              <a:extLst>
                <a:ext uri="{FF2B5EF4-FFF2-40B4-BE49-F238E27FC236}">
                  <a16:creationId xmlns:a16="http://schemas.microsoft.com/office/drawing/2014/main" id="{385ABD05-93B5-7C88-75FD-830E756963C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68312" y="3346070"/>
              <a:ext cx="147380" cy="147380"/>
            </a:xfrm>
            <a:prstGeom prst="rect">
              <a:avLst/>
            </a:prstGeom>
            <a:noFill/>
            <a:extLst>
              <a:ext uri="{909E8E84-426E-40DD-AFC4-6F175D3DCCD1}">
                <a14:hiddenFill xmlns:a14="http://schemas.microsoft.com/office/drawing/2010/main">
                  <a:solidFill>
                    <a:srgbClr val="FFFFFF"/>
                  </a:solidFill>
                </a14:hiddenFill>
              </a:ext>
            </a:extLst>
          </p:spPr>
        </p:pic>
      </p:grpSp>
      <p:sp>
        <p:nvSpPr>
          <p:cNvPr id="1582" name="Rectangle 1581">
            <a:extLst>
              <a:ext uri="{FF2B5EF4-FFF2-40B4-BE49-F238E27FC236}">
                <a16:creationId xmlns:a16="http://schemas.microsoft.com/office/drawing/2014/main" id="{6D4EEE41-0431-569D-7FD2-F8E3519C046A}"/>
              </a:ext>
            </a:extLst>
          </p:cNvPr>
          <p:cNvSpPr/>
          <p:nvPr/>
        </p:nvSpPr>
        <p:spPr bwMode="auto">
          <a:xfrm>
            <a:off x="4063932" y="1404672"/>
            <a:ext cx="942783" cy="1209765"/>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Title 23">
            <a:extLst>
              <a:ext uri="{FF2B5EF4-FFF2-40B4-BE49-F238E27FC236}">
                <a16:creationId xmlns:a16="http://schemas.microsoft.com/office/drawing/2014/main" id="{7379A05E-8CFB-0ABC-6605-E436934816FA}"/>
              </a:ext>
            </a:extLst>
          </p:cNvPr>
          <p:cNvSpPr>
            <a:spLocks noGrp="1"/>
          </p:cNvSpPr>
          <p:nvPr>
            <p:ph type="title"/>
          </p:nvPr>
        </p:nvSpPr>
        <p:spPr>
          <a:xfrm>
            <a:off x="2988107" y="289659"/>
            <a:ext cx="7294225" cy="1292662"/>
          </a:xfrm>
        </p:spPr>
        <p:txBody>
          <a:bodyPr/>
          <a:lstStyle/>
          <a:p>
            <a:r>
              <a:rPr lang="en-US" sz="2800" dirty="0"/>
              <a:t>Cloud security posture management</a:t>
            </a:r>
          </a:p>
        </p:txBody>
      </p:sp>
      <p:sp>
        <p:nvSpPr>
          <p:cNvPr id="46" name="Rectangle: Rounded Corners 45">
            <a:extLst>
              <a:ext uri="{FF2B5EF4-FFF2-40B4-BE49-F238E27FC236}">
                <a16:creationId xmlns:a16="http://schemas.microsoft.com/office/drawing/2014/main" id="{78FFE67C-6827-5408-8D7A-FA23918AEF33}"/>
              </a:ext>
            </a:extLst>
          </p:cNvPr>
          <p:cNvSpPr/>
          <p:nvPr/>
        </p:nvSpPr>
        <p:spPr bwMode="auto">
          <a:xfrm>
            <a:off x="3422041" y="1180730"/>
            <a:ext cx="5347922" cy="1690772"/>
          </a:xfrm>
          <a:prstGeom prst="roundRect">
            <a:avLst>
              <a:gd name="adj" fmla="val 50000"/>
            </a:avLst>
          </a:prstGeom>
          <a:noFill/>
          <a:ln w="317500">
            <a:gradFill flip="none" rotWithShape="1">
              <a:gsLst>
                <a:gs pos="0">
                  <a:schemeClr val="accent3"/>
                </a:gs>
                <a:gs pos="100000">
                  <a:srgbClr val="054B16"/>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0" name="Rectangle: Rounded Corners 49">
            <a:extLst>
              <a:ext uri="{FF2B5EF4-FFF2-40B4-BE49-F238E27FC236}">
                <a16:creationId xmlns:a16="http://schemas.microsoft.com/office/drawing/2014/main" id="{455DB95D-F060-67AD-0A21-EBE3BD785EEC}"/>
              </a:ext>
            </a:extLst>
          </p:cNvPr>
          <p:cNvSpPr/>
          <p:nvPr/>
        </p:nvSpPr>
        <p:spPr bwMode="auto">
          <a:xfrm>
            <a:off x="4807083" y="2748397"/>
            <a:ext cx="2578379" cy="242793"/>
          </a:xfrm>
          <a:prstGeom prst="roundRect">
            <a:avLst>
              <a:gd name="adj" fmla="val 50000"/>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45" name="TextBox 1344">
            <a:extLst>
              <a:ext uri="{FF2B5EF4-FFF2-40B4-BE49-F238E27FC236}">
                <a16:creationId xmlns:a16="http://schemas.microsoft.com/office/drawing/2014/main" id="{B07B31B1-E16B-461F-A900-5F4145B00242}"/>
              </a:ext>
            </a:extLst>
          </p:cNvPr>
          <p:cNvSpPr txBox="1"/>
          <p:nvPr/>
        </p:nvSpPr>
        <p:spPr>
          <a:xfrm>
            <a:off x="4802003" y="1058195"/>
            <a:ext cx="2578379" cy="244696"/>
          </a:xfrm>
          <a:prstGeom prst="roundRect">
            <a:avLst>
              <a:gd name="adj" fmla="val 50000"/>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92" rtl="0" eaLnBrk="1" fontAlgn="base" latinLnBrk="0" hangingPunct="1">
              <a:lnSpc>
                <a:spcPct val="90000"/>
              </a:lnSpc>
              <a:spcBef>
                <a:spcPts val="1200"/>
              </a:spcBef>
              <a:spcAft>
                <a:spcPct val="0"/>
              </a:spcAft>
              <a:buClrTx/>
              <a:buSzTx/>
              <a:buFontTx/>
              <a:buNone/>
              <a:tabLst/>
              <a:defRPr/>
            </a:pPr>
            <a:r>
              <a:rPr kumimoji="0" lang="en-US" sz="1200" b="1" i="0" u="none" strike="noStrike" kern="1200" cap="none" spc="-10" normalizeH="0" baseline="0" noProof="0">
                <a:ln>
                  <a:noFill/>
                </a:ln>
                <a:gradFill>
                  <a:gsLst>
                    <a:gs pos="0">
                      <a:srgbClr val="107C10"/>
                    </a:gs>
                    <a:gs pos="100000">
                      <a:srgbClr val="054B16"/>
                    </a:gs>
                  </a:gsLst>
                  <a:lin ang="2700000" scaled="1"/>
                </a:gradFill>
                <a:effectLst/>
                <a:uLnTx/>
                <a:uFillTx/>
                <a:latin typeface="Segoe UI Semibold"/>
                <a:ea typeface="+mn-ea"/>
                <a:cs typeface="Segoe UI" pitchFamily="34" charset="0"/>
              </a:rPr>
              <a:t>Microsoft Defender for Cloud</a:t>
            </a:r>
          </a:p>
        </p:txBody>
      </p:sp>
      <p:sp>
        <p:nvSpPr>
          <p:cNvPr id="1346" name="building_8">
            <a:extLst>
              <a:ext uri="{FF2B5EF4-FFF2-40B4-BE49-F238E27FC236}">
                <a16:creationId xmlns:a16="http://schemas.microsoft.com/office/drawing/2014/main" id="{F8D0BAAF-2DA8-F494-2A8A-B1D1DCFECE41}"/>
              </a:ext>
            </a:extLst>
          </p:cNvPr>
          <p:cNvSpPr>
            <a:spLocks noChangeAspect="1" noEditPoints="1"/>
          </p:cNvSpPr>
          <p:nvPr/>
        </p:nvSpPr>
        <p:spPr bwMode="auto">
          <a:xfrm>
            <a:off x="6974040" y="2783287"/>
            <a:ext cx="120368" cy="13073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solidFill>
            <a:schemeClr val="bg1"/>
          </a:solidFill>
          <a:ln w="1270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7" name="Freeform: Shape 1346">
            <a:extLst>
              <a:ext uri="{FF2B5EF4-FFF2-40B4-BE49-F238E27FC236}">
                <a16:creationId xmlns:a16="http://schemas.microsoft.com/office/drawing/2014/main" id="{D2291F68-D08B-9057-FB6C-687FE2941627}"/>
              </a:ext>
            </a:extLst>
          </p:cNvPr>
          <p:cNvSpPr/>
          <p:nvPr/>
        </p:nvSpPr>
        <p:spPr>
          <a:xfrm>
            <a:off x="7061238" y="2871877"/>
            <a:ext cx="131222" cy="84424"/>
          </a:xfrm>
          <a:custGeom>
            <a:avLst/>
            <a:gdLst>
              <a:gd name="connsiteX0" fmla="*/ 300351 w 365566"/>
              <a:gd name="connsiteY0" fmla="*/ 233606 h 235195"/>
              <a:gd name="connsiteX1" fmla="*/ 300351 w 365566"/>
              <a:gd name="connsiteY1" fmla="*/ 233606 h 235195"/>
              <a:gd name="connsiteX2" fmla="*/ 93760 w 365566"/>
              <a:gd name="connsiteY2" fmla="*/ 235195 h 235195"/>
              <a:gd name="connsiteX3" fmla="*/ 93760 w 365566"/>
              <a:gd name="connsiteY3" fmla="*/ 235195 h 235195"/>
              <a:gd name="connsiteX4" fmla="*/ 92171 w 365566"/>
              <a:gd name="connsiteY4" fmla="*/ 235195 h 235195"/>
              <a:gd name="connsiteX5" fmla="*/ 0 w 365566"/>
              <a:gd name="connsiteY5" fmla="*/ 141435 h 235195"/>
              <a:gd name="connsiteX6" fmla="*/ 90582 w 365566"/>
              <a:gd name="connsiteY6" fmla="*/ 47675 h 235195"/>
              <a:gd name="connsiteX7" fmla="*/ 109652 w 365566"/>
              <a:gd name="connsiteY7" fmla="*/ 49264 h 235195"/>
              <a:gd name="connsiteX8" fmla="*/ 195467 w 365566"/>
              <a:gd name="connsiteY8" fmla="*/ 0 h 235195"/>
              <a:gd name="connsiteX9" fmla="*/ 295584 w 365566"/>
              <a:gd name="connsiteY9" fmla="*/ 92171 h 235195"/>
              <a:gd name="connsiteX10" fmla="*/ 295584 w 365566"/>
              <a:gd name="connsiteY10" fmla="*/ 92171 h 235195"/>
              <a:gd name="connsiteX11" fmla="*/ 365507 w 365566"/>
              <a:gd name="connsiteY11" fmla="*/ 163683 h 235195"/>
              <a:gd name="connsiteX12" fmla="*/ 300351 w 365566"/>
              <a:gd name="connsiteY12" fmla="*/ 233606 h 235195"/>
              <a:gd name="connsiteX13" fmla="*/ 300351 w 365566"/>
              <a:gd name="connsiteY13" fmla="*/ 233606 h 23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5566" h="235195">
                <a:moveTo>
                  <a:pt x="300351" y="233606"/>
                </a:moveTo>
                <a:cubicBezTo>
                  <a:pt x="300351" y="235195"/>
                  <a:pt x="300351" y="235195"/>
                  <a:pt x="300351" y="233606"/>
                </a:cubicBezTo>
                <a:cubicBezTo>
                  <a:pt x="93760" y="235195"/>
                  <a:pt x="93760" y="235195"/>
                  <a:pt x="93760" y="235195"/>
                </a:cubicBezTo>
                <a:lnTo>
                  <a:pt x="93760" y="235195"/>
                </a:lnTo>
                <a:cubicBezTo>
                  <a:pt x="92171" y="235195"/>
                  <a:pt x="92171" y="235195"/>
                  <a:pt x="92171" y="235195"/>
                </a:cubicBezTo>
                <a:cubicBezTo>
                  <a:pt x="41318" y="235195"/>
                  <a:pt x="0" y="193877"/>
                  <a:pt x="0" y="141435"/>
                </a:cubicBezTo>
                <a:cubicBezTo>
                  <a:pt x="0" y="88993"/>
                  <a:pt x="41318" y="47675"/>
                  <a:pt x="90582" y="47675"/>
                </a:cubicBezTo>
                <a:cubicBezTo>
                  <a:pt x="96939" y="47675"/>
                  <a:pt x="103295" y="47675"/>
                  <a:pt x="109652" y="49264"/>
                </a:cubicBezTo>
                <a:cubicBezTo>
                  <a:pt x="128722" y="19070"/>
                  <a:pt x="158916" y="0"/>
                  <a:pt x="195467" y="0"/>
                </a:cubicBezTo>
                <a:cubicBezTo>
                  <a:pt x="247909" y="0"/>
                  <a:pt x="290816" y="39729"/>
                  <a:pt x="295584" y="92171"/>
                </a:cubicBezTo>
                <a:lnTo>
                  <a:pt x="295584" y="92171"/>
                </a:lnTo>
                <a:cubicBezTo>
                  <a:pt x="335313" y="92171"/>
                  <a:pt x="365507" y="123954"/>
                  <a:pt x="365507" y="163683"/>
                </a:cubicBezTo>
                <a:cubicBezTo>
                  <a:pt x="367096" y="200234"/>
                  <a:pt x="336902" y="232017"/>
                  <a:pt x="300351" y="233606"/>
                </a:cubicBezTo>
                <a:lnTo>
                  <a:pt x="300351" y="233606"/>
                </a:lnTo>
                <a:close/>
              </a:path>
            </a:pathLst>
          </a:custGeom>
          <a:solidFill>
            <a:schemeClr val="bg1"/>
          </a:solidFill>
          <a:ln w="1270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348" name="Graphic 1347">
            <a:extLst>
              <a:ext uri="{FF2B5EF4-FFF2-40B4-BE49-F238E27FC236}">
                <a16:creationId xmlns:a16="http://schemas.microsoft.com/office/drawing/2014/main" id="{3BCE57F4-BD91-B956-09A8-3C411C639610}"/>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037198" y="2806448"/>
            <a:ext cx="211621" cy="126693"/>
          </a:xfrm>
          <a:prstGeom prst="rect">
            <a:avLst/>
          </a:prstGeom>
        </p:spPr>
      </p:pic>
      <p:pic>
        <p:nvPicPr>
          <p:cNvPr id="1349" name="Graphic 1348">
            <a:extLst>
              <a:ext uri="{FF2B5EF4-FFF2-40B4-BE49-F238E27FC236}">
                <a16:creationId xmlns:a16="http://schemas.microsoft.com/office/drawing/2014/main" id="{8CEDF2C8-72FF-0398-5F81-10F13252CCB5}"/>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672208" y="2774722"/>
            <a:ext cx="190144" cy="190144"/>
          </a:xfrm>
          <a:prstGeom prst="rect">
            <a:avLst/>
          </a:prstGeom>
        </p:spPr>
      </p:pic>
      <p:pic>
        <p:nvPicPr>
          <p:cNvPr id="1350" name="Graphic 1349">
            <a:extLst>
              <a:ext uri="{FF2B5EF4-FFF2-40B4-BE49-F238E27FC236}">
                <a16:creationId xmlns:a16="http://schemas.microsoft.com/office/drawing/2014/main" id="{9F6A33F0-91EB-651E-696A-8533333D8B2A}"/>
              </a:ext>
              <a:ext uri="{C183D7F6-B498-43B3-948B-1728B52AA6E4}">
                <adec:decorative xmlns:adec="http://schemas.microsoft.com/office/drawing/2017/decorative" val="1"/>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267859" y="2712389"/>
            <a:ext cx="314810" cy="314810"/>
          </a:xfrm>
          <a:prstGeom prst="rect">
            <a:avLst/>
          </a:prstGeom>
        </p:spPr>
      </p:pic>
      <p:sp>
        <p:nvSpPr>
          <p:cNvPr id="1351" name="TextBox 1350">
            <a:extLst>
              <a:ext uri="{FF2B5EF4-FFF2-40B4-BE49-F238E27FC236}">
                <a16:creationId xmlns:a16="http://schemas.microsoft.com/office/drawing/2014/main" id="{3B8C1FD8-B49C-3641-2102-D6242F1D5B79}"/>
              </a:ext>
            </a:extLst>
          </p:cNvPr>
          <p:cNvSpPr txBox="1"/>
          <p:nvPr/>
        </p:nvSpPr>
        <p:spPr>
          <a:xfrm>
            <a:off x="4962417" y="1324852"/>
            <a:ext cx="2257549" cy="470913"/>
          </a:xfrm>
          <a:prstGeom prst="rect">
            <a:avLst/>
          </a:prstGeom>
          <a:noFill/>
        </p:spPr>
        <p:txBody>
          <a:bodyPr wrap="square" tIns="91427" bIns="91427"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Cloud Security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Posture Management</a:t>
            </a:r>
          </a:p>
        </p:txBody>
      </p:sp>
      <p:sp>
        <p:nvSpPr>
          <p:cNvPr id="1357" name="Oval 1356">
            <a:extLst>
              <a:ext uri="{FF2B5EF4-FFF2-40B4-BE49-F238E27FC236}">
                <a16:creationId xmlns:a16="http://schemas.microsoft.com/office/drawing/2014/main" id="{3262CC9C-43CE-EAD6-E3AB-1E827FF9955A}"/>
              </a:ext>
            </a:extLst>
          </p:cNvPr>
          <p:cNvSpPr/>
          <p:nvPr/>
        </p:nvSpPr>
        <p:spPr>
          <a:xfrm>
            <a:off x="5648654" y="1729360"/>
            <a:ext cx="885077" cy="885077"/>
          </a:xfrm>
          <a:prstGeom prst="ellipse">
            <a:avLst/>
          </a:prstGeom>
          <a:solidFill>
            <a:schemeClr val="accent3"/>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1358" name="Group 1357">
            <a:extLst>
              <a:ext uri="{FF2B5EF4-FFF2-40B4-BE49-F238E27FC236}">
                <a16:creationId xmlns:a16="http://schemas.microsoft.com/office/drawing/2014/main" id="{38173E41-A9E9-92A8-F8F5-4732367028D8}"/>
              </a:ext>
            </a:extLst>
          </p:cNvPr>
          <p:cNvGrpSpPr/>
          <p:nvPr/>
        </p:nvGrpSpPr>
        <p:grpSpPr>
          <a:xfrm>
            <a:off x="5784025" y="1973913"/>
            <a:ext cx="614320" cy="395953"/>
            <a:chOff x="5454790" y="2905018"/>
            <a:chExt cx="1206512" cy="777645"/>
          </a:xfrm>
        </p:grpSpPr>
        <p:grpSp>
          <p:nvGrpSpPr>
            <p:cNvPr id="1397" name="Group 1396">
              <a:extLst>
                <a:ext uri="{FF2B5EF4-FFF2-40B4-BE49-F238E27FC236}">
                  <a16:creationId xmlns:a16="http://schemas.microsoft.com/office/drawing/2014/main" id="{75ECE8B9-8215-D20B-1A21-52EC77327F1F}"/>
                </a:ext>
              </a:extLst>
            </p:cNvPr>
            <p:cNvGrpSpPr/>
            <p:nvPr/>
          </p:nvGrpSpPr>
          <p:grpSpPr>
            <a:xfrm>
              <a:off x="6148389" y="3120329"/>
              <a:ext cx="512913" cy="562334"/>
              <a:chOff x="5841842" y="3116900"/>
              <a:chExt cx="902612" cy="989577"/>
            </a:xfrm>
          </p:grpSpPr>
          <p:pic>
            <p:nvPicPr>
              <p:cNvPr id="1404" name="Graphic 1403">
                <a:extLst>
                  <a:ext uri="{FF2B5EF4-FFF2-40B4-BE49-F238E27FC236}">
                    <a16:creationId xmlns:a16="http://schemas.microsoft.com/office/drawing/2014/main" id="{EE02F4DF-BC01-E62C-FEC4-DDA52DE878A0}"/>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99866" y="3116900"/>
                <a:ext cx="444588" cy="444586"/>
              </a:xfrm>
              <a:prstGeom prst="rect">
                <a:avLst/>
              </a:prstGeom>
            </p:spPr>
          </p:pic>
          <p:pic>
            <p:nvPicPr>
              <p:cNvPr id="1405" name="Graphic 1404">
                <a:extLst>
                  <a:ext uri="{FF2B5EF4-FFF2-40B4-BE49-F238E27FC236}">
                    <a16:creationId xmlns:a16="http://schemas.microsoft.com/office/drawing/2014/main" id="{7EDC5D35-FF60-62D1-B17F-888F80247F1B}"/>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41842" y="3485755"/>
                <a:ext cx="620724" cy="620722"/>
              </a:xfrm>
              <a:prstGeom prst="rect">
                <a:avLst/>
              </a:prstGeom>
            </p:spPr>
          </p:pic>
        </p:grpSp>
        <p:grpSp>
          <p:nvGrpSpPr>
            <p:cNvPr id="1398" name="Group 1397">
              <a:extLst>
                <a:ext uri="{FF2B5EF4-FFF2-40B4-BE49-F238E27FC236}">
                  <a16:creationId xmlns:a16="http://schemas.microsoft.com/office/drawing/2014/main" id="{89E7923F-72F7-E9AE-B195-B862401098FE}"/>
                </a:ext>
              </a:extLst>
            </p:cNvPr>
            <p:cNvGrpSpPr/>
            <p:nvPr/>
          </p:nvGrpSpPr>
          <p:grpSpPr>
            <a:xfrm>
              <a:off x="5454790" y="2905018"/>
              <a:ext cx="949783" cy="712630"/>
              <a:chOff x="7992354" y="1764039"/>
              <a:chExt cx="416573" cy="312572"/>
            </a:xfrm>
            <a:solidFill>
              <a:schemeClr val="tx1"/>
            </a:solidFill>
          </p:grpSpPr>
          <p:sp>
            <p:nvSpPr>
              <p:cNvPr id="1399" name="Graphic 25">
                <a:extLst>
                  <a:ext uri="{FF2B5EF4-FFF2-40B4-BE49-F238E27FC236}">
                    <a16:creationId xmlns:a16="http://schemas.microsoft.com/office/drawing/2014/main" id="{D7DF8FB1-A95F-2A9A-54D7-BC66A766DB08}"/>
                  </a:ext>
                </a:extLst>
              </p:cNvPr>
              <p:cNvSpPr/>
              <p:nvPr/>
            </p:nvSpPr>
            <p:spPr>
              <a:xfrm>
                <a:off x="8113473" y="1816669"/>
                <a:ext cx="295454" cy="219063"/>
              </a:xfrm>
              <a:custGeom>
                <a:avLst/>
                <a:gdLst>
                  <a:gd name="connsiteX0" fmla="*/ 0 w 400173"/>
                  <a:gd name="connsiteY0" fmla="*/ 0 h 296707"/>
                  <a:gd name="connsiteX1" fmla="*/ 400174 w 400173"/>
                  <a:gd name="connsiteY1" fmla="*/ 0 h 296707"/>
                  <a:gd name="connsiteX2" fmla="*/ 0 w 400173"/>
                  <a:gd name="connsiteY2" fmla="*/ 147017 h 296707"/>
                  <a:gd name="connsiteX3" fmla="*/ 400174 w 400173"/>
                  <a:gd name="connsiteY3" fmla="*/ 147017 h 296707"/>
                  <a:gd name="connsiteX4" fmla="*/ 0 w 400173"/>
                  <a:gd name="connsiteY4" fmla="*/ 296707 h 296707"/>
                  <a:gd name="connsiteX5" fmla="*/ 400174 w 400173"/>
                  <a:gd name="connsiteY5" fmla="*/ 296707 h 296707"/>
                  <a:gd name="connsiteX0" fmla="*/ 0 w 400174"/>
                  <a:gd name="connsiteY0" fmla="*/ 0 h 296707"/>
                  <a:gd name="connsiteX1" fmla="*/ 400174 w 400174"/>
                  <a:gd name="connsiteY1" fmla="*/ 0 h 296707"/>
                  <a:gd name="connsiteX2" fmla="*/ 0 w 400174"/>
                  <a:gd name="connsiteY2" fmla="*/ 147017 h 296707"/>
                  <a:gd name="connsiteX3" fmla="*/ 400174 w 400174"/>
                  <a:gd name="connsiteY3" fmla="*/ 147017 h 296707"/>
                  <a:gd name="connsiteX4" fmla="*/ 0 w 400174"/>
                  <a:gd name="connsiteY4" fmla="*/ 296707 h 296707"/>
                  <a:gd name="connsiteX5" fmla="*/ 204463 w 400174"/>
                  <a:gd name="connsiteY5" fmla="*/ 296385 h 296707"/>
                  <a:gd name="connsiteX6" fmla="*/ 400174 w 400174"/>
                  <a:gd name="connsiteY6" fmla="*/ 296707 h 296707"/>
                  <a:gd name="connsiteX0" fmla="*/ 0 w 400174"/>
                  <a:gd name="connsiteY0" fmla="*/ 0 h 296707"/>
                  <a:gd name="connsiteX1" fmla="*/ 400174 w 400174"/>
                  <a:gd name="connsiteY1" fmla="*/ 0 h 296707"/>
                  <a:gd name="connsiteX2" fmla="*/ 0 w 400174"/>
                  <a:gd name="connsiteY2" fmla="*/ 147017 h 296707"/>
                  <a:gd name="connsiteX3" fmla="*/ 400174 w 400174"/>
                  <a:gd name="connsiteY3" fmla="*/ 147017 h 296707"/>
                  <a:gd name="connsiteX4" fmla="*/ 0 w 400174"/>
                  <a:gd name="connsiteY4" fmla="*/ 296707 h 296707"/>
                  <a:gd name="connsiteX5" fmla="*/ 204463 w 400174"/>
                  <a:gd name="connsiteY5" fmla="*/ 296385 h 296707"/>
                  <a:gd name="connsiteX0" fmla="*/ 0 w 400174"/>
                  <a:gd name="connsiteY0" fmla="*/ 0 h 296707"/>
                  <a:gd name="connsiteX1" fmla="*/ 400174 w 400174"/>
                  <a:gd name="connsiteY1" fmla="*/ 0 h 296707"/>
                  <a:gd name="connsiteX2" fmla="*/ 0 w 400174"/>
                  <a:gd name="connsiteY2" fmla="*/ 147017 h 296707"/>
                  <a:gd name="connsiteX3" fmla="*/ 277494 w 400174"/>
                  <a:gd name="connsiteY3" fmla="*/ 145203 h 296707"/>
                  <a:gd name="connsiteX4" fmla="*/ 400174 w 400174"/>
                  <a:gd name="connsiteY4" fmla="*/ 147017 h 296707"/>
                  <a:gd name="connsiteX5" fmla="*/ 0 w 400174"/>
                  <a:gd name="connsiteY5" fmla="*/ 296707 h 296707"/>
                  <a:gd name="connsiteX6" fmla="*/ 204463 w 400174"/>
                  <a:gd name="connsiteY6" fmla="*/ 296385 h 296707"/>
                  <a:gd name="connsiteX0" fmla="*/ 0 w 400174"/>
                  <a:gd name="connsiteY0" fmla="*/ 0 h 296707"/>
                  <a:gd name="connsiteX1" fmla="*/ 400174 w 400174"/>
                  <a:gd name="connsiteY1" fmla="*/ 0 h 296707"/>
                  <a:gd name="connsiteX2" fmla="*/ 0 w 400174"/>
                  <a:gd name="connsiteY2" fmla="*/ 147017 h 296707"/>
                  <a:gd name="connsiteX3" fmla="*/ 277494 w 400174"/>
                  <a:gd name="connsiteY3" fmla="*/ 145203 h 296707"/>
                  <a:gd name="connsiteX4" fmla="*/ 0 w 400174"/>
                  <a:gd name="connsiteY4" fmla="*/ 296707 h 296707"/>
                  <a:gd name="connsiteX5" fmla="*/ 204463 w 400174"/>
                  <a:gd name="connsiteY5" fmla="*/ 296385 h 296707"/>
                  <a:gd name="connsiteX0" fmla="*/ 0 w 400174"/>
                  <a:gd name="connsiteY0" fmla="*/ 0 h 296707"/>
                  <a:gd name="connsiteX1" fmla="*/ 400174 w 400174"/>
                  <a:gd name="connsiteY1" fmla="*/ 0 h 296707"/>
                  <a:gd name="connsiteX2" fmla="*/ 0 w 400174"/>
                  <a:gd name="connsiteY2" fmla="*/ 147017 h 296707"/>
                  <a:gd name="connsiteX3" fmla="*/ 277494 w 400174"/>
                  <a:gd name="connsiteY3" fmla="*/ 145203 h 296707"/>
                  <a:gd name="connsiteX4" fmla="*/ 0 w 400174"/>
                  <a:gd name="connsiteY4" fmla="*/ 296707 h 296707"/>
                  <a:gd name="connsiteX5" fmla="*/ 204463 w 400174"/>
                  <a:gd name="connsiteY5" fmla="*/ 296385 h 29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174" h="296707">
                    <a:moveTo>
                      <a:pt x="0" y="0"/>
                    </a:moveTo>
                    <a:lnTo>
                      <a:pt x="400174" y="0"/>
                    </a:lnTo>
                    <a:moveTo>
                      <a:pt x="0" y="147017"/>
                    </a:moveTo>
                    <a:lnTo>
                      <a:pt x="277494" y="145203"/>
                    </a:lnTo>
                    <a:moveTo>
                      <a:pt x="0" y="296707"/>
                    </a:moveTo>
                    <a:lnTo>
                      <a:pt x="204463" y="296385"/>
                    </a:lnTo>
                  </a:path>
                </a:pathLst>
              </a:custGeom>
              <a:grpFill/>
              <a:ln w="38100"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400" name="Group 1399">
                <a:extLst>
                  <a:ext uri="{FF2B5EF4-FFF2-40B4-BE49-F238E27FC236}">
                    <a16:creationId xmlns:a16="http://schemas.microsoft.com/office/drawing/2014/main" id="{5371CD8B-89A9-E7A5-06A7-8B75719AA543}"/>
                  </a:ext>
                </a:extLst>
              </p:cNvPr>
              <p:cNvGrpSpPr/>
              <p:nvPr/>
            </p:nvGrpSpPr>
            <p:grpSpPr>
              <a:xfrm>
                <a:off x="7992354" y="1764039"/>
                <a:ext cx="86249" cy="312572"/>
                <a:chOff x="7992354" y="1764039"/>
                <a:chExt cx="86249" cy="312572"/>
              </a:xfrm>
              <a:grpFill/>
            </p:grpSpPr>
            <p:sp>
              <p:nvSpPr>
                <p:cNvPr id="1401" name="Freeform: Shape 1400">
                  <a:extLst>
                    <a:ext uri="{FF2B5EF4-FFF2-40B4-BE49-F238E27FC236}">
                      <a16:creationId xmlns:a16="http://schemas.microsoft.com/office/drawing/2014/main" id="{F3121C24-A7AC-0F7B-F007-F0D1DF94FE23}"/>
                    </a:ext>
                  </a:extLst>
                </p:cNvPr>
                <p:cNvSpPr/>
                <p:nvPr/>
              </p:nvSpPr>
              <p:spPr bwMode="auto">
                <a:xfrm>
                  <a:off x="8012601" y="1994854"/>
                  <a:ext cx="45758" cy="81757"/>
                </a:xfrm>
                <a:custGeom>
                  <a:avLst/>
                  <a:gdLst/>
                  <a:ahLst/>
                  <a:cxnLst/>
                  <a:rect l="l" t="t" r="r" b="b"/>
                  <a:pathLst>
                    <a:path w="104226" h="186225">
                      <a:moveTo>
                        <a:pt x="47843" y="0"/>
                      </a:moveTo>
                      <a:cubicBezTo>
                        <a:pt x="55378" y="0"/>
                        <a:pt x="62200" y="1046"/>
                        <a:pt x="68312" y="3139"/>
                      </a:cubicBezTo>
                      <a:cubicBezTo>
                        <a:pt x="74423" y="5232"/>
                        <a:pt x="79655" y="8162"/>
                        <a:pt x="84008" y="11929"/>
                      </a:cubicBezTo>
                      <a:cubicBezTo>
                        <a:pt x="88362" y="15696"/>
                        <a:pt x="91731" y="20217"/>
                        <a:pt x="94117" y="25491"/>
                      </a:cubicBezTo>
                      <a:cubicBezTo>
                        <a:pt x="96503" y="30765"/>
                        <a:pt x="97696" y="36583"/>
                        <a:pt x="97696" y="42946"/>
                      </a:cubicBezTo>
                      <a:cubicBezTo>
                        <a:pt x="97696" y="66637"/>
                        <a:pt x="85725" y="81874"/>
                        <a:pt x="61782" y="88655"/>
                      </a:cubicBezTo>
                      <a:lnTo>
                        <a:pt x="61782" y="89157"/>
                      </a:lnTo>
                      <a:cubicBezTo>
                        <a:pt x="67893" y="89827"/>
                        <a:pt x="73544" y="91313"/>
                        <a:pt x="78734" y="93615"/>
                      </a:cubicBezTo>
                      <a:cubicBezTo>
                        <a:pt x="83925" y="95917"/>
                        <a:pt x="88403" y="98910"/>
                        <a:pt x="92171" y="102593"/>
                      </a:cubicBezTo>
                      <a:cubicBezTo>
                        <a:pt x="95938" y="106277"/>
                        <a:pt x="98889" y="110609"/>
                        <a:pt x="101024" y="115590"/>
                      </a:cubicBezTo>
                      <a:cubicBezTo>
                        <a:pt x="103158" y="120571"/>
                        <a:pt x="104226" y="126076"/>
                        <a:pt x="104226" y="132103"/>
                      </a:cubicBezTo>
                      <a:cubicBezTo>
                        <a:pt x="104226" y="140224"/>
                        <a:pt x="102698" y="147611"/>
                        <a:pt x="99642" y="154267"/>
                      </a:cubicBezTo>
                      <a:cubicBezTo>
                        <a:pt x="96587" y="160922"/>
                        <a:pt x="92275" y="166615"/>
                        <a:pt x="86708" y="171345"/>
                      </a:cubicBezTo>
                      <a:cubicBezTo>
                        <a:pt x="81141" y="176075"/>
                        <a:pt x="74465" y="179737"/>
                        <a:pt x="66679" y="182333"/>
                      </a:cubicBezTo>
                      <a:cubicBezTo>
                        <a:pt x="58894" y="184928"/>
                        <a:pt x="50313" y="186225"/>
                        <a:pt x="40937" y="186225"/>
                      </a:cubicBezTo>
                      <a:cubicBezTo>
                        <a:pt x="23775" y="186225"/>
                        <a:pt x="10129" y="182960"/>
                        <a:pt x="0" y="176431"/>
                      </a:cubicBezTo>
                      <a:lnTo>
                        <a:pt x="0" y="154330"/>
                      </a:lnTo>
                      <a:cubicBezTo>
                        <a:pt x="12138" y="163873"/>
                        <a:pt x="26035" y="168645"/>
                        <a:pt x="41690" y="168645"/>
                      </a:cubicBezTo>
                      <a:cubicBezTo>
                        <a:pt x="47969" y="168645"/>
                        <a:pt x="53640" y="167850"/>
                        <a:pt x="58705" y="166259"/>
                      </a:cubicBezTo>
                      <a:cubicBezTo>
                        <a:pt x="63770" y="164669"/>
                        <a:pt x="68123" y="162366"/>
                        <a:pt x="71765" y="159353"/>
                      </a:cubicBezTo>
                      <a:cubicBezTo>
                        <a:pt x="75407" y="156339"/>
                        <a:pt x="78211" y="152697"/>
                        <a:pt x="80178" y="148428"/>
                      </a:cubicBezTo>
                      <a:cubicBezTo>
                        <a:pt x="82146" y="144158"/>
                        <a:pt x="83129" y="139345"/>
                        <a:pt x="83129" y="133987"/>
                      </a:cubicBezTo>
                      <a:cubicBezTo>
                        <a:pt x="83129" y="110463"/>
                        <a:pt x="66386" y="98701"/>
                        <a:pt x="32900" y="98701"/>
                      </a:cubicBezTo>
                      <a:lnTo>
                        <a:pt x="17957" y="98701"/>
                      </a:lnTo>
                      <a:lnTo>
                        <a:pt x="17957" y="81246"/>
                      </a:lnTo>
                      <a:lnTo>
                        <a:pt x="32146" y="81246"/>
                      </a:lnTo>
                      <a:cubicBezTo>
                        <a:pt x="61782" y="81246"/>
                        <a:pt x="76600" y="70195"/>
                        <a:pt x="76600" y="48094"/>
                      </a:cubicBezTo>
                      <a:cubicBezTo>
                        <a:pt x="76600" y="27668"/>
                        <a:pt x="65298" y="17454"/>
                        <a:pt x="42695" y="17454"/>
                      </a:cubicBezTo>
                      <a:cubicBezTo>
                        <a:pt x="29970" y="17454"/>
                        <a:pt x="18040" y="21724"/>
                        <a:pt x="6906" y="30263"/>
                      </a:cubicBezTo>
                      <a:lnTo>
                        <a:pt x="6906" y="10297"/>
                      </a:lnTo>
                      <a:cubicBezTo>
                        <a:pt x="18375" y="3432"/>
                        <a:pt x="32021" y="0"/>
                        <a:pt x="47843" y="0"/>
                      </a:cubicBezTo>
                      <a:close/>
                    </a:path>
                  </a:pathLst>
                </a:cu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02" name="Freeform: Shape 1401">
                  <a:extLst>
                    <a:ext uri="{FF2B5EF4-FFF2-40B4-BE49-F238E27FC236}">
                      <a16:creationId xmlns:a16="http://schemas.microsoft.com/office/drawing/2014/main" id="{E8017C5A-8C79-06F0-3DC5-CC3235ACD695}"/>
                    </a:ext>
                  </a:extLst>
                </p:cNvPr>
                <p:cNvSpPr/>
                <p:nvPr/>
              </p:nvSpPr>
              <p:spPr bwMode="auto">
                <a:xfrm>
                  <a:off x="8012601" y="1879974"/>
                  <a:ext cx="45758" cy="75384"/>
                </a:xfrm>
                <a:custGeom>
                  <a:avLst/>
                  <a:gdLst/>
                  <a:ahLst/>
                  <a:cxnLst/>
                  <a:rect l="l" t="t" r="r" b="b"/>
                  <a:pathLst>
                    <a:path w="111132" h="183086">
                      <a:moveTo>
                        <a:pt x="52615" y="0"/>
                      </a:moveTo>
                      <a:cubicBezTo>
                        <a:pt x="59982" y="0"/>
                        <a:pt x="66805" y="1067"/>
                        <a:pt x="73083" y="3202"/>
                      </a:cubicBezTo>
                      <a:cubicBezTo>
                        <a:pt x="79362" y="5336"/>
                        <a:pt x="84804" y="8455"/>
                        <a:pt x="89408" y="12557"/>
                      </a:cubicBezTo>
                      <a:cubicBezTo>
                        <a:pt x="94012" y="16659"/>
                        <a:pt x="97633" y="21724"/>
                        <a:pt x="100270" y="27751"/>
                      </a:cubicBezTo>
                      <a:cubicBezTo>
                        <a:pt x="102907" y="33779"/>
                        <a:pt x="104226" y="40685"/>
                        <a:pt x="104226" y="48471"/>
                      </a:cubicBezTo>
                      <a:cubicBezTo>
                        <a:pt x="104226" y="55587"/>
                        <a:pt x="103410" y="62033"/>
                        <a:pt x="101777" y="67809"/>
                      </a:cubicBezTo>
                      <a:cubicBezTo>
                        <a:pt x="100145" y="73586"/>
                        <a:pt x="97675" y="79027"/>
                        <a:pt x="94368" y="84134"/>
                      </a:cubicBezTo>
                      <a:cubicBezTo>
                        <a:pt x="91061" y="89241"/>
                        <a:pt x="86897" y="94138"/>
                        <a:pt x="81874" y="98826"/>
                      </a:cubicBezTo>
                      <a:cubicBezTo>
                        <a:pt x="76851" y="103514"/>
                        <a:pt x="70949" y="108286"/>
                        <a:pt x="64168" y="113142"/>
                      </a:cubicBezTo>
                      <a:cubicBezTo>
                        <a:pt x="55712" y="119169"/>
                        <a:pt x="48743" y="124318"/>
                        <a:pt x="43260" y="128587"/>
                      </a:cubicBezTo>
                      <a:cubicBezTo>
                        <a:pt x="37777" y="132857"/>
                        <a:pt x="33423" y="136854"/>
                        <a:pt x="30200" y="140579"/>
                      </a:cubicBezTo>
                      <a:cubicBezTo>
                        <a:pt x="26977" y="144305"/>
                        <a:pt x="24717" y="148030"/>
                        <a:pt x="23419" y="151755"/>
                      </a:cubicBezTo>
                      <a:cubicBezTo>
                        <a:pt x="22122" y="155481"/>
                        <a:pt x="21473" y="159771"/>
                        <a:pt x="21473" y="164627"/>
                      </a:cubicBezTo>
                      <a:lnTo>
                        <a:pt x="111132" y="164627"/>
                      </a:lnTo>
                      <a:lnTo>
                        <a:pt x="111132" y="183086"/>
                      </a:lnTo>
                      <a:lnTo>
                        <a:pt x="0" y="183086"/>
                      </a:lnTo>
                      <a:lnTo>
                        <a:pt x="0" y="174170"/>
                      </a:lnTo>
                      <a:cubicBezTo>
                        <a:pt x="0" y="166468"/>
                        <a:pt x="837" y="159687"/>
                        <a:pt x="2511" y="153827"/>
                      </a:cubicBezTo>
                      <a:cubicBezTo>
                        <a:pt x="4186" y="147967"/>
                        <a:pt x="6948" y="142400"/>
                        <a:pt x="10799" y="137126"/>
                      </a:cubicBezTo>
                      <a:cubicBezTo>
                        <a:pt x="14650" y="131852"/>
                        <a:pt x="19694" y="126578"/>
                        <a:pt x="25931" y="121304"/>
                      </a:cubicBezTo>
                      <a:cubicBezTo>
                        <a:pt x="32168" y="116030"/>
                        <a:pt x="39807" y="110086"/>
                        <a:pt x="48848" y="103472"/>
                      </a:cubicBezTo>
                      <a:cubicBezTo>
                        <a:pt x="55378" y="98784"/>
                        <a:pt x="60840" y="94305"/>
                        <a:pt x="65235" y="90036"/>
                      </a:cubicBezTo>
                      <a:cubicBezTo>
                        <a:pt x="69630" y="85766"/>
                        <a:pt x="73167" y="81497"/>
                        <a:pt x="75846" y="77227"/>
                      </a:cubicBezTo>
                      <a:cubicBezTo>
                        <a:pt x="78525" y="72958"/>
                        <a:pt x="80430" y="68626"/>
                        <a:pt x="81560" y="64231"/>
                      </a:cubicBezTo>
                      <a:cubicBezTo>
                        <a:pt x="82690" y="59835"/>
                        <a:pt x="83255" y="55168"/>
                        <a:pt x="83255" y="50229"/>
                      </a:cubicBezTo>
                      <a:cubicBezTo>
                        <a:pt x="83255" y="44704"/>
                        <a:pt x="82397" y="39890"/>
                        <a:pt x="80681" y="35788"/>
                      </a:cubicBezTo>
                      <a:cubicBezTo>
                        <a:pt x="78964" y="31686"/>
                        <a:pt x="76620" y="28275"/>
                        <a:pt x="73649" y="25554"/>
                      </a:cubicBezTo>
                      <a:cubicBezTo>
                        <a:pt x="70677" y="22833"/>
                        <a:pt x="67181" y="20803"/>
                        <a:pt x="63163" y="19463"/>
                      </a:cubicBezTo>
                      <a:cubicBezTo>
                        <a:pt x="59145" y="18124"/>
                        <a:pt x="54792" y="17454"/>
                        <a:pt x="50103" y="17454"/>
                      </a:cubicBezTo>
                      <a:cubicBezTo>
                        <a:pt x="46085" y="17454"/>
                        <a:pt x="42151" y="17998"/>
                        <a:pt x="38300" y="19087"/>
                      </a:cubicBezTo>
                      <a:cubicBezTo>
                        <a:pt x="34449" y="20175"/>
                        <a:pt x="30703" y="21682"/>
                        <a:pt x="27061" y="23607"/>
                      </a:cubicBezTo>
                      <a:cubicBezTo>
                        <a:pt x="23419" y="25533"/>
                        <a:pt x="19903" y="27835"/>
                        <a:pt x="16513" y="30514"/>
                      </a:cubicBezTo>
                      <a:cubicBezTo>
                        <a:pt x="13122" y="33193"/>
                        <a:pt x="9962" y="36165"/>
                        <a:pt x="7032" y="39430"/>
                      </a:cubicBezTo>
                      <a:lnTo>
                        <a:pt x="7032" y="17329"/>
                      </a:lnTo>
                      <a:cubicBezTo>
                        <a:pt x="12808" y="11720"/>
                        <a:pt x="19275" y="7429"/>
                        <a:pt x="26433" y="4457"/>
                      </a:cubicBezTo>
                      <a:cubicBezTo>
                        <a:pt x="33591" y="1486"/>
                        <a:pt x="42318" y="0"/>
                        <a:pt x="52615" y="0"/>
                      </a:cubicBezTo>
                      <a:close/>
                    </a:path>
                  </a:pathLst>
                </a:cu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03" name="check">
                  <a:extLst>
                    <a:ext uri="{FF2B5EF4-FFF2-40B4-BE49-F238E27FC236}">
                      <a16:creationId xmlns:a16="http://schemas.microsoft.com/office/drawing/2014/main" id="{7445BCB5-843E-CD67-A489-8E5F36D7C7CE}"/>
                    </a:ext>
                  </a:extLst>
                </p:cNvPr>
                <p:cNvSpPr>
                  <a:spLocks noChangeAspect="1"/>
                </p:cNvSpPr>
                <p:nvPr/>
              </p:nvSpPr>
              <p:spPr bwMode="auto">
                <a:xfrm>
                  <a:off x="7992354" y="1764039"/>
                  <a:ext cx="86249" cy="60901"/>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2225" cap="flat">
                  <a:solidFill>
                    <a:schemeClr val="bg1"/>
                  </a:solid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38" name="Rectangle: Rounded Corners 37">
            <a:extLst>
              <a:ext uri="{FF2B5EF4-FFF2-40B4-BE49-F238E27FC236}">
                <a16:creationId xmlns:a16="http://schemas.microsoft.com/office/drawing/2014/main" id="{F628F2E6-0AC6-1CCF-128D-FFAEC3ECEB8D}"/>
              </a:ext>
            </a:extLst>
          </p:cNvPr>
          <p:cNvSpPr/>
          <p:nvPr/>
        </p:nvSpPr>
        <p:spPr bwMode="auto">
          <a:xfrm>
            <a:off x="722984" y="3092864"/>
            <a:ext cx="10402910" cy="3464145"/>
          </a:xfrm>
          <a:prstGeom prst="roundRect">
            <a:avLst>
              <a:gd name="adj" fmla="val 7365"/>
            </a:avLst>
          </a:prstGeom>
          <a:solidFill>
            <a:srgbClr val="F2F2F2"/>
          </a:solidFill>
          <a:ln w="38100" cap="flat">
            <a:solidFill>
              <a:schemeClr val="bg1"/>
            </a:solidFill>
            <a:prstDash val="solid"/>
            <a:miter/>
          </a:ln>
          <a:effectLst/>
        </p:spPr>
        <p:txBody>
          <a:bodyPr lIns="639989" r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000000"/>
                  </a:gs>
                  <a:gs pos="100000">
                    <a:srgbClr val="000000"/>
                  </a:gs>
                </a:gsLst>
                <a:lin ang="16200000" scaled="1"/>
              </a:gradFill>
              <a:effectLst/>
              <a:uLnTx/>
              <a:uFillTx/>
              <a:latin typeface="Segoe UI"/>
              <a:ea typeface="+mn-ea"/>
              <a:cs typeface="+mn-cs"/>
            </a:endParaRPr>
          </a:p>
        </p:txBody>
      </p:sp>
      <p:sp>
        <p:nvSpPr>
          <p:cNvPr id="1554" name="TextBox 1553">
            <a:extLst>
              <a:ext uri="{FF2B5EF4-FFF2-40B4-BE49-F238E27FC236}">
                <a16:creationId xmlns:a16="http://schemas.microsoft.com/office/drawing/2014/main" id="{A57644D1-ED0C-D1E7-46A4-4A5B5A0340BA}"/>
              </a:ext>
            </a:extLst>
          </p:cNvPr>
          <p:cNvSpPr txBox="1"/>
          <p:nvPr/>
        </p:nvSpPr>
        <p:spPr>
          <a:xfrm>
            <a:off x="4538497" y="3235173"/>
            <a:ext cx="2890339" cy="215444"/>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0">
                      <a:srgbClr val="107C10"/>
                    </a:gs>
                    <a:gs pos="100000">
                      <a:srgbClr val="107C10"/>
                    </a:gs>
                  </a:gsLst>
                  <a:lin ang="16200000" scaled="1"/>
                </a:gradFill>
                <a:effectLst/>
                <a:uLnTx/>
                <a:uFillTx/>
                <a:latin typeface="Segoe UI" panose="020B0502040204020203" pitchFamily="34" charset="0"/>
                <a:ea typeface="+mn-ea"/>
                <a:cs typeface="Segoe UI" panose="020B0502040204020203" pitchFamily="34" charset="0"/>
              </a:rPr>
              <a:t>Defender CSPM</a:t>
            </a:r>
            <a:endParaRPr kumimoji="0" lang="en-US" sz="1400" b="1" i="0" u="none" strike="noStrike" kern="1200" cap="none" spc="0" normalizeH="0" baseline="30000" noProof="0" dirty="0">
              <a:ln>
                <a:noFill/>
              </a:ln>
              <a:gradFill>
                <a:gsLst>
                  <a:gs pos="0">
                    <a:srgbClr val="107C10"/>
                  </a:gs>
                  <a:gs pos="100000">
                    <a:srgbClr val="107C10"/>
                  </a:gs>
                </a:gsLst>
                <a:lin ang="16200000" scaled="1"/>
              </a:gradFill>
              <a:effectLst/>
              <a:uLnTx/>
              <a:uFillTx/>
              <a:latin typeface="Segoe UI" panose="020B0502040204020203" pitchFamily="34" charset="0"/>
              <a:ea typeface="+mn-ea"/>
              <a:cs typeface="Segoe UI" panose="020B0502040204020203" pitchFamily="34" charset="0"/>
            </a:endParaRPr>
          </a:p>
        </p:txBody>
      </p:sp>
      <p:sp>
        <p:nvSpPr>
          <p:cNvPr id="1386" name="Rectangle: Rounded Corners 1385">
            <a:extLst>
              <a:ext uri="{FF2B5EF4-FFF2-40B4-BE49-F238E27FC236}">
                <a16:creationId xmlns:a16="http://schemas.microsoft.com/office/drawing/2014/main" id="{C6F51FA4-2DB0-3047-07F2-B2447BD78155}"/>
              </a:ext>
            </a:extLst>
          </p:cNvPr>
          <p:cNvSpPr/>
          <p:nvPr/>
        </p:nvSpPr>
        <p:spPr bwMode="auto">
          <a:xfrm>
            <a:off x="1024087" y="3699367"/>
            <a:ext cx="5431657" cy="548562"/>
          </a:xfrm>
          <a:prstGeom prst="roundRect">
            <a:avLst>
              <a:gd name="adj" fmla="val 50000"/>
            </a:avLst>
          </a:prstGeom>
          <a:noFill/>
          <a:ln w="59267" cap="flat">
            <a:noFill/>
            <a:prstDash val="solid"/>
            <a:miter/>
          </a:ln>
          <a:effectLst/>
        </p:spPr>
        <p:txBody>
          <a:bodyPr lIns="548562" r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3175">
                  <a:noFill/>
                </a:ln>
                <a:gradFill>
                  <a:gsLst>
                    <a:gs pos="0">
                      <a:srgbClr val="000000"/>
                    </a:gs>
                    <a:gs pos="100000">
                      <a:srgbClr val="000000"/>
                    </a:gs>
                  </a:gsLst>
                  <a:lin ang="16200000" scaled="1"/>
                </a:gradFill>
                <a:effectLst/>
                <a:uLnTx/>
                <a:uFillTx/>
                <a:latin typeface="Segoe UI Semibold"/>
                <a:ea typeface="+mn-ea"/>
                <a:cs typeface="Segoe UI Semilight" panose="020B0402040204020203" pitchFamily="34" charset="0"/>
              </a:rPr>
              <a:t>Agentless vulnerability scanning</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000000"/>
                    </a:gs>
                    <a:gs pos="100000">
                      <a:srgbClr val="000000"/>
                    </a:gs>
                  </a:gsLst>
                  <a:lin ang="16200000" scaled="1"/>
                </a:gradFill>
                <a:effectLst/>
                <a:uLnTx/>
                <a:uFillTx/>
                <a:latin typeface="Segoe UI"/>
                <a:ea typeface="+mn-ea"/>
                <a:cs typeface="+mn-cs"/>
              </a:rPr>
              <a:t>Visibility on software and CVEs | Disc snapshots | Insecure secrets and keys</a:t>
            </a:r>
          </a:p>
        </p:txBody>
      </p:sp>
      <p:grpSp>
        <p:nvGrpSpPr>
          <p:cNvPr id="43" name="Group 42">
            <a:extLst>
              <a:ext uri="{FF2B5EF4-FFF2-40B4-BE49-F238E27FC236}">
                <a16:creationId xmlns:a16="http://schemas.microsoft.com/office/drawing/2014/main" id="{8FE4C393-1C10-CA6E-261B-A93BE4EFEB15}"/>
              </a:ext>
            </a:extLst>
          </p:cNvPr>
          <p:cNvGrpSpPr/>
          <p:nvPr/>
        </p:nvGrpSpPr>
        <p:grpSpPr>
          <a:xfrm>
            <a:off x="1066106" y="3743104"/>
            <a:ext cx="457135" cy="461089"/>
            <a:chOff x="6347712" y="2901367"/>
            <a:chExt cx="457200" cy="461155"/>
          </a:xfrm>
          <a:solidFill>
            <a:schemeClr val="accent1"/>
          </a:solidFill>
        </p:grpSpPr>
        <p:sp>
          <p:nvSpPr>
            <p:cNvPr id="1388" name="Oval 1387">
              <a:extLst>
                <a:ext uri="{FF2B5EF4-FFF2-40B4-BE49-F238E27FC236}">
                  <a16:creationId xmlns:a16="http://schemas.microsoft.com/office/drawing/2014/main" id="{6DBECF4C-AF90-E834-41F2-E0ADDD0985D9}"/>
                </a:ext>
              </a:extLst>
            </p:cNvPr>
            <p:cNvSpPr/>
            <p:nvPr/>
          </p:nvSpPr>
          <p:spPr bwMode="auto">
            <a:xfrm>
              <a:off x="6347712" y="2901367"/>
              <a:ext cx="457200" cy="4611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389" name="Eye">
              <a:extLst>
                <a:ext uri="{FF2B5EF4-FFF2-40B4-BE49-F238E27FC236}">
                  <a16:creationId xmlns:a16="http://schemas.microsoft.com/office/drawing/2014/main" id="{5D325BA5-3868-FAD2-30C2-8AE91CA0856B}"/>
                </a:ext>
              </a:extLst>
            </p:cNvPr>
            <p:cNvSpPr>
              <a:spLocks noChangeAspect="1" noEditPoints="1"/>
            </p:cNvSpPr>
            <p:nvPr/>
          </p:nvSpPr>
          <p:spPr bwMode="auto">
            <a:xfrm>
              <a:off x="6417601" y="3043559"/>
              <a:ext cx="317422" cy="176771"/>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grpFill/>
            <a:ln w="15875" cap="sq">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63" name="Rectangle: Rounded Corners 1362">
            <a:extLst>
              <a:ext uri="{FF2B5EF4-FFF2-40B4-BE49-F238E27FC236}">
                <a16:creationId xmlns:a16="http://schemas.microsoft.com/office/drawing/2014/main" id="{54A30AC1-B98F-C16C-9E73-38F8AC6CDB56}"/>
              </a:ext>
            </a:extLst>
          </p:cNvPr>
          <p:cNvSpPr/>
          <p:nvPr/>
        </p:nvSpPr>
        <p:spPr bwMode="auto">
          <a:xfrm>
            <a:off x="1024087" y="4338474"/>
            <a:ext cx="5431657" cy="548562"/>
          </a:xfrm>
          <a:prstGeom prst="roundRect">
            <a:avLst>
              <a:gd name="adj" fmla="val 50000"/>
            </a:avLst>
          </a:prstGeom>
          <a:noFill/>
          <a:ln w="59267" cap="flat">
            <a:noFill/>
            <a:prstDash val="solid"/>
            <a:miter/>
          </a:ln>
          <a:effectLst/>
        </p:spPr>
        <p:txBody>
          <a:bodyPr lIns="548562" r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3175">
                  <a:noFill/>
                </a:ln>
                <a:gradFill>
                  <a:gsLst>
                    <a:gs pos="0">
                      <a:srgbClr val="000000"/>
                    </a:gs>
                    <a:gs pos="100000">
                      <a:srgbClr val="000000"/>
                    </a:gs>
                  </a:gsLst>
                  <a:lin ang="16200000" scaled="1"/>
                </a:gradFill>
                <a:effectLst/>
                <a:uLnTx/>
                <a:uFillTx/>
                <a:latin typeface="Segoe UI Semibold"/>
                <a:ea typeface="+mn-ea"/>
                <a:cs typeface="Segoe UI Semilight" panose="020B0402040204020203" pitchFamily="34" charset="0"/>
              </a:rPr>
              <a:t>Integrated data and insights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000000"/>
                    </a:gs>
                    <a:gs pos="100000">
                      <a:srgbClr val="000000"/>
                    </a:gs>
                  </a:gsLst>
                  <a:lin ang="16200000" scaled="1"/>
                </a:gradFill>
                <a:effectLst/>
                <a:uLnTx/>
                <a:uFillTx/>
                <a:latin typeface="Segoe UI"/>
                <a:ea typeface="+mn-ea"/>
                <a:cs typeface="+mn-cs"/>
              </a:rPr>
              <a:t>Defender for DevOps | Defender External Attack Surface Management |</a:t>
            </a:r>
            <a:br>
              <a:rPr kumimoji="0" lang="en-US" sz="800" b="0" i="0" u="none" strike="noStrike" kern="1200" cap="none" spc="0" normalizeH="0" baseline="0" noProof="0" dirty="0">
                <a:ln>
                  <a:noFill/>
                </a:ln>
                <a:gradFill>
                  <a:gsLst>
                    <a:gs pos="0">
                      <a:srgbClr val="000000"/>
                    </a:gs>
                    <a:gs pos="100000">
                      <a:srgbClr val="000000"/>
                    </a:gs>
                  </a:gsLst>
                  <a:lin ang="16200000" scaled="1"/>
                </a:gradFill>
                <a:effectLst/>
                <a:uLnTx/>
                <a:uFillTx/>
                <a:latin typeface="Segoe UI"/>
                <a:ea typeface="+mn-ea"/>
                <a:cs typeface="+mn-cs"/>
              </a:rPr>
            </a:br>
            <a:r>
              <a:rPr kumimoji="0" lang="en-US" sz="800" b="0" i="0" u="none" strike="noStrike" kern="1200" cap="none" spc="0" normalizeH="0" baseline="0" noProof="0" dirty="0">
                <a:ln>
                  <a:noFill/>
                </a:ln>
                <a:gradFill>
                  <a:gsLst>
                    <a:gs pos="0">
                      <a:srgbClr val="000000"/>
                    </a:gs>
                    <a:gs pos="100000">
                      <a:srgbClr val="000000"/>
                    </a:gs>
                  </a:gsLst>
                  <a:lin ang="16200000" scaled="1"/>
                </a:gradFill>
                <a:effectLst/>
                <a:uLnTx/>
                <a:uFillTx/>
                <a:latin typeface="Segoe UI"/>
                <a:ea typeface="+mn-ea"/>
                <a:cs typeface="+mn-cs"/>
              </a:rPr>
              <a:t>Entra Permissions Management  | Defender for API</a:t>
            </a:r>
          </a:p>
        </p:txBody>
      </p:sp>
      <p:grpSp>
        <p:nvGrpSpPr>
          <p:cNvPr id="62" name="Group 61">
            <a:extLst>
              <a:ext uri="{FF2B5EF4-FFF2-40B4-BE49-F238E27FC236}">
                <a16:creationId xmlns:a16="http://schemas.microsoft.com/office/drawing/2014/main" id="{EA6CB9DE-BABE-B447-2A59-936633C51F02}"/>
              </a:ext>
            </a:extLst>
          </p:cNvPr>
          <p:cNvGrpSpPr/>
          <p:nvPr/>
        </p:nvGrpSpPr>
        <p:grpSpPr>
          <a:xfrm>
            <a:off x="1066106" y="4350560"/>
            <a:ext cx="457135" cy="461089"/>
            <a:chOff x="6298700" y="3457184"/>
            <a:chExt cx="457200" cy="461155"/>
          </a:xfrm>
        </p:grpSpPr>
        <p:sp>
          <p:nvSpPr>
            <p:cNvPr id="1365" name="Oval 1364">
              <a:extLst>
                <a:ext uri="{FF2B5EF4-FFF2-40B4-BE49-F238E27FC236}">
                  <a16:creationId xmlns:a16="http://schemas.microsoft.com/office/drawing/2014/main" id="{7000595A-712C-3298-2A98-D173B0444B2D}"/>
                </a:ext>
              </a:extLst>
            </p:cNvPr>
            <p:cNvSpPr/>
            <p:nvPr/>
          </p:nvSpPr>
          <p:spPr bwMode="auto">
            <a:xfrm>
              <a:off x="6298700" y="3457184"/>
              <a:ext cx="457200" cy="46115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366" name="Group 1365" descr="hybrid icon">
              <a:extLst>
                <a:ext uri="{FF2B5EF4-FFF2-40B4-BE49-F238E27FC236}">
                  <a16:creationId xmlns:a16="http://schemas.microsoft.com/office/drawing/2014/main" id="{D716C737-A1F2-FCAF-EDB8-9DE20A6F151D}"/>
                </a:ext>
              </a:extLst>
            </p:cNvPr>
            <p:cNvGrpSpPr/>
            <p:nvPr/>
          </p:nvGrpSpPr>
          <p:grpSpPr>
            <a:xfrm>
              <a:off x="6412447" y="3580321"/>
              <a:ext cx="229706" cy="214880"/>
              <a:chOff x="9428899" y="5222391"/>
              <a:chExt cx="701334" cy="504876"/>
            </a:xfrm>
            <a:solidFill>
              <a:schemeClr val="accent2"/>
            </a:solidFill>
          </p:grpSpPr>
          <p:sp>
            <p:nvSpPr>
              <p:cNvPr id="1367" name="building_8">
                <a:extLst>
                  <a:ext uri="{FF2B5EF4-FFF2-40B4-BE49-F238E27FC236}">
                    <a16:creationId xmlns:a16="http://schemas.microsoft.com/office/drawing/2014/main" id="{4D7EE914-9C12-87AF-E752-4A07CAF2CF3A}"/>
                  </a:ext>
                </a:extLst>
              </p:cNvPr>
              <p:cNvSpPr>
                <a:spLocks noChangeAspect="1" noEditPoints="1"/>
              </p:cNvSpPr>
              <p:nvPr/>
            </p:nvSpPr>
            <p:spPr bwMode="auto">
              <a:xfrm>
                <a:off x="9428899" y="5222391"/>
                <a:ext cx="425342" cy="358571"/>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grpFill/>
              <a:ln w="12700" cap="sq">
                <a:solidFill>
                  <a:schemeClr val="tx1"/>
                </a:solidFill>
                <a:prstDash val="solid"/>
                <a:miter lim="800000"/>
                <a:headEnd/>
                <a:tailEnd/>
              </a:ln>
            </p:spPr>
            <p:txBody>
              <a:bodyPr vert="horz" wrap="square" lIns="91401" tIns="45700" rIns="91401" bIns="45700"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000000"/>
                  </a:solidFill>
                  <a:effectLst/>
                  <a:uLnTx/>
                  <a:uFillTx/>
                  <a:latin typeface="Segoe UI"/>
                  <a:ea typeface="+mn-ea"/>
                  <a:cs typeface="+mn-cs"/>
                </a:endParaRPr>
              </a:p>
            </p:txBody>
          </p:sp>
          <p:sp>
            <p:nvSpPr>
              <p:cNvPr id="1368" name="Freeform: Shape 1367">
                <a:extLst>
                  <a:ext uri="{FF2B5EF4-FFF2-40B4-BE49-F238E27FC236}">
                    <a16:creationId xmlns:a16="http://schemas.microsoft.com/office/drawing/2014/main" id="{FC0DB030-61D7-28EC-1A48-BF33AECAED70}"/>
                  </a:ext>
                </a:extLst>
              </p:cNvPr>
              <p:cNvSpPr/>
              <p:nvPr/>
            </p:nvSpPr>
            <p:spPr>
              <a:xfrm>
                <a:off x="9666535" y="5495704"/>
                <a:ext cx="463698" cy="231563"/>
              </a:xfrm>
              <a:custGeom>
                <a:avLst/>
                <a:gdLst>
                  <a:gd name="connsiteX0" fmla="*/ 300351 w 365566"/>
                  <a:gd name="connsiteY0" fmla="*/ 233606 h 235195"/>
                  <a:gd name="connsiteX1" fmla="*/ 300351 w 365566"/>
                  <a:gd name="connsiteY1" fmla="*/ 233606 h 235195"/>
                  <a:gd name="connsiteX2" fmla="*/ 93760 w 365566"/>
                  <a:gd name="connsiteY2" fmla="*/ 235195 h 235195"/>
                  <a:gd name="connsiteX3" fmla="*/ 93760 w 365566"/>
                  <a:gd name="connsiteY3" fmla="*/ 235195 h 235195"/>
                  <a:gd name="connsiteX4" fmla="*/ 92171 w 365566"/>
                  <a:gd name="connsiteY4" fmla="*/ 235195 h 235195"/>
                  <a:gd name="connsiteX5" fmla="*/ 0 w 365566"/>
                  <a:gd name="connsiteY5" fmla="*/ 141435 h 235195"/>
                  <a:gd name="connsiteX6" fmla="*/ 90582 w 365566"/>
                  <a:gd name="connsiteY6" fmla="*/ 47675 h 235195"/>
                  <a:gd name="connsiteX7" fmla="*/ 109652 w 365566"/>
                  <a:gd name="connsiteY7" fmla="*/ 49264 h 235195"/>
                  <a:gd name="connsiteX8" fmla="*/ 195467 w 365566"/>
                  <a:gd name="connsiteY8" fmla="*/ 0 h 235195"/>
                  <a:gd name="connsiteX9" fmla="*/ 295584 w 365566"/>
                  <a:gd name="connsiteY9" fmla="*/ 92171 h 235195"/>
                  <a:gd name="connsiteX10" fmla="*/ 295584 w 365566"/>
                  <a:gd name="connsiteY10" fmla="*/ 92171 h 235195"/>
                  <a:gd name="connsiteX11" fmla="*/ 365507 w 365566"/>
                  <a:gd name="connsiteY11" fmla="*/ 163683 h 235195"/>
                  <a:gd name="connsiteX12" fmla="*/ 300351 w 365566"/>
                  <a:gd name="connsiteY12" fmla="*/ 233606 h 235195"/>
                  <a:gd name="connsiteX13" fmla="*/ 300351 w 365566"/>
                  <a:gd name="connsiteY13" fmla="*/ 233606 h 23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5566" h="235195">
                    <a:moveTo>
                      <a:pt x="300351" y="233606"/>
                    </a:moveTo>
                    <a:cubicBezTo>
                      <a:pt x="300351" y="235195"/>
                      <a:pt x="300351" y="235195"/>
                      <a:pt x="300351" y="233606"/>
                    </a:cubicBezTo>
                    <a:cubicBezTo>
                      <a:pt x="93760" y="235195"/>
                      <a:pt x="93760" y="235195"/>
                      <a:pt x="93760" y="235195"/>
                    </a:cubicBezTo>
                    <a:lnTo>
                      <a:pt x="93760" y="235195"/>
                    </a:lnTo>
                    <a:cubicBezTo>
                      <a:pt x="92171" y="235195"/>
                      <a:pt x="92171" y="235195"/>
                      <a:pt x="92171" y="235195"/>
                    </a:cubicBezTo>
                    <a:cubicBezTo>
                      <a:pt x="41318" y="235195"/>
                      <a:pt x="0" y="193877"/>
                      <a:pt x="0" y="141435"/>
                    </a:cubicBezTo>
                    <a:cubicBezTo>
                      <a:pt x="0" y="88993"/>
                      <a:pt x="41318" y="47675"/>
                      <a:pt x="90582" y="47675"/>
                    </a:cubicBezTo>
                    <a:cubicBezTo>
                      <a:pt x="96939" y="47675"/>
                      <a:pt x="103295" y="47675"/>
                      <a:pt x="109652" y="49264"/>
                    </a:cubicBezTo>
                    <a:cubicBezTo>
                      <a:pt x="128722" y="19070"/>
                      <a:pt x="158916" y="0"/>
                      <a:pt x="195467" y="0"/>
                    </a:cubicBezTo>
                    <a:cubicBezTo>
                      <a:pt x="247909" y="0"/>
                      <a:pt x="290816" y="39729"/>
                      <a:pt x="295584" y="92171"/>
                    </a:cubicBezTo>
                    <a:lnTo>
                      <a:pt x="295584" y="92171"/>
                    </a:lnTo>
                    <a:cubicBezTo>
                      <a:pt x="335313" y="92171"/>
                      <a:pt x="365507" y="123954"/>
                      <a:pt x="365507" y="163683"/>
                    </a:cubicBezTo>
                    <a:cubicBezTo>
                      <a:pt x="367096" y="200234"/>
                      <a:pt x="336902" y="232017"/>
                      <a:pt x="300351" y="233606"/>
                    </a:cubicBezTo>
                    <a:lnTo>
                      <a:pt x="300351" y="233606"/>
                    </a:lnTo>
                    <a:close/>
                  </a:path>
                </a:pathLst>
              </a:custGeom>
              <a:grpFill/>
              <a:ln w="12700" cap="flat">
                <a:solidFill>
                  <a:schemeClr val="tx1"/>
                </a:solidFill>
                <a:prstDash val="solid"/>
                <a:miter/>
              </a:ln>
            </p:spPr>
            <p:txBody>
              <a:bodyPr rtlCol="0" anchor="ct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369" name="Rectangle: Rounded Corners 1368">
            <a:extLst>
              <a:ext uri="{FF2B5EF4-FFF2-40B4-BE49-F238E27FC236}">
                <a16:creationId xmlns:a16="http://schemas.microsoft.com/office/drawing/2014/main" id="{26395D4D-6B23-BBDE-32EB-CC2CEC1DD79E}"/>
              </a:ext>
            </a:extLst>
          </p:cNvPr>
          <p:cNvSpPr/>
          <p:nvPr/>
        </p:nvSpPr>
        <p:spPr bwMode="auto">
          <a:xfrm>
            <a:off x="1024087" y="4938015"/>
            <a:ext cx="5431657" cy="548562"/>
          </a:xfrm>
          <a:prstGeom prst="roundRect">
            <a:avLst>
              <a:gd name="adj" fmla="val 50000"/>
            </a:avLst>
          </a:prstGeom>
          <a:noFill/>
          <a:ln w="59267" cap="flat">
            <a:noFill/>
            <a:prstDash val="solid"/>
            <a:miter/>
          </a:ln>
          <a:effectLst/>
        </p:spPr>
        <p:txBody>
          <a:bodyPr lIns="548562" r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3175">
                  <a:noFill/>
                </a:ln>
                <a:gradFill>
                  <a:gsLst>
                    <a:gs pos="0">
                      <a:srgbClr val="000000"/>
                    </a:gs>
                    <a:gs pos="100000">
                      <a:srgbClr val="000000"/>
                    </a:gs>
                  </a:gsLst>
                  <a:lin ang="16200000" scaled="1"/>
                </a:gradFill>
                <a:effectLst/>
                <a:uLnTx/>
                <a:uFillTx/>
                <a:latin typeface="Segoe UI Semibold"/>
                <a:ea typeface="+mn-ea"/>
                <a:cs typeface="Segoe UI Semilight" panose="020B0402040204020203" pitchFamily="34" charset="0"/>
              </a:rPr>
              <a:t>Contextual cloud security and risk prioritization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000000"/>
                    </a:gs>
                    <a:gs pos="100000">
                      <a:srgbClr val="000000"/>
                    </a:gs>
                  </a:gsLst>
                  <a:lin ang="16200000" scaled="1"/>
                </a:gradFill>
                <a:effectLst/>
                <a:uLnTx/>
                <a:uFillTx/>
                <a:latin typeface="Segoe UI"/>
                <a:ea typeface="+mn-ea"/>
                <a:cs typeface="+mn-cs"/>
              </a:rPr>
              <a:t>Attack path analysis | Intelligent cloud security graph | Custom path queries on cloud </a:t>
            </a:r>
            <a:br>
              <a:rPr kumimoji="0" lang="en-US" sz="800" b="0" i="0" u="none" strike="noStrike" kern="1200" cap="none" spc="0" normalizeH="0" baseline="0" noProof="0" dirty="0">
                <a:ln>
                  <a:noFill/>
                </a:ln>
                <a:gradFill>
                  <a:gsLst>
                    <a:gs pos="0">
                      <a:srgbClr val="000000"/>
                    </a:gs>
                    <a:gs pos="100000">
                      <a:srgbClr val="000000"/>
                    </a:gs>
                  </a:gsLst>
                  <a:lin ang="16200000" scaled="1"/>
                </a:gradFill>
                <a:effectLst/>
                <a:uLnTx/>
                <a:uFillTx/>
                <a:latin typeface="Segoe UI"/>
                <a:ea typeface="+mn-ea"/>
                <a:cs typeface="+mn-cs"/>
              </a:rPr>
            </a:br>
            <a:r>
              <a:rPr kumimoji="0" lang="en-US" sz="800" b="0" i="0" u="none" strike="noStrike" kern="1200" cap="none" spc="0" normalizeH="0" baseline="0" noProof="0" dirty="0">
                <a:ln>
                  <a:noFill/>
                </a:ln>
                <a:gradFill>
                  <a:gsLst>
                    <a:gs pos="0">
                      <a:srgbClr val="000000"/>
                    </a:gs>
                    <a:gs pos="100000">
                      <a:srgbClr val="000000"/>
                    </a:gs>
                  </a:gsLst>
                  <a:lin ang="16200000" scaled="1"/>
                </a:gradFill>
                <a:effectLst/>
                <a:uLnTx/>
                <a:uFillTx/>
                <a:latin typeface="Segoe UI"/>
                <a:ea typeface="+mn-ea"/>
                <a:cs typeface="+mn-cs"/>
              </a:rPr>
              <a:t>security explorer | Risk-based prioritization</a:t>
            </a:r>
          </a:p>
        </p:txBody>
      </p:sp>
      <p:grpSp>
        <p:nvGrpSpPr>
          <p:cNvPr id="1608" name="Group 1607">
            <a:extLst>
              <a:ext uri="{FF2B5EF4-FFF2-40B4-BE49-F238E27FC236}">
                <a16:creationId xmlns:a16="http://schemas.microsoft.com/office/drawing/2014/main" id="{A51D71D3-0C39-E558-5CD2-1EDE190749B5}"/>
              </a:ext>
            </a:extLst>
          </p:cNvPr>
          <p:cNvGrpSpPr/>
          <p:nvPr/>
        </p:nvGrpSpPr>
        <p:grpSpPr>
          <a:xfrm>
            <a:off x="1066106" y="4958014"/>
            <a:ext cx="457135" cy="461089"/>
            <a:chOff x="6347712" y="4121389"/>
            <a:chExt cx="487133" cy="461155"/>
          </a:xfrm>
          <a:solidFill>
            <a:schemeClr val="accent3"/>
          </a:solidFill>
        </p:grpSpPr>
        <p:sp>
          <p:nvSpPr>
            <p:cNvPr id="1371" name="Oval 1370">
              <a:extLst>
                <a:ext uri="{FF2B5EF4-FFF2-40B4-BE49-F238E27FC236}">
                  <a16:creationId xmlns:a16="http://schemas.microsoft.com/office/drawing/2014/main" id="{88B75F2E-9E49-9C36-482D-31A7D85DE8A6}"/>
                </a:ext>
              </a:extLst>
            </p:cNvPr>
            <p:cNvSpPr/>
            <p:nvPr/>
          </p:nvSpPr>
          <p:spPr bwMode="auto">
            <a:xfrm>
              <a:off x="6347712" y="4121389"/>
              <a:ext cx="487133" cy="4611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598" name="Group 1597">
              <a:extLst>
                <a:ext uri="{FF2B5EF4-FFF2-40B4-BE49-F238E27FC236}">
                  <a16:creationId xmlns:a16="http://schemas.microsoft.com/office/drawing/2014/main" id="{C4840755-2DD1-B811-1A57-97B2B6C64AB1}"/>
                </a:ext>
              </a:extLst>
            </p:cNvPr>
            <p:cNvGrpSpPr/>
            <p:nvPr/>
          </p:nvGrpSpPr>
          <p:grpSpPr>
            <a:xfrm>
              <a:off x="6404908" y="4245835"/>
              <a:ext cx="372749" cy="212263"/>
              <a:chOff x="5454798" y="2905018"/>
              <a:chExt cx="1318023" cy="777646"/>
            </a:xfrm>
            <a:grpFill/>
          </p:grpSpPr>
          <p:grpSp>
            <p:nvGrpSpPr>
              <p:cNvPr id="1599" name="Group 1598">
                <a:extLst>
                  <a:ext uri="{FF2B5EF4-FFF2-40B4-BE49-F238E27FC236}">
                    <a16:creationId xmlns:a16="http://schemas.microsoft.com/office/drawing/2014/main" id="{3F2B4A5F-E621-F1BA-5B27-D6522E615CB7}"/>
                  </a:ext>
                </a:extLst>
              </p:cNvPr>
              <p:cNvGrpSpPr/>
              <p:nvPr/>
            </p:nvGrpSpPr>
            <p:grpSpPr>
              <a:xfrm>
                <a:off x="6309600" y="3191286"/>
                <a:ext cx="463221" cy="491378"/>
                <a:chOff x="6125530" y="3241766"/>
                <a:chExt cx="815162" cy="864711"/>
              </a:xfrm>
              <a:grpFill/>
            </p:grpSpPr>
            <p:pic>
              <p:nvPicPr>
                <p:cNvPr id="1606" name="Graphic 37">
                  <a:extLst>
                    <a:ext uri="{FF2B5EF4-FFF2-40B4-BE49-F238E27FC236}">
                      <a16:creationId xmlns:a16="http://schemas.microsoft.com/office/drawing/2014/main" id="{A3FEFA2C-9741-CCD4-71E7-43D0441A5056}"/>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96109" y="3241766"/>
                  <a:ext cx="444583" cy="444585"/>
                </a:xfrm>
                <a:prstGeom prst="rect">
                  <a:avLst/>
                </a:prstGeom>
              </p:spPr>
            </p:pic>
            <p:pic>
              <p:nvPicPr>
                <p:cNvPr id="1607" name="Graphic 38">
                  <a:extLst>
                    <a:ext uri="{FF2B5EF4-FFF2-40B4-BE49-F238E27FC236}">
                      <a16:creationId xmlns:a16="http://schemas.microsoft.com/office/drawing/2014/main" id="{7B3250ED-DE5A-5B9A-97C1-C49563E1D27C}"/>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25530" y="3661892"/>
                  <a:ext cx="444589" cy="444585"/>
                </a:xfrm>
                <a:prstGeom prst="rect">
                  <a:avLst/>
                </a:prstGeom>
              </p:spPr>
            </p:pic>
          </p:grpSp>
          <p:grpSp>
            <p:nvGrpSpPr>
              <p:cNvPr id="1600" name="Group 1599">
                <a:extLst>
                  <a:ext uri="{FF2B5EF4-FFF2-40B4-BE49-F238E27FC236}">
                    <a16:creationId xmlns:a16="http://schemas.microsoft.com/office/drawing/2014/main" id="{D8FC3E63-2CA5-6EEB-1619-B18C9FED80F9}"/>
                  </a:ext>
                </a:extLst>
              </p:cNvPr>
              <p:cNvGrpSpPr/>
              <p:nvPr/>
            </p:nvGrpSpPr>
            <p:grpSpPr>
              <a:xfrm>
                <a:off x="5454798" y="2905018"/>
                <a:ext cx="1194823" cy="712630"/>
                <a:chOff x="7992354" y="1764039"/>
                <a:chExt cx="524072" cy="312572"/>
              </a:xfrm>
              <a:grpFill/>
            </p:grpSpPr>
            <p:sp>
              <p:nvSpPr>
                <p:cNvPr id="1601" name="Graphic 25">
                  <a:extLst>
                    <a:ext uri="{FF2B5EF4-FFF2-40B4-BE49-F238E27FC236}">
                      <a16:creationId xmlns:a16="http://schemas.microsoft.com/office/drawing/2014/main" id="{F6917012-2988-8E6E-ED4F-9C865761A9D3}"/>
                    </a:ext>
                  </a:extLst>
                </p:cNvPr>
                <p:cNvSpPr/>
                <p:nvPr/>
              </p:nvSpPr>
              <p:spPr>
                <a:xfrm>
                  <a:off x="8164617" y="1816669"/>
                  <a:ext cx="351809" cy="219061"/>
                </a:xfrm>
                <a:custGeom>
                  <a:avLst/>
                  <a:gdLst>
                    <a:gd name="connsiteX0" fmla="*/ 0 w 400173"/>
                    <a:gd name="connsiteY0" fmla="*/ 0 h 296707"/>
                    <a:gd name="connsiteX1" fmla="*/ 400174 w 400173"/>
                    <a:gd name="connsiteY1" fmla="*/ 0 h 296707"/>
                    <a:gd name="connsiteX2" fmla="*/ 0 w 400173"/>
                    <a:gd name="connsiteY2" fmla="*/ 147017 h 296707"/>
                    <a:gd name="connsiteX3" fmla="*/ 400174 w 400173"/>
                    <a:gd name="connsiteY3" fmla="*/ 147017 h 296707"/>
                    <a:gd name="connsiteX4" fmla="*/ 0 w 400173"/>
                    <a:gd name="connsiteY4" fmla="*/ 296707 h 296707"/>
                    <a:gd name="connsiteX5" fmla="*/ 400174 w 400173"/>
                    <a:gd name="connsiteY5" fmla="*/ 296707 h 296707"/>
                    <a:gd name="connsiteX0" fmla="*/ 0 w 400174"/>
                    <a:gd name="connsiteY0" fmla="*/ 0 h 296707"/>
                    <a:gd name="connsiteX1" fmla="*/ 400174 w 400174"/>
                    <a:gd name="connsiteY1" fmla="*/ 0 h 296707"/>
                    <a:gd name="connsiteX2" fmla="*/ 0 w 400174"/>
                    <a:gd name="connsiteY2" fmla="*/ 147017 h 296707"/>
                    <a:gd name="connsiteX3" fmla="*/ 400174 w 400174"/>
                    <a:gd name="connsiteY3" fmla="*/ 147017 h 296707"/>
                    <a:gd name="connsiteX4" fmla="*/ 0 w 400174"/>
                    <a:gd name="connsiteY4" fmla="*/ 296707 h 296707"/>
                    <a:gd name="connsiteX5" fmla="*/ 204463 w 400174"/>
                    <a:gd name="connsiteY5" fmla="*/ 296385 h 296707"/>
                    <a:gd name="connsiteX6" fmla="*/ 400174 w 400174"/>
                    <a:gd name="connsiteY6" fmla="*/ 296707 h 296707"/>
                    <a:gd name="connsiteX0" fmla="*/ 0 w 400174"/>
                    <a:gd name="connsiteY0" fmla="*/ 0 h 296707"/>
                    <a:gd name="connsiteX1" fmla="*/ 400174 w 400174"/>
                    <a:gd name="connsiteY1" fmla="*/ 0 h 296707"/>
                    <a:gd name="connsiteX2" fmla="*/ 0 w 400174"/>
                    <a:gd name="connsiteY2" fmla="*/ 147017 h 296707"/>
                    <a:gd name="connsiteX3" fmla="*/ 400174 w 400174"/>
                    <a:gd name="connsiteY3" fmla="*/ 147017 h 296707"/>
                    <a:gd name="connsiteX4" fmla="*/ 0 w 400174"/>
                    <a:gd name="connsiteY4" fmla="*/ 296707 h 296707"/>
                    <a:gd name="connsiteX5" fmla="*/ 204463 w 400174"/>
                    <a:gd name="connsiteY5" fmla="*/ 296385 h 296707"/>
                    <a:gd name="connsiteX0" fmla="*/ 0 w 400174"/>
                    <a:gd name="connsiteY0" fmla="*/ 0 h 296707"/>
                    <a:gd name="connsiteX1" fmla="*/ 400174 w 400174"/>
                    <a:gd name="connsiteY1" fmla="*/ 0 h 296707"/>
                    <a:gd name="connsiteX2" fmla="*/ 0 w 400174"/>
                    <a:gd name="connsiteY2" fmla="*/ 147017 h 296707"/>
                    <a:gd name="connsiteX3" fmla="*/ 277494 w 400174"/>
                    <a:gd name="connsiteY3" fmla="*/ 145203 h 296707"/>
                    <a:gd name="connsiteX4" fmla="*/ 400174 w 400174"/>
                    <a:gd name="connsiteY4" fmla="*/ 147017 h 296707"/>
                    <a:gd name="connsiteX5" fmla="*/ 0 w 400174"/>
                    <a:gd name="connsiteY5" fmla="*/ 296707 h 296707"/>
                    <a:gd name="connsiteX6" fmla="*/ 204463 w 400174"/>
                    <a:gd name="connsiteY6" fmla="*/ 296385 h 296707"/>
                    <a:gd name="connsiteX0" fmla="*/ 0 w 400174"/>
                    <a:gd name="connsiteY0" fmla="*/ 0 h 296707"/>
                    <a:gd name="connsiteX1" fmla="*/ 400174 w 400174"/>
                    <a:gd name="connsiteY1" fmla="*/ 0 h 296707"/>
                    <a:gd name="connsiteX2" fmla="*/ 0 w 400174"/>
                    <a:gd name="connsiteY2" fmla="*/ 147017 h 296707"/>
                    <a:gd name="connsiteX3" fmla="*/ 277494 w 400174"/>
                    <a:gd name="connsiteY3" fmla="*/ 145203 h 296707"/>
                    <a:gd name="connsiteX4" fmla="*/ 0 w 400174"/>
                    <a:gd name="connsiteY4" fmla="*/ 296707 h 296707"/>
                    <a:gd name="connsiteX5" fmla="*/ 204463 w 400174"/>
                    <a:gd name="connsiteY5" fmla="*/ 296385 h 296707"/>
                    <a:gd name="connsiteX0" fmla="*/ 0 w 400174"/>
                    <a:gd name="connsiteY0" fmla="*/ 0 h 296707"/>
                    <a:gd name="connsiteX1" fmla="*/ 400174 w 400174"/>
                    <a:gd name="connsiteY1" fmla="*/ 0 h 296707"/>
                    <a:gd name="connsiteX2" fmla="*/ 0 w 400174"/>
                    <a:gd name="connsiteY2" fmla="*/ 147017 h 296707"/>
                    <a:gd name="connsiteX3" fmla="*/ 277494 w 400174"/>
                    <a:gd name="connsiteY3" fmla="*/ 145203 h 296707"/>
                    <a:gd name="connsiteX4" fmla="*/ 0 w 400174"/>
                    <a:gd name="connsiteY4" fmla="*/ 296707 h 296707"/>
                    <a:gd name="connsiteX5" fmla="*/ 204463 w 400174"/>
                    <a:gd name="connsiteY5" fmla="*/ 296385 h 29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174" h="296707">
                      <a:moveTo>
                        <a:pt x="0" y="0"/>
                      </a:moveTo>
                      <a:lnTo>
                        <a:pt x="400174" y="0"/>
                      </a:lnTo>
                      <a:moveTo>
                        <a:pt x="0" y="147017"/>
                      </a:moveTo>
                      <a:lnTo>
                        <a:pt x="277494" y="145203"/>
                      </a:lnTo>
                      <a:moveTo>
                        <a:pt x="0" y="296707"/>
                      </a:moveTo>
                      <a:lnTo>
                        <a:pt x="204463" y="296385"/>
                      </a:lnTo>
                    </a:path>
                  </a:pathLst>
                </a:custGeom>
                <a:grpFill/>
                <a:ln w="25400" cap="flat">
                  <a:solidFill>
                    <a:srgbClr val="FFFFFF"/>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602" name="Group 1601">
                  <a:extLst>
                    <a:ext uri="{FF2B5EF4-FFF2-40B4-BE49-F238E27FC236}">
                      <a16:creationId xmlns:a16="http://schemas.microsoft.com/office/drawing/2014/main" id="{7A9D885C-6657-E60A-A27F-A9594AB5F4AE}"/>
                    </a:ext>
                  </a:extLst>
                </p:cNvPr>
                <p:cNvGrpSpPr/>
                <p:nvPr/>
              </p:nvGrpSpPr>
              <p:grpSpPr>
                <a:xfrm>
                  <a:off x="7992354" y="1764039"/>
                  <a:ext cx="86249" cy="312572"/>
                  <a:chOff x="7992354" y="1764039"/>
                  <a:chExt cx="86249" cy="312572"/>
                </a:xfrm>
                <a:grpFill/>
              </p:grpSpPr>
              <p:sp>
                <p:nvSpPr>
                  <p:cNvPr id="1603" name="Freeform: Shape 1376">
                    <a:extLst>
                      <a:ext uri="{FF2B5EF4-FFF2-40B4-BE49-F238E27FC236}">
                        <a16:creationId xmlns:a16="http://schemas.microsoft.com/office/drawing/2014/main" id="{6C15A743-A473-2C0C-78C5-93BB3EF9A7A7}"/>
                      </a:ext>
                    </a:extLst>
                  </p:cNvPr>
                  <p:cNvSpPr/>
                  <p:nvPr/>
                </p:nvSpPr>
                <p:spPr bwMode="auto">
                  <a:xfrm>
                    <a:off x="8012601" y="1994854"/>
                    <a:ext cx="45758" cy="81757"/>
                  </a:xfrm>
                  <a:custGeom>
                    <a:avLst/>
                    <a:gdLst/>
                    <a:ahLst/>
                    <a:cxnLst/>
                    <a:rect l="l" t="t" r="r" b="b"/>
                    <a:pathLst>
                      <a:path w="104226" h="186225">
                        <a:moveTo>
                          <a:pt x="47843" y="0"/>
                        </a:moveTo>
                        <a:cubicBezTo>
                          <a:pt x="55378" y="0"/>
                          <a:pt x="62200" y="1046"/>
                          <a:pt x="68312" y="3139"/>
                        </a:cubicBezTo>
                        <a:cubicBezTo>
                          <a:pt x="74423" y="5232"/>
                          <a:pt x="79655" y="8162"/>
                          <a:pt x="84008" y="11929"/>
                        </a:cubicBezTo>
                        <a:cubicBezTo>
                          <a:pt x="88362" y="15696"/>
                          <a:pt x="91731" y="20217"/>
                          <a:pt x="94117" y="25491"/>
                        </a:cubicBezTo>
                        <a:cubicBezTo>
                          <a:pt x="96503" y="30765"/>
                          <a:pt x="97696" y="36583"/>
                          <a:pt x="97696" y="42946"/>
                        </a:cubicBezTo>
                        <a:cubicBezTo>
                          <a:pt x="97696" y="66637"/>
                          <a:pt x="85725" y="81874"/>
                          <a:pt x="61782" y="88655"/>
                        </a:cubicBezTo>
                        <a:lnTo>
                          <a:pt x="61782" y="89157"/>
                        </a:lnTo>
                        <a:cubicBezTo>
                          <a:pt x="67893" y="89827"/>
                          <a:pt x="73544" y="91313"/>
                          <a:pt x="78734" y="93615"/>
                        </a:cubicBezTo>
                        <a:cubicBezTo>
                          <a:pt x="83925" y="95917"/>
                          <a:pt x="88403" y="98910"/>
                          <a:pt x="92171" y="102593"/>
                        </a:cubicBezTo>
                        <a:cubicBezTo>
                          <a:pt x="95938" y="106277"/>
                          <a:pt x="98889" y="110609"/>
                          <a:pt x="101024" y="115590"/>
                        </a:cubicBezTo>
                        <a:cubicBezTo>
                          <a:pt x="103158" y="120571"/>
                          <a:pt x="104226" y="126076"/>
                          <a:pt x="104226" y="132103"/>
                        </a:cubicBezTo>
                        <a:cubicBezTo>
                          <a:pt x="104226" y="140224"/>
                          <a:pt x="102698" y="147611"/>
                          <a:pt x="99642" y="154267"/>
                        </a:cubicBezTo>
                        <a:cubicBezTo>
                          <a:pt x="96587" y="160922"/>
                          <a:pt x="92275" y="166615"/>
                          <a:pt x="86708" y="171345"/>
                        </a:cubicBezTo>
                        <a:cubicBezTo>
                          <a:pt x="81141" y="176075"/>
                          <a:pt x="74465" y="179737"/>
                          <a:pt x="66679" y="182333"/>
                        </a:cubicBezTo>
                        <a:cubicBezTo>
                          <a:pt x="58894" y="184928"/>
                          <a:pt x="50313" y="186225"/>
                          <a:pt x="40937" y="186225"/>
                        </a:cubicBezTo>
                        <a:cubicBezTo>
                          <a:pt x="23775" y="186225"/>
                          <a:pt x="10129" y="182960"/>
                          <a:pt x="0" y="176431"/>
                        </a:cubicBezTo>
                        <a:lnTo>
                          <a:pt x="0" y="154330"/>
                        </a:lnTo>
                        <a:cubicBezTo>
                          <a:pt x="12138" y="163873"/>
                          <a:pt x="26035" y="168645"/>
                          <a:pt x="41690" y="168645"/>
                        </a:cubicBezTo>
                        <a:cubicBezTo>
                          <a:pt x="47969" y="168645"/>
                          <a:pt x="53640" y="167850"/>
                          <a:pt x="58705" y="166259"/>
                        </a:cubicBezTo>
                        <a:cubicBezTo>
                          <a:pt x="63770" y="164669"/>
                          <a:pt x="68123" y="162366"/>
                          <a:pt x="71765" y="159353"/>
                        </a:cubicBezTo>
                        <a:cubicBezTo>
                          <a:pt x="75407" y="156339"/>
                          <a:pt x="78211" y="152697"/>
                          <a:pt x="80178" y="148428"/>
                        </a:cubicBezTo>
                        <a:cubicBezTo>
                          <a:pt x="82146" y="144158"/>
                          <a:pt x="83129" y="139345"/>
                          <a:pt x="83129" y="133987"/>
                        </a:cubicBezTo>
                        <a:cubicBezTo>
                          <a:pt x="83129" y="110463"/>
                          <a:pt x="66386" y="98701"/>
                          <a:pt x="32900" y="98701"/>
                        </a:cubicBezTo>
                        <a:lnTo>
                          <a:pt x="17957" y="98701"/>
                        </a:lnTo>
                        <a:lnTo>
                          <a:pt x="17957" y="81246"/>
                        </a:lnTo>
                        <a:lnTo>
                          <a:pt x="32146" y="81246"/>
                        </a:lnTo>
                        <a:cubicBezTo>
                          <a:pt x="61782" y="81246"/>
                          <a:pt x="76600" y="70195"/>
                          <a:pt x="76600" y="48094"/>
                        </a:cubicBezTo>
                        <a:cubicBezTo>
                          <a:pt x="76600" y="27668"/>
                          <a:pt x="65298" y="17454"/>
                          <a:pt x="42695" y="17454"/>
                        </a:cubicBezTo>
                        <a:cubicBezTo>
                          <a:pt x="29970" y="17454"/>
                          <a:pt x="18040" y="21724"/>
                          <a:pt x="6906" y="30263"/>
                        </a:cubicBezTo>
                        <a:lnTo>
                          <a:pt x="6906" y="10297"/>
                        </a:lnTo>
                        <a:cubicBezTo>
                          <a:pt x="18375" y="3432"/>
                          <a:pt x="32021" y="0"/>
                          <a:pt x="47843" y="0"/>
                        </a:cubicBezTo>
                        <a:close/>
                      </a:path>
                    </a:pathLst>
                  </a:custGeom>
                  <a:grpFill/>
                  <a:ln w="6350" cap="flat" cmpd="sng" algn="ctr">
                    <a:solidFill>
                      <a:srgbClr val="FFFFFF"/>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604" name="Freeform: Shape 1377">
                    <a:extLst>
                      <a:ext uri="{FF2B5EF4-FFF2-40B4-BE49-F238E27FC236}">
                        <a16:creationId xmlns:a16="http://schemas.microsoft.com/office/drawing/2014/main" id="{39355DE8-4FD2-E1AE-5FE6-03EC01D88DBF}"/>
                      </a:ext>
                    </a:extLst>
                  </p:cNvPr>
                  <p:cNvSpPr/>
                  <p:nvPr/>
                </p:nvSpPr>
                <p:spPr bwMode="auto">
                  <a:xfrm>
                    <a:off x="8012601" y="1879974"/>
                    <a:ext cx="45758" cy="75384"/>
                  </a:xfrm>
                  <a:custGeom>
                    <a:avLst/>
                    <a:gdLst/>
                    <a:ahLst/>
                    <a:cxnLst/>
                    <a:rect l="l" t="t" r="r" b="b"/>
                    <a:pathLst>
                      <a:path w="111132" h="183086">
                        <a:moveTo>
                          <a:pt x="52615" y="0"/>
                        </a:moveTo>
                        <a:cubicBezTo>
                          <a:pt x="59982" y="0"/>
                          <a:pt x="66805" y="1067"/>
                          <a:pt x="73083" y="3202"/>
                        </a:cubicBezTo>
                        <a:cubicBezTo>
                          <a:pt x="79362" y="5336"/>
                          <a:pt x="84804" y="8455"/>
                          <a:pt x="89408" y="12557"/>
                        </a:cubicBezTo>
                        <a:cubicBezTo>
                          <a:pt x="94012" y="16659"/>
                          <a:pt x="97633" y="21724"/>
                          <a:pt x="100270" y="27751"/>
                        </a:cubicBezTo>
                        <a:cubicBezTo>
                          <a:pt x="102907" y="33779"/>
                          <a:pt x="104226" y="40685"/>
                          <a:pt x="104226" y="48471"/>
                        </a:cubicBezTo>
                        <a:cubicBezTo>
                          <a:pt x="104226" y="55587"/>
                          <a:pt x="103410" y="62033"/>
                          <a:pt x="101777" y="67809"/>
                        </a:cubicBezTo>
                        <a:cubicBezTo>
                          <a:pt x="100145" y="73586"/>
                          <a:pt x="97675" y="79027"/>
                          <a:pt x="94368" y="84134"/>
                        </a:cubicBezTo>
                        <a:cubicBezTo>
                          <a:pt x="91061" y="89241"/>
                          <a:pt x="86897" y="94138"/>
                          <a:pt x="81874" y="98826"/>
                        </a:cubicBezTo>
                        <a:cubicBezTo>
                          <a:pt x="76851" y="103514"/>
                          <a:pt x="70949" y="108286"/>
                          <a:pt x="64168" y="113142"/>
                        </a:cubicBezTo>
                        <a:cubicBezTo>
                          <a:pt x="55712" y="119169"/>
                          <a:pt x="48743" y="124318"/>
                          <a:pt x="43260" y="128587"/>
                        </a:cubicBezTo>
                        <a:cubicBezTo>
                          <a:pt x="37777" y="132857"/>
                          <a:pt x="33423" y="136854"/>
                          <a:pt x="30200" y="140579"/>
                        </a:cubicBezTo>
                        <a:cubicBezTo>
                          <a:pt x="26977" y="144305"/>
                          <a:pt x="24717" y="148030"/>
                          <a:pt x="23419" y="151755"/>
                        </a:cubicBezTo>
                        <a:cubicBezTo>
                          <a:pt x="22122" y="155481"/>
                          <a:pt x="21473" y="159771"/>
                          <a:pt x="21473" y="164627"/>
                        </a:cubicBezTo>
                        <a:lnTo>
                          <a:pt x="111132" y="164627"/>
                        </a:lnTo>
                        <a:lnTo>
                          <a:pt x="111132" y="183086"/>
                        </a:lnTo>
                        <a:lnTo>
                          <a:pt x="0" y="183086"/>
                        </a:lnTo>
                        <a:lnTo>
                          <a:pt x="0" y="174170"/>
                        </a:lnTo>
                        <a:cubicBezTo>
                          <a:pt x="0" y="166468"/>
                          <a:pt x="837" y="159687"/>
                          <a:pt x="2511" y="153827"/>
                        </a:cubicBezTo>
                        <a:cubicBezTo>
                          <a:pt x="4186" y="147967"/>
                          <a:pt x="6948" y="142400"/>
                          <a:pt x="10799" y="137126"/>
                        </a:cubicBezTo>
                        <a:cubicBezTo>
                          <a:pt x="14650" y="131852"/>
                          <a:pt x="19694" y="126578"/>
                          <a:pt x="25931" y="121304"/>
                        </a:cubicBezTo>
                        <a:cubicBezTo>
                          <a:pt x="32168" y="116030"/>
                          <a:pt x="39807" y="110086"/>
                          <a:pt x="48848" y="103472"/>
                        </a:cubicBezTo>
                        <a:cubicBezTo>
                          <a:pt x="55378" y="98784"/>
                          <a:pt x="60840" y="94305"/>
                          <a:pt x="65235" y="90036"/>
                        </a:cubicBezTo>
                        <a:cubicBezTo>
                          <a:pt x="69630" y="85766"/>
                          <a:pt x="73167" y="81497"/>
                          <a:pt x="75846" y="77227"/>
                        </a:cubicBezTo>
                        <a:cubicBezTo>
                          <a:pt x="78525" y="72958"/>
                          <a:pt x="80430" y="68626"/>
                          <a:pt x="81560" y="64231"/>
                        </a:cubicBezTo>
                        <a:cubicBezTo>
                          <a:pt x="82690" y="59835"/>
                          <a:pt x="83255" y="55168"/>
                          <a:pt x="83255" y="50229"/>
                        </a:cubicBezTo>
                        <a:cubicBezTo>
                          <a:pt x="83255" y="44704"/>
                          <a:pt x="82397" y="39890"/>
                          <a:pt x="80681" y="35788"/>
                        </a:cubicBezTo>
                        <a:cubicBezTo>
                          <a:pt x="78964" y="31686"/>
                          <a:pt x="76620" y="28275"/>
                          <a:pt x="73649" y="25554"/>
                        </a:cubicBezTo>
                        <a:cubicBezTo>
                          <a:pt x="70677" y="22833"/>
                          <a:pt x="67181" y="20803"/>
                          <a:pt x="63163" y="19463"/>
                        </a:cubicBezTo>
                        <a:cubicBezTo>
                          <a:pt x="59145" y="18124"/>
                          <a:pt x="54792" y="17454"/>
                          <a:pt x="50103" y="17454"/>
                        </a:cubicBezTo>
                        <a:cubicBezTo>
                          <a:pt x="46085" y="17454"/>
                          <a:pt x="42151" y="17998"/>
                          <a:pt x="38300" y="19087"/>
                        </a:cubicBezTo>
                        <a:cubicBezTo>
                          <a:pt x="34449" y="20175"/>
                          <a:pt x="30703" y="21682"/>
                          <a:pt x="27061" y="23607"/>
                        </a:cubicBezTo>
                        <a:cubicBezTo>
                          <a:pt x="23419" y="25533"/>
                          <a:pt x="19903" y="27835"/>
                          <a:pt x="16513" y="30514"/>
                        </a:cubicBezTo>
                        <a:cubicBezTo>
                          <a:pt x="13122" y="33193"/>
                          <a:pt x="9962" y="36165"/>
                          <a:pt x="7032" y="39430"/>
                        </a:cubicBezTo>
                        <a:lnTo>
                          <a:pt x="7032" y="17329"/>
                        </a:lnTo>
                        <a:cubicBezTo>
                          <a:pt x="12808" y="11720"/>
                          <a:pt x="19275" y="7429"/>
                          <a:pt x="26433" y="4457"/>
                        </a:cubicBezTo>
                        <a:cubicBezTo>
                          <a:pt x="33591" y="1486"/>
                          <a:pt x="42318" y="0"/>
                          <a:pt x="52615" y="0"/>
                        </a:cubicBezTo>
                        <a:close/>
                      </a:path>
                    </a:pathLst>
                  </a:custGeom>
                  <a:grpFill/>
                  <a:ln w="6350" cap="flat" cmpd="sng" algn="ctr">
                    <a:solidFill>
                      <a:srgbClr val="FFFFFF"/>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605" name="check">
                    <a:extLst>
                      <a:ext uri="{FF2B5EF4-FFF2-40B4-BE49-F238E27FC236}">
                        <a16:creationId xmlns:a16="http://schemas.microsoft.com/office/drawing/2014/main" id="{A98AC0D0-87CA-F9C7-7A45-4DE6D185AC16}"/>
                      </a:ext>
                    </a:extLst>
                  </p:cNvPr>
                  <p:cNvSpPr>
                    <a:spLocks noChangeAspect="1"/>
                  </p:cNvSpPr>
                  <p:nvPr/>
                </p:nvSpPr>
                <p:spPr bwMode="auto">
                  <a:xfrm>
                    <a:off x="7992354" y="1764039"/>
                    <a:ext cx="86249" cy="60901"/>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grpFill/>
                  <a:ln w="19050" cap="flat">
                    <a:solidFill>
                      <a:srgbClr val="FFFFFF"/>
                    </a:solidFill>
                    <a:prstDash val="solid"/>
                    <a:miter/>
                  </a:ln>
                </p:spPr>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sp>
        <p:nvSpPr>
          <p:cNvPr id="1382" name="Rectangle: Rounded Corners 1381">
            <a:extLst>
              <a:ext uri="{FF2B5EF4-FFF2-40B4-BE49-F238E27FC236}">
                <a16:creationId xmlns:a16="http://schemas.microsoft.com/office/drawing/2014/main" id="{8D50D7EB-2D63-61C1-D92E-B6F6FCBEE59B}"/>
              </a:ext>
            </a:extLst>
          </p:cNvPr>
          <p:cNvSpPr/>
          <p:nvPr/>
        </p:nvSpPr>
        <p:spPr bwMode="auto">
          <a:xfrm>
            <a:off x="6111083" y="3708762"/>
            <a:ext cx="5431657" cy="548562"/>
          </a:xfrm>
          <a:prstGeom prst="roundRect">
            <a:avLst>
              <a:gd name="adj" fmla="val 50000"/>
            </a:avLst>
          </a:prstGeom>
          <a:noFill/>
          <a:ln w="59267" cap="flat">
            <a:noFill/>
            <a:prstDash val="solid"/>
            <a:miter/>
          </a:ln>
          <a:effectLst/>
        </p:spPr>
        <p:txBody>
          <a:bodyPr lIns="548562" r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3175">
                  <a:noFill/>
                </a:ln>
                <a:gradFill>
                  <a:gsLst>
                    <a:gs pos="0">
                      <a:srgbClr val="000000"/>
                    </a:gs>
                    <a:gs pos="100000">
                      <a:srgbClr val="000000"/>
                    </a:gs>
                  </a:gsLst>
                  <a:lin ang="16200000" scaled="1"/>
                </a:gradFill>
                <a:effectLst/>
                <a:uLnTx/>
                <a:uFillTx/>
                <a:latin typeface="Segoe UI Semibold"/>
                <a:ea typeface="+mn-ea"/>
                <a:cs typeface="Segoe UI Semilight" panose="020B0402040204020203" pitchFamily="34" charset="0"/>
              </a:rPr>
              <a:t>Regulatory compliance and industry benchmarks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000000"/>
                    </a:gs>
                    <a:gs pos="100000">
                      <a:srgbClr val="000000"/>
                    </a:gs>
                  </a:gsLst>
                  <a:lin ang="16200000" scaled="1"/>
                </a:gradFill>
                <a:effectLst/>
                <a:uLnTx/>
                <a:uFillTx/>
                <a:latin typeface="Segoe UI"/>
                <a:ea typeface="+mn-ea"/>
                <a:cs typeface="+mn-cs"/>
              </a:rPr>
              <a:t>Over 50 standards | </a:t>
            </a:r>
            <a:r>
              <a:rPr kumimoji="0" lang="en-US" sz="800" b="0" i="0" u="none" strike="noStrike" kern="1200" cap="none" spc="0" normalizeH="0" baseline="0" noProof="0" dirty="0" err="1">
                <a:ln>
                  <a:noFill/>
                </a:ln>
                <a:gradFill>
                  <a:gsLst>
                    <a:gs pos="0">
                      <a:srgbClr val="000000"/>
                    </a:gs>
                    <a:gs pos="100000">
                      <a:srgbClr val="000000"/>
                    </a:gs>
                  </a:gsLst>
                  <a:lin ang="16200000" scaled="1"/>
                </a:gradFill>
                <a:effectLst/>
                <a:uLnTx/>
                <a:uFillTx/>
                <a:latin typeface="Segoe UI"/>
                <a:ea typeface="+mn-ea"/>
                <a:cs typeface="+mn-cs"/>
              </a:rPr>
              <a:t>Multicloud</a:t>
            </a:r>
            <a:r>
              <a:rPr kumimoji="0" lang="en-US" sz="800" b="0" i="0" u="none" strike="noStrike" kern="1200" cap="none" spc="0" normalizeH="0" baseline="0" noProof="0" dirty="0">
                <a:ln>
                  <a:noFill/>
                </a:ln>
                <a:gradFill>
                  <a:gsLst>
                    <a:gs pos="0">
                      <a:srgbClr val="000000"/>
                    </a:gs>
                    <a:gs pos="100000">
                      <a:srgbClr val="000000"/>
                    </a:gs>
                  </a:gsLst>
                  <a:lin ang="16200000" scaled="1"/>
                </a:gradFill>
                <a:effectLst/>
                <a:uLnTx/>
                <a:uFillTx/>
                <a:latin typeface="Segoe UI"/>
                <a:ea typeface="+mn-ea"/>
                <a:cs typeface="+mn-cs"/>
              </a:rPr>
              <a:t> Microsoft security benchmark | Compliance dashboard </a:t>
            </a:r>
            <a:br>
              <a:rPr kumimoji="0" lang="en-US" sz="800" b="0" i="0" u="none" strike="noStrike" kern="1200" cap="none" spc="0" normalizeH="0" baseline="0" noProof="0" dirty="0">
                <a:ln>
                  <a:noFill/>
                </a:ln>
                <a:gradFill>
                  <a:gsLst>
                    <a:gs pos="0">
                      <a:srgbClr val="000000"/>
                    </a:gs>
                    <a:gs pos="100000">
                      <a:srgbClr val="000000"/>
                    </a:gs>
                  </a:gsLst>
                  <a:lin ang="16200000" scaled="1"/>
                </a:gradFill>
                <a:effectLst/>
                <a:uLnTx/>
                <a:uFillTx/>
                <a:latin typeface="Segoe UI"/>
                <a:ea typeface="+mn-ea"/>
                <a:cs typeface="+mn-cs"/>
              </a:rPr>
            </a:br>
            <a:r>
              <a:rPr kumimoji="0" lang="en-US" sz="800" b="0" i="0" u="none" strike="noStrike" kern="1200" cap="none" spc="0" normalizeH="0" baseline="0" noProof="0" dirty="0">
                <a:ln>
                  <a:noFill/>
                </a:ln>
                <a:gradFill>
                  <a:gsLst>
                    <a:gs pos="0">
                      <a:srgbClr val="000000"/>
                    </a:gs>
                    <a:gs pos="100000">
                      <a:srgbClr val="000000"/>
                    </a:gs>
                  </a:gsLst>
                  <a:lin ang="16200000" scaled="1"/>
                </a:gradFill>
                <a:effectLst/>
                <a:uLnTx/>
                <a:uFillTx/>
                <a:latin typeface="Segoe UI"/>
                <a:ea typeface="+mn-ea"/>
                <a:cs typeface="+mn-cs"/>
              </a:rPr>
              <a:t>and reporting | Integration with Microsoft Purview compliance manager</a:t>
            </a:r>
          </a:p>
        </p:txBody>
      </p:sp>
      <p:grpSp>
        <p:nvGrpSpPr>
          <p:cNvPr id="1383" name="Group 1382">
            <a:extLst>
              <a:ext uri="{FF2B5EF4-FFF2-40B4-BE49-F238E27FC236}">
                <a16:creationId xmlns:a16="http://schemas.microsoft.com/office/drawing/2014/main" id="{0FB249FE-A325-5E21-9BCF-6E62B6342097}"/>
              </a:ext>
            </a:extLst>
          </p:cNvPr>
          <p:cNvGrpSpPr/>
          <p:nvPr/>
        </p:nvGrpSpPr>
        <p:grpSpPr>
          <a:xfrm>
            <a:off x="6153102" y="3736675"/>
            <a:ext cx="457135" cy="461089"/>
            <a:chOff x="2659315" y="5686756"/>
            <a:chExt cx="636864" cy="494333"/>
          </a:xfrm>
          <a:solidFill>
            <a:srgbClr val="054B16"/>
          </a:solidFill>
        </p:grpSpPr>
        <p:sp>
          <p:nvSpPr>
            <p:cNvPr id="1384" name="Oval 1383">
              <a:extLst>
                <a:ext uri="{FF2B5EF4-FFF2-40B4-BE49-F238E27FC236}">
                  <a16:creationId xmlns:a16="http://schemas.microsoft.com/office/drawing/2014/main" id="{D7886396-31EA-53EA-DBCB-D2E65477A3E4}"/>
                </a:ext>
              </a:extLst>
            </p:cNvPr>
            <p:cNvSpPr/>
            <p:nvPr/>
          </p:nvSpPr>
          <p:spPr bwMode="auto">
            <a:xfrm>
              <a:off x="2659315" y="5686756"/>
              <a:ext cx="636864" cy="49433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385" name="Shield_EA18">
              <a:extLst>
                <a:ext uri="{FF2B5EF4-FFF2-40B4-BE49-F238E27FC236}">
                  <a16:creationId xmlns:a16="http://schemas.microsoft.com/office/drawing/2014/main" id="{8EA0CD53-D53B-FEB5-9BEF-B3BB6D7EC674}"/>
                </a:ext>
              </a:extLst>
            </p:cNvPr>
            <p:cNvSpPr>
              <a:spLocks noChangeAspect="1"/>
            </p:cNvSpPr>
            <p:nvPr/>
          </p:nvSpPr>
          <p:spPr bwMode="auto">
            <a:xfrm>
              <a:off x="2793098" y="5782821"/>
              <a:ext cx="369158" cy="30507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grpFill/>
            <a:ln w="15875" cap="sq">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0000"/>
                </a:solidFill>
                <a:effectLst/>
                <a:uLnTx/>
                <a:uFillTx/>
                <a:latin typeface="Segoe UI"/>
                <a:ea typeface="+mn-ea"/>
                <a:cs typeface="+mn-cs"/>
              </a:endParaRPr>
            </a:p>
          </p:txBody>
        </p:sp>
      </p:grpSp>
      <p:sp>
        <p:nvSpPr>
          <p:cNvPr id="47" name="Rectangle: Rounded Corners 1381">
            <a:extLst>
              <a:ext uri="{FF2B5EF4-FFF2-40B4-BE49-F238E27FC236}">
                <a16:creationId xmlns:a16="http://schemas.microsoft.com/office/drawing/2014/main" id="{9AE41477-7F4D-65B0-6BB6-B18E2DA7BAB2}"/>
              </a:ext>
            </a:extLst>
          </p:cNvPr>
          <p:cNvSpPr/>
          <p:nvPr/>
        </p:nvSpPr>
        <p:spPr bwMode="auto">
          <a:xfrm>
            <a:off x="6111083" y="4308303"/>
            <a:ext cx="5431657" cy="548562"/>
          </a:xfrm>
          <a:prstGeom prst="roundRect">
            <a:avLst>
              <a:gd name="adj" fmla="val 50000"/>
            </a:avLst>
          </a:prstGeom>
          <a:noFill/>
          <a:ln w="59267" cap="flat">
            <a:noFill/>
            <a:prstDash val="solid"/>
            <a:miter/>
          </a:ln>
          <a:effectLst/>
        </p:spPr>
        <p:txBody>
          <a:bodyPr lIns="548562" r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gradFill>
                  <a:gsLst>
                    <a:gs pos="0">
                      <a:srgbClr val="000000"/>
                    </a:gs>
                    <a:gs pos="100000">
                      <a:srgbClr val="000000"/>
                    </a:gs>
                  </a:gsLst>
                  <a:lin ang="16200000" scaled="1"/>
                </a:gradFill>
                <a:effectLst/>
                <a:uLnTx/>
                <a:uFillTx/>
                <a:latin typeface="Segoe UI Semibold"/>
                <a:ea typeface="+mn-ea"/>
                <a:cs typeface="Segoe UI Semilight" panose="020B0402040204020203" pitchFamily="34" charset="0"/>
              </a:rPr>
              <a:t>Governance management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16200000" scaled="1"/>
                </a:gradFill>
                <a:effectLst/>
                <a:uLnTx/>
                <a:uFillTx/>
                <a:latin typeface="Segoe UI"/>
                <a:ea typeface="+mn-ea"/>
                <a:cs typeface="+mn-cs"/>
              </a:rPr>
              <a:t>Assign owners automatically | Drive accountability in the organization | Grace period |</a:t>
            </a:r>
            <a:br>
              <a:rPr kumimoji="0" lang="en-US" sz="800" b="0" i="0" u="none" strike="noStrike" kern="1200" cap="none" spc="0" normalizeH="0" baseline="0" noProof="0">
                <a:ln>
                  <a:noFill/>
                </a:ln>
                <a:gradFill>
                  <a:gsLst>
                    <a:gs pos="0">
                      <a:srgbClr val="000000"/>
                    </a:gs>
                    <a:gs pos="100000">
                      <a:srgbClr val="000000"/>
                    </a:gs>
                  </a:gsLst>
                  <a:lin ang="16200000" scaled="1"/>
                </a:gradFill>
                <a:effectLst/>
                <a:uLnTx/>
                <a:uFillTx/>
                <a:latin typeface="Segoe UI"/>
                <a:ea typeface="+mn-ea"/>
                <a:cs typeface="+mn-cs"/>
              </a:rPr>
            </a:br>
            <a:r>
              <a:rPr kumimoji="0" lang="en-US" sz="800" b="0" i="0" u="none" strike="noStrike" kern="1200" cap="none" spc="0" normalizeH="0" baseline="0" noProof="0">
                <a:ln>
                  <a:noFill/>
                </a:ln>
                <a:gradFill>
                  <a:gsLst>
                    <a:gs pos="0">
                      <a:srgbClr val="000000"/>
                    </a:gs>
                    <a:gs pos="100000">
                      <a:srgbClr val="000000"/>
                    </a:gs>
                  </a:gsLst>
                  <a:lin ang="16200000" scaled="1"/>
                </a:gradFill>
                <a:effectLst/>
                <a:uLnTx/>
                <a:uFillTx/>
                <a:latin typeface="Segoe UI"/>
                <a:ea typeface="+mn-ea"/>
                <a:cs typeface="+mn-cs"/>
              </a:rPr>
              <a:t>Reduce time to remediate</a:t>
            </a:r>
          </a:p>
        </p:txBody>
      </p:sp>
      <p:grpSp>
        <p:nvGrpSpPr>
          <p:cNvPr id="1614" name="Group 1613">
            <a:extLst>
              <a:ext uri="{FF2B5EF4-FFF2-40B4-BE49-F238E27FC236}">
                <a16:creationId xmlns:a16="http://schemas.microsoft.com/office/drawing/2014/main" id="{08F798C7-96F7-68D4-A171-3629F75DD948}"/>
              </a:ext>
            </a:extLst>
          </p:cNvPr>
          <p:cNvGrpSpPr/>
          <p:nvPr/>
        </p:nvGrpSpPr>
        <p:grpSpPr>
          <a:xfrm>
            <a:off x="6153102" y="4344129"/>
            <a:ext cx="457135" cy="461089"/>
            <a:chOff x="6347712" y="5341411"/>
            <a:chExt cx="487133" cy="461155"/>
          </a:xfrm>
          <a:solidFill>
            <a:schemeClr val="accent1"/>
          </a:solidFill>
        </p:grpSpPr>
        <p:sp>
          <p:nvSpPr>
            <p:cNvPr id="48" name="Oval 47">
              <a:extLst>
                <a:ext uri="{FF2B5EF4-FFF2-40B4-BE49-F238E27FC236}">
                  <a16:creationId xmlns:a16="http://schemas.microsoft.com/office/drawing/2014/main" id="{15CE1530-A1F8-D324-6220-12AE43ADD0C1}"/>
                </a:ext>
              </a:extLst>
            </p:cNvPr>
            <p:cNvSpPr/>
            <p:nvPr/>
          </p:nvSpPr>
          <p:spPr bwMode="auto">
            <a:xfrm>
              <a:off x="6347712" y="5341411"/>
              <a:ext cx="487133" cy="4611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613" name="check 3">
              <a:extLst>
                <a:ext uri="{FF2B5EF4-FFF2-40B4-BE49-F238E27FC236}">
                  <a16:creationId xmlns:a16="http://schemas.microsoft.com/office/drawing/2014/main" id="{9ECC17F4-FC9A-9D88-74A5-36460AF84207}"/>
                </a:ext>
              </a:extLst>
            </p:cNvPr>
            <p:cNvSpPr>
              <a:spLocks noChangeAspect="1" noEditPoints="1"/>
            </p:cNvSpPr>
            <p:nvPr/>
          </p:nvSpPr>
          <p:spPr bwMode="auto">
            <a:xfrm>
              <a:off x="6444084" y="5425648"/>
              <a:ext cx="294388" cy="29268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grpFill/>
            <a:ln w="15875" cap="sq">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Rectangle: Rounded Corners 1381">
            <a:extLst>
              <a:ext uri="{FF2B5EF4-FFF2-40B4-BE49-F238E27FC236}">
                <a16:creationId xmlns:a16="http://schemas.microsoft.com/office/drawing/2014/main" id="{4D5105B6-D4E1-29EC-8C89-8F5DBC92AB30}"/>
              </a:ext>
            </a:extLst>
          </p:cNvPr>
          <p:cNvSpPr/>
          <p:nvPr/>
        </p:nvSpPr>
        <p:spPr bwMode="auto">
          <a:xfrm>
            <a:off x="6111083" y="4907848"/>
            <a:ext cx="5431657" cy="548562"/>
          </a:xfrm>
          <a:prstGeom prst="roundRect">
            <a:avLst>
              <a:gd name="adj" fmla="val 50000"/>
            </a:avLst>
          </a:prstGeom>
          <a:noFill/>
          <a:ln w="59267" cap="flat">
            <a:noFill/>
            <a:prstDash val="solid"/>
            <a:miter/>
          </a:ln>
          <a:effectLst/>
        </p:spPr>
        <p:txBody>
          <a:bodyPr lIns="548562" r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gradFill>
                  <a:gsLst>
                    <a:gs pos="0">
                      <a:srgbClr val="000000"/>
                    </a:gs>
                    <a:gs pos="100000">
                      <a:srgbClr val="000000"/>
                    </a:gs>
                  </a:gsLst>
                  <a:lin ang="16200000" scaled="1"/>
                </a:gradFill>
                <a:effectLst/>
                <a:uLnTx/>
                <a:uFillTx/>
                <a:latin typeface="Segoe UI Semibold"/>
                <a:ea typeface="+mn-ea"/>
                <a:cs typeface="Segoe UI Semilight" panose="020B0402040204020203" pitchFamily="34" charset="0"/>
              </a:rPr>
              <a:t>Data-aware security posture</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16200000" scaled="1"/>
                </a:gradFill>
                <a:effectLst/>
                <a:uLnTx/>
                <a:uFillTx/>
                <a:latin typeface="Segoe UI"/>
                <a:ea typeface="+mn-ea"/>
                <a:cs typeface="+mn-cs"/>
              </a:rPr>
              <a:t>Multicloud data estate discovery | Identify data flows and resources containing sensitive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16200000" scaled="1"/>
                </a:gradFill>
                <a:effectLst/>
                <a:uLnTx/>
                <a:uFillTx/>
                <a:latin typeface="Segoe UI"/>
                <a:ea typeface="+mn-ea"/>
                <a:cs typeface="+mn-cs"/>
              </a:rPr>
              <a:t>and shadow data | Uncover potential sensitive data exposure and data breaches</a:t>
            </a:r>
          </a:p>
        </p:txBody>
      </p:sp>
      <p:sp>
        <p:nvSpPr>
          <p:cNvPr id="4" name="Oval 3">
            <a:extLst>
              <a:ext uri="{FF2B5EF4-FFF2-40B4-BE49-F238E27FC236}">
                <a16:creationId xmlns:a16="http://schemas.microsoft.com/office/drawing/2014/main" id="{E5CE65CF-D9E1-0697-FDA5-FEF561443F84}"/>
              </a:ext>
            </a:extLst>
          </p:cNvPr>
          <p:cNvSpPr/>
          <p:nvPr/>
        </p:nvSpPr>
        <p:spPr bwMode="auto">
          <a:xfrm>
            <a:off x="6153102" y="4951586"/>
            <a:ext cx="457135" cy="461089"/>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1" name="Data &amp; AI">
            <a:extLst>
              <a:ext uri="{FF2B5EF4-FFF2-40B4-BE49-F238E27FC236}">
                <a16:creationId xmlns:a16="http://schemas.microsoft.com/office/drawing/2014/main" id="{13FC824D-2850-4B3D-717C-39A22AC62DB8}"/>
              </a:ext>
            </a:extLst>
          </p:cNvPr>
          <p:cNvSpPr>
            <a:spLocks noChangeAspect="1" noEditPoints="1"/>
          </p:cNvSpPr>
          <p:nvPr/>
        </p:nvSpPr>
        <p:spPr bwMode="auto">
          <a:xfrm>
            <a:off x="6249666" y="5069667"/>
            <a:ext cx="264008" cy="224924"/>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grpFill/>
          <a:ln w="1270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0000"/>
              </a:solidFill>
              <a:effectLst/>
              <a:uLnTx/>
              <a:uFillTx/>
              <a:latin typeface="Segoe UI"/>
              <a:ea typeface="+mn-ea"/>
              <a:cs typeface="+mn-cs"/>
            </a:endParaRPr>
          </a:p>
        </p:txBody>
      </p:sp>
      <p:cxnSp>
        <p:nvCxnSpPr>
          <p:cNvPr id="57" name="Straight Connector 56">
            <a:extLst>
              <a:ext uri="{FF2B5EF4-FFF2-40B4-BE49-F238E27FC236}">
                <a16:creationId xmlns:a16="http://schemas.microsoft.com/office/drawing/2014/main" id="{69ABBC17-DD36-2B3C-D11C-A2F8AE2CDFB0}"/>
              </a:ext>
            </a:extLst>
          </p:cNvPr>
          <p:cNvCxnSpPr>
            <a:cxnSpLocks/>
          </p:cNvCxnSpPr>
          <p:nvPr/>
        </p:nvCxnSpPr>
        <p:spPr>
          <a:xfrm>
            <a:off x="1089532" y="4260489"/>
            <a:ext cx="4835100" cy="0"/>
          </a:xfrm>
          <a:prstGeom prst="line">
            <a:avLst/>
          </a:prstGeom>
          <a:ln>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6651337-9EBF-D7E9-B9CA-EB533D2FD038}"/>
              </a:ext>
            </a:extLst>
          </p:cNvPr>
          <p:cNvCxnSpPr>
            <a:cxnSpLocks/>
          </p:cNvCxnSpPr>
          <p:nvPr/>
        </p:nvCxnSpPr>
        <p:spPr>
          <a:xfrm>
            <a:off x="6153102" y="5486577"/>
            <a:ext cx="4835100" cy="0"/>
          </a:xfrm>
          <a:prstGeom prst="line">
            <a:avLst/>
          </a:prstGeom>
          <a:ln>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EA5030C-F7E4-6633-270F-D77DB91ECD86}"/>
              </a:ext>
            </a:extLst>
          </p:cNvPr>
          <p:cNvCxnSpPr>
            <a:cxnSpLocks/>
          </p:cNvCxnSpPr>
          <p:nvPr/>
        </p:nvCxnSpPr>
        <p:spPr>
          <a:xfrm>
            <a:off x="1066106" y="4884558"/>
            <a:ext cx="4835100" cy="0"/>
          </a:xfrm>
          <a:prstGeom prst="line">
            <a:avLst/>
          </a:prstGeom>
          <a:ln>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767CF72-01DD-1DA9-6350-96A6983D33F0}"/>
              </a:ext>
            </a:extLst>
          </p:cNvPr>
          <p:cNvCxnSpPr>
            <a:cxnSpLocks/>
          </p:cNvCxnSpPr>
          <p:nvPr/>
        </p:nvCxnSpPr>
        <p:spPr>
          <a:xfrm>
            <a:off x="1119847" y="5492285"/>
            <a:ext cx="4835100" cy="0"/>
          </a:xfrm>
          <a:prstGeom prst="line">
            <a:avLst/>
          </a:prstGeom>
          <a:ln>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0A04366-C5AD-3222-4667-6E98562D0BFA}"/>
              </a:ext>
            </a:extLst>
          </p:cNvPr>
          <p:cNvCxnSpPr>
            <a:cxnSpLocks/>
          </p:cNvCxnSpPr>
          <p:nvPr/>
        </p:nvCxnSpPr>
        <p:spPr>
          <a:xfrm>
            <a:off x="6096000" y="4868971"/>
            <a:ext cx="4835100" cy="0"/>
          </a:xfrm>
          <a:prstGeom prst="line">
            <a:avLst/>
          </a:prstGeom>
          <a:ln>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02" name="Group 1501">
            <a:extLst>
              <a:ext uri="{FF2B5EF4-FFF2-40B4-BE49-F238E27FC236}">
                <a16:creationId xmlns:a16="http://schemas.microsoft.com/office/drawing/2014/main" id="{2B35EE73-7FCB-733A-25D7-E20A71F1D87D}"/>
              </a:ext>
            </a:extLst>
          </p:cNvPr>
          <p:cNvGrpSpPr/>
          <p:nvPr/>
        </p:nvGrpSpPr>
        <p:grpSpPr>
          <a:xfrm>
            <a:off x="7135704" y="1729360"/>
            <a:ext cx="885077" cy="885077"/>
            <a:chOff x="9964170" y="3186735"/>
            <a:chExt cx="885203" cy="885203"/>
          </a:xfrm>
        </p:grpSpPr>
        <p:sp>
          <p:nvSpPr>
            <p:cNvPr id="1504" name="Oval 1503">
              <a:extLst>
                <a:ext uri="{FF2B5EF4-FFF2-40B4-BE49-F238E27FC236}">
                  <a16:creationId xmlns:a16="http://schemas.microsoft.com/office/drawing/2014/main" id="{21475461-9C48-E530-3DF5-2493BC4D4B30}"/>
                </a:ext>
              </a:extLst>
            </p:cNvPr>
            <p:cNvSpPr/>
            <p:nvPr/>
          </p:nvSpPr>
          <p:spPr bwMode="auto">
            <a:xfrm>
              <a:off x="9964170" y="3186735"/>
              <a:ext cx="885203" cy="885203"/>
            </a:xfrm>
            <a:prstGeom prst="ellipse">
              <a:avLst/>
            </a:prstGeom>
            <a:solidFill>
              <a:srgbClr val="054B16"/>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505" name="Group 1504">
              <a:extLst>
                <a:ext uri="{FF2B5EF4-FFF2-40B4-BE49-F238E27FC236}">
                  <a16:creationId xmlns:a16="http://schemas.microsoft.com/office/drawing/2014/main" id="{9BFF72AE-E871-A66F-ABB9-199F4B94B601}"/>
                </a:ext>
              </a:extLst>
            </p:cNvPr>
            <p:cNvGrpSpPr/>
            <p:nvPr/>
          </p:nvGrpSpPr>
          <p:grpSpPr>
            <a:xfrm>
              <a:off x="10549011" y="3654482"/>
              <a:ext cx="172917" cy="172917"/>
              <a:chOff x="1805229" y="3737407"/>
              <a:chExt cx="479927" cy="479927"/>
            </a:xfrm>
          </p:grpSpPr>
          <p:sp>
            <p:nvSpPr>
              <p:cNvPr id="1547" name="Oval 1546">
                <a:extLst>
                  <a:ext uri="{FF2B5EF4-FFF2-40B4-BE49-F238E27FC236}">
                    <a16:creationId xmlns:a16="http://schemas.microsoft.com/office/drawing/2014/main" id="{2A40A45A-B645-9760-0A49-ABFFFA41856D}"/>
                  </a:ext>
                </a:extLst>
              </p:cNvPr>
              <p:cNvSpPr/>
              <p:nvPr/>
            </p:nvSpPr>
            <p:spPr bwMode="auto">
              <a:xfrm>
                <a:off x="1805229" y="3737407"/>
                <a:ext cx="479927" cy="479927"/>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548" name="Freeform 286">
                <a:extLst>
                  <a:ext uri="{FF2B5EF4-FFF2-40B4-BE49-F238E27FC236}">
                    <a16:creationId xmlns:a16="http://schemas.microsoft.com/office/drawing/2014/main" id="{CD36B0EB-147C-F1A7-033F-0E1396382E0B}"/>
                  </a:ext>
                </a:extLst>
              </p:cNvPr>
              <p:cNvSpPr>
                <a:spLocks noEditPoints="1"/>
              </p:cNvSpPr>
              <p:nvPr/>
            </p:nvSpPr>
            <p:spPr bwMode="auto">
              <a:xfrm>
                <a:off x="1911840" y="3823809"/>
                <a:ext cx="266707" cy="265696"/>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54B16"/>
              </a:solidFill>
              <a:ln w="0">
                <a:noFill/>
                <a:prstDash val="solid"/>
                <a:round/>
                <a:headEnd/>
                <a:tailEnd/>
              </a:ln>
            </p:spPr>
            <p:txBody>
              <a:bodyPr vert="horz" wrap="square" lIns="114124" tIns="57062" rIns="114124" bIns="57062" numCol="1" anchor="t" anchorCtr="0" compatLnSpc="1">
                <a:prstTxWarp prst="textNoShape">
                  <a:avLst/>
                </a:prstTxWarp>
              </a:bodyP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a:ln>
                    <a:noFill/>
                  </a:ln>
                  <a:solidFill>
                    <a:srgbClr val="FFFFFF"/>
                  </a:solidFill>
                  <a:effectLst/>
                  <a:uLnTx/>
                  <a:uFillTx/>
                  <a:latin typeface="Segoe UI"/>
                  <a:ea typeface="+mn-ea"/>
                  <a:cs typeface="+mn-cs"/>
                </a:endParaRPr>
              </a:p>
            </p:txBody>
          </p:sp>
        </p:grpSp>
        <p:sp>
          <p:nvSpPr>
            <p:cNvPr id="1506" name="Oval 1505">
              <a:extLst>
                <a:ext uri="{FF2B5EF4-FFF2-40B4-BE49-F238E27FC236}">
                  <a16:creationId xmlns:a16="http://schemas.microsoft.com/office/drawing/2014/main" id="{12B81B33-432F-933A-2791-5DB511BAF493}"/>
                </a:ext>
              </a:extLst>
            </p:cNvPr>
            <p:cNvSpPr/>
            <p:nvPr/>
          </p:nvSpPr>
          <p:spPr bwMode="auto">
            <a:xfrm>
              <a:off x="10091614" y="3654482"/>
              <a:ext cx="172917" cy="172917"/>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1507" name="IoT">
              <a:extLst>
                <a:ext uri="{FF2B5EF4-FFF2-40B4-BE49-F238E27FC236}">
                  <a16:creationId xmlns:a16="http://schemas.microsoft.com/office/drawing/2014/main" id="{BDB0ACC4-8AF3-2DA7-11C9-1EEDB8BFC0C8}"/>
                </a:ext>
                <a:ext uri="{C183D7F6-B498-43B3-948B-1728B52AA6E4}">
                  <adec:decorative xmlns:adec="http://schemas.microsoft.com/office/drawing/2017/decorative" val="1"/>
                </a:ext>
              </a:extLst>
            </p:cNvPr>
            <p:cNvGrpSpPr/>
            <p:nvPr/>
          </p:nvGrpSpPr>
          <p:grpSpPr>
            <a:xfrm>
              <a:off x="10127170" y="3690044"/>
              <a:ext cx="101806" cy="101807"/>
              <a:chOff x="11072775" y="1225438"/>
              <a:chExt cx="429593" cy="429591"/>
            </a:xfrm>
            <a:solidFill>
              <a:srgbClr val="054B16"/>
            </a:solidFill>
          </p:grpSpPr>
          <p:sp>
            <p:nvSpPr>
              <p:cNvPr id="1541" name="Freeform: Shape 1540">
                <a:extLst>
                  <a:ext uri="{FF2B5EF4-FFF2-40B4-BE49-F238E27FC236}">
                    <a16:creationId xmlns:a16="http://schemas.microsoft.com/office/drawing/2014/main" id="{04643053-BDBD-2DC3-FF80-E71C6B099152}"/>
                  </a:ext>
                </a:extLst>
              </p:cNvPr>
              <p:cNvSpPr/>
              <p:nvPr/>
            </p:nvSpPr>
            <p:spPr>
              <a:xfrm>
                <a:off x="11072775" y="1416024"/>
                <a:ext cx="429593" cy="44749"/>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grpFill/>
              <a:ln w="4419" cap="flat">
                <a:solidFill>
                  <a:srgbClr val="054B16"/>
                </a:solidFill>
                <a:prstDash val="solid"/>
                <a:miter/>
              </a:ln>
            </p:spPr>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542" name="Freeform: Shape 1541">
                <a:extLst>
                  <a:ext uri="{FF2B5EF4-FFF2-40B4-BE49-F238E27FC236}">
                    <a16:creationId xmlns:a16="http://schemas.microsoft.com/office/drawing/2014/main" id="{EDD8688A-70E1-E6D3-6CD4-2AF0FAFCB2D4}"/>
                  </a:ext>
                </a:extLst>
              </p:cNvPr>
              <p:cNvSpPr/>
              <p:nvPr/>
            </p:nvSpPr>
            <p:spPr>
              <a:xfrm>
                <a:off x="11282865" y="1269925"/>
                <a:ext cx="174522" cy="174521"/>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grpFill/>
              <a:ln w="4419" cap="flat">
                <a:solidFill>
                  <a:srgbClr val="054B16"/>
                </a:solidFill>
                <a:prstDash val="solid"/>
                <a:miter/>
              </a:ln>
            </p:spPr>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543" name="Freeform: Shape 1542">
                <a:extLst>
                  <a:ext uri="{FF2B5EF4-FFF2-40B4-BE49-F238E27FC236}">
                    <a16:creationId xmlns:a16="http://schemas.microsoft.com/office/drawing/2014/main" id="{2B27BC31-F7DC-62E8-39CC-A1DD12737836}"/>
                  </a:ext>
                </a:extLst>
              </p:cNvPr>
              <p:cNvSpPr/>
              <p:nvPr/>
            </p:nvSpPr>
            <p:spPr>
              <a:xfrm>
                <a:off x="11118014" y="1442226"/>
                <a:ext cx="165572" cy="165572"/>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grpFill/>
              <a:ln w="4419" cap="flat">
                <a:solidFill>
                  <a:srgbClr val="054B16"/>
                </a:solidFill>
                <a:prstDash val="solid"/>
                <a:miter/>
              </a:ln>
            </p:spPr>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544" name="Freeform: Shape 1543">
                <a:extLst>
                  <a:ext uri="{FF2B5EF4-FFF2-40B4-BE49-F238E27FC236}">
                    <a16:creationId xmlns:a16="http://schemas.microsoft.com/office/drawing/2014/main" id="{43C62038-493C-A183-7FDA-557DAE7127AB}"/>
                  </a:ext>
                </a:extLst>
              </p:cNvPr>
              <p:cNvSpPr/>
              <p:nvPr/>
            </p:nvSpPr>
            <p:spPr>
              <a:xfrm>
                <a:off x="11117940" y="1269925"/>
                <a:ext cx="340095" cy="340093"/>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grpFill/>
              <a:ln w="4419" cap="flat">
                <a:solidFill>
                  <a:srgbClr val="054B16"/>
                </a:solidFill>
                <a:prstDash val="solid"/>
                <a:miter/>
              </a:ln>
            </p:spPr>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545" name="Freeform: Shape 1544">
                <a:extLst>
                  <a:ext uri="{FF2B5EF4-FFF2-40B4-BE49-F238E27FC236}">
                    <a16:creationId xmlns:a16="http://schemas.microsoft.com/office/drawing/2014/main" id="{70910DF7-8C02-B1DA-036C-91369C0F581B}"/>
                  </a:ext>
                </a:extLst>
              </p:cNvPr>
              <p:cNvSpPr/>
              <p:nvPr/>
            </p:nvSpPr>
            <p:spPr>
              <a:xfrm>
                <a:off x="11264800" y="1225438"/>
                <a:ext cx="44749" cy="429591"/>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grpFill/>
              <a:ln w="4419" cap="flat">
                <a:solidFill>
                  <a:srgbClr val="054B16"/>
                </a:solidFill>
                <a:prstDash val="solid"/>
                <a:miter/>
              </a:ln>
            </p:spPr>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546" name="Freeform: Shape 1545">
                <a:extLst>
                  <a:ext uri="{FF2B5EF4-FFF2-40B4-BE49-F238E27FC236}">
                    <a16:creationId xmlns:a16="http://schemas.microsoft.com/office/drawing/2014/main" id="{90F56B0D-6414-C19C-4EF4-E0A36665607B}"/>
                  </a:ext>
                </a:extLst>
              </p:cNvPr>
              <p:cNvSpPr/>
              <p:nvPr/>
            </p:nvSpPr>
            <p:spPr>
              <a:xfrm>
                <a:off x="11241833" y="1393299"/>
                <a:ext cx="89499" cy="89498"/>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grpFill/>
              <a:ln w="4419" cap="flat">
                <a:solidFill>
                  <a:srgbClr val="054B16"/>
                </a:solidFill>
                <a:prstDash val="solid"/>
                <a:miter/>
              </a:ln>
            </p:spPr>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grpSp>
        <p:grpSp>
          <p:nvGrpSpPr>
            <p:cNvPr id="1509" name="Group 1508">
              <a:extLst>
                <a:ext uri="{FF2B5EF4-FFF2-40B4-BE49-F238E27FC236}">
                  <a16:creationId xmlns:a16="http://schemas.microsoft.com/office/drawing/2014/main" id="{60A0D262-DA9E-0764-4EB3-BCB99292EDB2}"/>
                </a:ext>
              </a:extLst>
            </p:cNvPr>
            <p:cNvGrpSpPr/>
            <p:nvPr/>
          </p:nvGrpSpPr>
          <p:grpSpPr>
            <a:xfrm>
              <a:off x="10320312" y="3654482"/>
              <a:ext cx="172917" cy="172917"/>
              <a:chOff x="8852143" y="3713848"/>
              <a:chExt cx="380210" cy="380210"/>
            </a:xfrm>
          </p:grpSpPr>
          <p:sp>
            <p:nvSpPr>
              <p:cNvPr id="1537" name="Oval 1536">
                <a:extLst>
                  <a:ext uri="{FF2B5EF4-FFF2-40B4-BE49-F238E27FC236}">
                    <a16:creationId xmlns:a16="http://schemas.microsoft.com/office/drawing/2014/main" id="{E561EA26-9CD0-9BAE-B0F9-0BB7D28F7BE6}"/>
                  </a:ext>
                </a:extLst>
              </p:cNvPr>
              <p:cNvSpPr/>
              <p:nvPr/>
            </p:nvSpPr>
            <p:spPr bwMode="auto">
              <a:xfrm>
                <a:off x="8852143" y="3713848"/>
                <a:ext cx="380210" cy="380210"/>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538" name="Group 1537">
                <a:extLst>
                  <a:ext uri="{FF2B5EF4-FFF2-40B4-BE49-F238E27FC236}">
                    <a16:creationId xmlns:a16="http://schemas.microsoft.com/office/drawing/2014/main" id="{7DFF644D-0974-9B9E-B72F-575A5710B252}"/>
                  </a:ext>
                </a:extLst>
              </p:cNvPr>
              <p:cNvGrpSpPr/>
              <p:nvPr/>
            </p:nvGrpSpPr>
            <p:grpSpPr>
              <a:xfrm>
                <a:off x="8926799" y="3839283"/>
                <a:ext cx="230869" cy="129342"/>
                <a:chOff x="3901325" y="2927321"/>
                <a:chExt cx="286651" cy="160592"/>
              </a:xfrm>
            </p:grpSpPr>
            <p:sp>
              <p:nvSpPr>
                <p:cNvPr id="1539" name="Database_EFC7">
                  <a:extLst>
                    <a:ext uri="{FF2B5EF4-FFF2-40B4-BE49-F238E27FC236}">
                      <a16:creationId xmlns:a16="http://schemas.microsoft.com/office/drawing/2014/main" id="{140D1F12-A82E-5F96-8320-FF9A57276453}"/>
                    </a:ext>
                  </a:extLst>
                </p:cNvPr>
                <p:cNvSpPr>
                  <a:spLocks noChangeAspect="1" noEditPoints="1"/>
                </p:cNvSpPr>
                <p:nvPr/>
              </p:nvSpPr>
              <p:spPr bwMode="auto">
                <a:xfrm>
                  <a:off x="3901325" y="2927321"/>
                  <a:ext cx="123547" cy="16059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54B1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FFFFFF"/>
                    </a:solidFill>
                    <a:effectLst/>
                    <a:uLnTx/>
                    <a:uFillTx/>
                    <a:latin typeface="Segoe UI"/>
                    <a:ea typeface="+mn-ea"/>
                    <a:cs typeface="+mn-cs"/>
                  </a:endParaRPr>
                </a:p>
              </p:txBody>
            </p:sp>
            <p:sp>
              <p:nvSpPr>
                <p:cNvPr id="1540" name="Database_EFC7">
                  <a:extLst>
                    <a:ext uri="{FF2B5EF4-FFF2-40B4-BE49-F238E27FC236}">
                      <a16:creationId xmlns:a16="http://schemas.microsoft.com/office/drawing/2014/main" id="{7E02D15B-F814-B066-AF1D-A4FA90883BFA}"/>
                    </a:ext>
                  </a:extLst>
                </p:cNvPr>
                <p:cNvSpPr>
                  <a:spLocks noChangeAspect="1" noEditPoints="1"/>
                </p:cNvSpPr>
                <p:nvPr/>
              </p:nvSpPr>
              <p:spPr bwMode="auto">
                <a:xfrm>
                  <a:off x="4064429" y="2927321"/>
                  <a:ext cx="123547" cy="16059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54B1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1510" name="Oval 1509">
              <a:extLst>
                <a:ext uri="{FF2B5EF4-FFF2-40B4-BE49-F238E27FC236}">
                  <a16:creationId xmlns:a16="http://schemas.microsoft.com/office/drawing/2014/main" id="{8987932D-D0BB-7876-D262-4BEE90A54570}"/>
                </a:ext>
              </a:extLst>
            </p:cNvPr>
            <p:cNvSpPr/>
            <p:nvPr/>
          </p:nvSpPr>
          <p:spPr bwMode="auto">
            <a:xfrm>
              <a:off x="10320313" y="3431267"/>
              <a:ext cx="172917" cy="172917"/>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511" name="Group 1510">
              <a:extLst>
                <a:ext uri="{FF2B5EF4-FFF2-40B4-BE49-F238E27FC236}">
                  <a16:creationId xmlns:a16="http://schemas.microsoft.com/office/drawing/2014/main" id="{C45F43C5-CD74-0F93-E461-D968BFD0150D}"/>
                </a:ext>
              </a:extLst>
            </p:cNvPr>
            <p:cNvGrpSpPr/>
            <p:nvPr/>
          </p:nvGrpSpPr>
          <p:grpSpPr>
            <a:xfrm>
              <a:off x="10355234" y="3466176"/>
              <a:ext cx="103075" cy="103098"/>
              <a:chOff x="5149838" y="2869635"/>
              <a:chExt cx="412988" cy="413083"/>
            </a:xfrm>
            <a:noFill/>
          </p:grpSpPr>
          <p:sp>
            <p:nvSpPr>
              <p:cNvPr id="1524" name="Graphic 357">
                <a:extLst>
                  <a:ext uri="{FF2B5EF4-FFF2-40B4-BE49-F238E27FC236}">
                    <a16:creationId xmlns:a16="http://schemas.microsoft.com/office/drawing/2014/main" id="{E8736A53-2808-F4F3-1A7C-38683B7439DC}"/>
                  </a:ext>
                  <a:ext uri="{C183D7F6-B498-43B3-948B-1728B52AA6E4}">
                    <adec:decorative xmlns:adec="http://schemas.microsoft.com/office/drawing/2017/decorative" val="1"/>
                  </a:ext>
                </a:extLst>
              </p:cNvPr>
              <p:cNvSpPr/>
              <p:nvPr/>
            </p:nvSpPr>
            <p:spPr>
              <a:xfrm>
                <a:off x="5149838" y="2869635"/>
                <a:ext cx="412988" cy="413083"/>
              </a:xfrm>
              <a:custGeom>
                <a:avLst/>
                <a:gdLst>
                  <a:gd name="connsiteX0" fmla="*/ 333768 w 412988"/>
                  <a:gd name="connsiteY0" fmla="*/ 369675 h 413083"/>
                  <a:gd name="connsiteX1" fmla="*/ 43408 w 412988"/>
                  <a:gd name="connsiteY1" fmla="*/ 332924 h 413083"/>
                  <a:gd name="connsiteX2" fmla="*/ 80159 w 412988"/>
                  <a:gd name="connsiteY2" fmla="*/ 42566 h 413083"/>
                  <a:gd name="connsiteX3" fmla="*/ 82350 w 412988"/>
                  <a:gd name="connsiteY3" fmla="*/ 41106 h 413083"/>
                  <a:gd name="connsiteX4" fmla="*/ 371885 w 412988"/>
                  <a:gd name="connsiteY4" fmla="*/ 83141 h 413083"/>
                  <a:gd name="connsiteX5" fmla="*/ 333768 w 412988"/>
                  <a:gd name="connsiteY5" fmla="*/ 369675 h 41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988" h="413083">
                    <a:moveTo>
                      <a:pt x="333768" y="369675"/>
                    </a:moveTo>
                    <a:cubicBezTo>
                      <a:pt x="243437" y="439707"/>
                      <a:pt x="113440" y="423254"/>
                      <a:pt x="43408" y="332924"/>
                    </a:cubicBezTo>
                    <a:cubicBezTo>
                      <a:pt x="-26624" y="242594"/>
                      <a:pt x="-10170" y="112598"/>
                      <a:pt x="80159" y="42566"/>
                    </a:cubicBezTo>
                    <a:lnTo>
                      <a:pt x="82350" y="41106"/>
                    </a:lnTo>
                    <a:cubicBezTo>
                      <a:pt x="173910" y="-27239"/>
                      <a:pt x="303539" y="-8419"/>
                      <a:pt x="371885" y="83141"/>
                    </a:cubicBezTo>
                    <a:cubicBezTo>
                      <a:pt x="439079" y="173160"/>
                      <a:pt x="422161" y="300352"/>
                      <a:pt x="333768" y="369675"/>
                    </a:cubicBezTo>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525" name="Graphic 357">
                <a:extLst>
                  <a:ext uri="{FF2B5EF4-FFF2-40B4-BE49-F238E27FC236}">
                    <a16:creationId xmlns:a16="http://schemas.microsoft.com/office/drawing/2014/main" id="{EC13C0A6-7CDC-7185-4B82-2F6F2A789F6C}"/>
                  </a:ext>
                  <a:ext uri="{C183D7F6-B498-43B3-948B-1728B52AA6E4}">
                    <adec:decorative xmlns:adec="http://schemas.microsoft.com/office/drawing/2017/decorative" val="1"/>
                  </a:ext>
                </a:extLst>
              </p:cNvPr>
              <p:cNvSpPr/>
              <p:nvPr/>
            </p:nvSpPr>
            <p:spPr>
              <a:xfrm>
                <a:off x="5267722" y="2910498"/>
                <a:ext cx="249714" cy="122179"/>
              </a:xfrm>
              <a:custGeom>
                <a:avLst/>
                <a:gdLst>
                  <a:gd name="connsiteX0" fmla="*/ 32857 w 249714"/>
                  <a:gd name="connsiteY0" fmla="*/ 122179 h 122179"/>
                  <a:gd name="connsiteX1" fmla="*/ 249715 w 249714"/>
                  <a:gd name="connsiteY1" fmla="*/ 35047 h 122179"/>
                  <a:gd name="connsiteX2" fmla="*/ 213450 w 249714"/>
                  <a:gd name="connsiteY2" fmla="*/ 0 h 122179"/>
                  <a:gd name="connsiteX3" fmla="*/ 99302 w 249714"/>
                  <a:gd name="connsiteY3" fmla="*/ 26772 h 122179"/>
                  <a:gd name="connsiteX4" fmla="*/ 0 w 249714"/>
                  <a:gd name="connsiteY4" fmla="*/ 95407 h 122179"/>
                  <a:gd name="connsiteX5" fmla="*/ 32857 w 249714"/>
                  <a:gd name="connsiteY5" fmla="*/ 122179 h 12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4" h="122179">
                    <a:moveTo>
                      <a:pt x="32857" y="122179"/>
                    </a:moveTo>
                    <a:cubicBezTo>
                      <a:pt x="91375" y="66525"/>
                      <a:pt x="168959" y="35352"/>
                      <a:pt x="249715" y="35047"/>
                    </a:cubicBezTo>
                    <a:cubicBezTo>
                      <a:pt x="239105" y="21925"/>
                      <a:pt x="226926" y="10154"/>
                      <a:pt x="213450" y="0"/>
                    </a:cubicBezTo>
                    <a:cubicBezTo>
                      <a:pt x="174163" y="2424"/>
                      <a:pt x="135569" y="11475"/>
                      <a:pt x="99302" y="26772"/>
                    </a:cubicBezTo>
                    <a:cubicBezTo>
                      <a:pt x="61962" y="42811"/>
                      <a:pt x="28201" y="66146"/>
                      <a:pt x="0" y="95407"/>
                    </a:cubicBezTo>
                    <a:cubicBezTo>
                      <a:pt x="13554" y="100552"/>
                      <a:pt x="25081" y="109943"/>
                      <a:pt x="32857" y="122179"/>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526" name="Graphic 357">
                <a:extLst>
                  <a:ext uri="{FF2B5EF4-FFF2-40B4-BE49-F238E27FC236}">
                    <a16:creationId xmlns:a16="http://schemas.microsoft.com/office/drawing/2014/main" id="{771938FC-D167-F2D6-4027-BCB6D88C0C17}"/>
                  </a:ext>
                  <a:ext uri="{C183D7F6-B498-43B3-948B-1728B52AA6E4}">
                    <adec:decorative xmlns:adec="http://schemas.microsoft.com/office/drawing/2017/decorative" val="1"/>
                  </a:ext>
                </a:extLst>
              </p:cNvPr>
              <p:cNvSpPr/>
              <p:nvPr/>
            </p:nvSpPr>
            <p:spPr>
              <a:xfrm>
                <a:off x="5177912" y="3115915"/>
                <a:ext cx="54762" cy="101978"/>
              </a:xfrm>
              <a:custGeom>
                <a:avLst/>
                <a:gdLst>
                  <a:gd name="connsiteX0" fmla="*/ 20201 w 54762"/>
                  <a:gd name="connsiteY0" fmla="*/ 0 h 101978"/>
                  <a:gd name="connsiteX1" fmla="*/ 0 w 54762"/>
                  <a:gd name="connsiteY1" fmla="*/ 63767 h 101978"/>
                  <a:gd name="connsiteX2" fmla="*/ 15090 w 54762"/>
                  <a:gd name="connsiteY2" fmla="*/ 86158 h 101978"/>
                  <a:gd name="connsiteX3" fmla="*/ 28476 w 54762"/>
                  <a:gd name="connsiteY3" fmla="*/ 101978 h 101978"/>
                  <a:gd name="connsiteX4" fmla="*/ 54762 w 54762"/>
                  <a:gd name="connsiteY4" fmla="*/ 17524 h 101978"/>
                  <a:gd name="connsiteX5" fmla="*/ 20201 w 54762"/>
                  <a:gd name="connsiteY5" fmla="*/ 0 h 1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2" h="101978">
                    <a:moveTo>
                      <a:pt x="20201" y="0"/>
                    </a:moveTo>
                    <a:cubicBezTo>
                      <a:pt x="11840" y="20705"/>
                      <a:pt x="5086" y="42023"/>
                      <a:pt x="0" y="63767"/>
                    </a:cubicBezTo>
                    <a:cubicBezTo>
                      <a:pt x="4494" y="71580"/>
                      <a:pt x="9536" y="79061"/>
                      <a:pt x="15090" y="86158"/>
                    </a:cubicBezTo>
                    <a:cubicBezTo>
                      <a:pt x="19471" y="91756"/>
                      <a:pt x="23609" y="96867"/>
                      <a:pt x="28476" y="101978"/>
                    </a:cubicBezTo>
                    <a:cubicBezTo>
                      <a:pt x="34357" y="73011"/>
                      <a:pt x="43164" y="44712"/>
                      <a:pt x="54762" y="17524"/>
                    </a:cubicBezTo>
                    <a:cubicBezTo>
                      <a:pt x="41771" y="15204"/>
                      <a:pt x="29750" y="9110"/>
                      <a:pt x="20201" y="0"/>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527" name="Graphic 357">
                <a:extLst>
                  <a:ext uri="{FF2B5EF4-FFF2-40B4-BE49-F238E27FC236}">
                    <a16:creationId xmlns:a16="http://schemas.microsoft.com/office/drawing/2014/main" id="{7D03B2DA-2E2F-9097-B29F-53CFBF656127}"/>
                  </a:ext>
                  <a:ext uri="{C183D7F6-B498-43B3-948B-1728B52AA6E4}">
                    <adec:decorative xmlns:adec="http://schemas.microsoft.com/office/drawing/2017/decorative" val="1"/>
                  </a:ext>
                </a:extLst>
              </p:cNvPr>
              <p:cNvSpPr/>
              <p:nvPr/>
            </p:nvSpPr>
            <p:spPr>
              <a:xfrm>
                <a:off x="5178399" y="2933863"/>
                <a:ext cx="43566" cy="93216"/>
              </a:xfrm>
              <a:custGeom>
                <a:avLst/>
                <a:gdLst>
                  <a:gd name="connsiteX0" fmla="*/ 43566 w 43566"/>
                  <a:gd name="connsiteY0" fmla="*/ 71555 h 93216"/>
                  <a:gd name="connsiteX1" fmla="*/ 26773 w 43566"/>
                  <a:gd name="connsiteY1" fmla="*/ 0 h 93216"/>
                  <a:gd name="connsiteX2" fmla="*/ 0 w 43566"/>
                  <a:gd name="connsiteY2" fmla="*/ 35291 h 93216"/>
                  <a:gd name="connsiteX3" fmla="*/ 13873 w 43566"/>
                  <a:gd name="connsiteY3" fmla="*/ 93216 h 93216"/>
                  <a:gd name="connsiteX4" fmla="*/ 43566 w 43566"/>
                  <a:gd name="connsiteY4" fmla="*/ 71555 h 93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6" h="93216">
                    <a:moveTo>
                      <a:pt x="43566" y="71555"/>
                    </a:moveTo>
                    <a:cubicBezTo>
                      <a:pt x="34977" y="48506"/>
                      <a:pt x="29335" y="24464"/>
                      <a:pt x="26773" y="0"/>
                    </a:cubicBezTo>
                    <a:cubicBezTo>
                      <a:pt x="16559" y="10727"/>
                      <a:pt x="7579" y="22564"/>
                      <a:pt x="0" y="35291"/>
                    </a:cubicBezTo>
                    <a:cubicBezTo>
                      <a:pt x="2747" y="55001"/>
                      <a:pt x="7393" y="74400"/>
                      <a:pt x="13873" y="93216"/>
                    </a:cubicBezTo>
                    <a:cubicBezTo>
                      <a:pt x="21499" y="83309"/>
                      <a:pt x="31803" y="75792"/>
                      <a:pt x="43566" y="71555"/>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528" name="Graphic 357">
                <a:extLst>
                  <a:ext uri="{FF2B5EF4-FFF2-40B4-BE49-F238E27FC236}">
                    <a16:creationId xmlns:a16="http://schemas.microsoft.com/office/drawing/2014/main" id="{DDC8FB28-BF0A-F5AE-5EFA-018331B67723}"/>
                  </a:ext>
                  <a:ext uri="{C183D7F6-B498-43B3-948B-1728B52AA6E4}">
                    <adec:decorative xmlns:adec="http://schemas.microsoft.com/office/drawing/2017/decorative" val="1"/>
                  </a:ext>
                </a:extLst>
              </p:cNvPr>
              <p:cNvSpPr/>
              <p:nvPr/>
            </p:nvSpPr>
            <p:spPr>
              <a:xfrm>
                <a:off x="5177912" y="3001524"/>
                <a:ext cx="132889" cy="132888"/>
              </a:xfrm>
              <a:custGeom>
                <a:avLst/>
                <a:gdLst>
                  <a:gd name="connsiteX0" fmla="*/ 132889 w 132889"/>
                  <a:gd name="connsiteY0" fmla="*/ 66444 h 132888"/>
                  <a:gd name="connsiteX1" fmla="*/ 66445 w 132889"/>
                  <a:gd name="connsiteY1" fmla="*/ 132888 h 132888"/>
                  <a:gd name="connsiteX2" fmla="*/ 0 w 132889"/>
                  <a:gd name="connsiteY2" fmla="*/ 66444 h 132888"/>
                  <a:gd name="connsiteX3" fmla="*/ 66445 w 132889"/>
                  <a:gd name="connsiteY3" fmla="*/ 0 h 132888"/>
                  <a:gd name="connsiteX4" fmla="*/ 132889 w 132889"/>
                  <a:gd name="connsiteY4" fmla="*/ 66444 h 132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9" h="132888">
                    <a:moveTo>
                      <a:pt x="132889" y="66444"/>
                    </a:moveTo>
                    <a:cubicBezTo>
                      <a:pt x="132889" y="103140"/>
                      <a:pt x="103141" y="132888"/>
                      <a:pt x="66445" y="132888"/>
                    </a:cubicBezTo>
                    <a:cubicBezTo>
                      <a:pt x="29748" y="132888"/>
                      <a:pt x="0" y="103140"/>
                      <a:pt x="0" y="66444"/>
                    </a:cubicBezTo>
                    <a:cubicBezTo>
                      <a:pt x="0" y="29748"/>
                      <a:pt x="29748" y="0"/>
                      <a:pt x="66445" y="0"/>
                    </a:cubicBezTo>
                    <a:cubicBezTo>
                      <a:pt x="103141" y="0"/>
                      <a:pt x="132889" y="29748"/>
                      <a:pt x="132889" y="66444"/>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529" name="Graphic 357">
                <a:extLst>
                  <a:ext uri="{FF2B5EF4-FFF2-40B4-BE49-F238E27FC236}">
                    <a16:creationId xmlns:a16="http://schemas.microsoft.com/office/drawing/2014/main" id="{EC427A7F-B91E-B8B1-1650-17AEF32B98F3}"/>
                  </a:ext>
                  <a:ext uri="{C183D7F6-B498-43B3-948B-1728B52AA6E4}">
                    <adec:decorative xmlns:adec="http://schemas.microsoft.com/office/drawing/2017/decorative" val="1"/>
                  </a:ext>
                </a:extLst>
              </p:cNvPr>
              <p:cNvSpPr/>
              <p:nvPr/>
            </p:nvSpPr>
            <p:spPr>
              <a:xfrm>
                <a:off x="5256526" y="3113237"/>
                <a:ext cx="97841" cy="81777"/>
              </a:xfrm>
              <a:custGeom>
                <a:avLst/>
                <a:gdLst>
                  <a:gd name="connsiteX0" fmla="*/ 84699 w 97841"/>
                  <a:gd name="connsiteY0" fmla="*/ 76180 h 81777"/>
                  <a:gd name="connsiteX1" fmla="*/ 97841 w 97841"/>
                  <a:gd name="connsiteY1" fmla="*/ 45270 h 81777"/>
                  <a:gd name="connsiteX2" fmla="*/ 36265 w 97841"/>
                  <a:gd name="connsiteY2" fmla="*/ 0 h 81777"/>
                  <a:gd name="connsiteX3" fmla="*/ 0 w 97841"/>
                  <a:gd name="connsiteY3" fmla="*/ 20201 h 81777"/>
                  <a:gd name="connsiteX4" fmla="*/ 35291 w 97841"/>
                  <a:gd name="connsiteY4" fmla="*/ 51354 h 81777"/>
                  <a:gd name="connsiteX5" fmla="*/ 85185 w 97841"/>
                  <a:gd name="connsiteY5" fmla="*/ 81777 h 81777"/>
                  <a:gd name="connsiteX6" fmla="*/ 84699 w 97841"/>
                  <a:gd name="connsiteY6" fmla="*/ 76180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841" h="81777">
                    <a:moveTo>
                      <a:pt x="84699" y="76180"/>
                    </a:moveTo>
                    <a:cubicBezTo>
                      <a:pt x="84717" y="64521"/>
                      <a:pt x="89459" y="53369"/>
                      <a:pt x="97841" y="45270"/>
                    </a:cubicBezTo>
                    <a:cubicBezTo>
                      <a:pt x="75403" y="32971"/>
                      <a:pt x="54697" y="17748"/>
                      <a:pt x="36265" y="0"/>
                    </a:cubicBezTo>
                    <a:cubicBezTo>
                      <a:pt x="26633" y="10419"/>
                      <a:pt x="13930" y="17497"/>
                      <a:pt x="0" y="20201"/>
                    </a:cubicBezTo>
                    <a:cubicBezTo>
                      <a:pt x="10980" y="31440"/>
                      <a:pt x="22776" y="41852"/>
                      <a:pt x="35291" y="51354"/>
                    </a:cubicBezTo>
                    <a:cubicBezTo>
                      <a:pt x="50874" y="63122"/>
                      <a:pt x="67588" y="73312"/>
                      <a:pt x="85185" y="81777"/>
                    </a:cubicBezTo>
                    <a:cubicBezTo>
                      <a:pt x="84903" y="79923"/>
                      <a:pt x="84740" y="78054"/>
                      <a:pt x="84699" y="76180"/>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530" name="Graphic 357">
                <a:extLst>
                  <a:ext uri="{FF2B5EF4-FFF2-40B4-BE49-F238E27FC236}">
                    <a16:creationId xmlns:a16="http://schemas.microsoft.com/office/drawing/2014/main" id="{44A81ED7-68A7-18B1-D262-26BC826D88BC}"/>
                  </a:ext>
                  <a:ext uri="{C183D7F6-B498-43B3-948B-1728B52AA6E4}">
                    <adec:decorative xmlns:adec="http://schemas.microsoft.com/office/drawing/2017/decorative" val="1"/>
                  </a:ext>
                </a:extLst>
              </p:cNvPr>
              <p:cNvSpPr/>
              <p:nvPr/>
            </p:nvSpPr>
            <p:spPr>
              <a:xfrm>
                <a:off x="5414971" y="3186740"/>
                <a:ext cx="112201" cy="39210"/>
              </a:xfrm>
              <a:custGeom>
                <a:avLst/>
                <a:gdLst>
                  <a:gd name="connsiteX0" fmla="*/ 79587 w 112201"/>
                  <a:gd name="connsiteY0" fmla="*/ 7788 h 39210"/>
                  <a:gd name="connsiteX1" fmla="*/ 12413 w 112201"/>
                  <a:gd name="connsiteY1" fmla="*/ 0 h 39210"/>
                  <a:gd name="connsiteX2" fmla="*/ 12413 w 112201"/>
                  <a:gd name="connsiteY2" fmla="*/ 2677 h 39210"/>
                  <a:gd name="connsiteX3" fmla="*/ 0 w 112201"/>
                  <a:gd name="connsiteY3" fmla="*/ 32857 h 39210"/>
                  <a:gd name="connsiteX4" fmla="*/ 83238 w 112201"/>
                  <a:gd name="connsiteY4" fmla="*/ 38698 h 39210"/>
                  <a:gd name="connsiteX5" fmla="*/ 112201 w 112201"/>
                  <a:gd name="connsiteY5" fmla="*/ 6085 h 39210"/>
                  <a:gd name="connsiteX6" fmla="*/ 79587 w 112201"/>
                  <a:gd name="connsiteY6" fmla="*/ 7788 h 3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201" h="39210">
                    <a:moveTo>
                      <a:pt x="79587" y="7788"/>
                    </a:moveTo>
                    <a:cubicBezTo>
                      <a:pt x="56969" y="7803"/>
                      <a:pt x="34427" y="5189"/>
                      <a:pt x="12413" y="0"/>
                    </a:cubicBezTo>
                    <a:cubicBezTo>
                      <a:pt x="12532" y="888"/>
                      <a:pt x="12532" y="1789"/>
                      <a:pt x="12413" y="2677"/>
                    </a:cubicBezTo>
                    <a:cubicBezTo>
                      <a:pt x="12447" y="13985"/>
                      <a:pt x="7981" y="24845"/>
                      <a:pt x="0" y="32857"/>
                    </a:cubicBezTo>
                    <a:cubicBezTo>
                      <a:pt x="27391" y="38284"/>
                      <a:pt x="55356" y="40246"/>
                      <a:pt x="83238" y="38698"/>
                    </a:cubicBezTo>
                    <a:cubicBezTo>
                      <a:pt x="94054" y="28917"/>
                      <a:pt x="103765" y="17981"/>
                      <a:pt x="112201" y="6085"/>
                    </a:cubicBezTo>
                    <a:cubicBezTo>
                      <a:pt x="101373" y="7287"/>
                      <a:pt x="90481" y="7856"/>
                      <a:pt x="79587" y="7788"/>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531" name="Graphic 357">
                <a:extLst>
                  <a:ext uri="{FF2B5EF4-FFF2-40B4-BE49-F238E27FC236}">
                    <a16:creationId xmlns:a16="http://schemas.microsoft.com/office/drawing/2014/main" id="{CC3EBDD0-E094-72A2-6E9F-54306A1048D3}"/>
                  </a:ext>
                  <a:ext uri="{C183D7F6-B498-43B3-948B-1728B52AA6E4}">
                    <adec:decorative xmlns:adec="http://schemas.microsoft.com/office/drawing/2017/decorative" val="1"/>
                  </a:ext>
                </a:extLst>
              </p:cNvPr>
              <p:cNvSpPr/>
              <p:nvPr/>
            </p:nvSpPr>
            <p:spPr>
              <a:xfrm>
                <a:off x="5340981" y="3146094"/>
                <a:ext cx="86645" cy="86645"/>
              </a:xfrm>
              <a:custGeom>
                <a:avLst/>
                <a:gdLst>
                  <a:gd name="connsiteX0" fmla="*/ 86646 w 86645"/>
                  <a:gd name="connsiteY0" fmla="*/ 43323 h 86645"/>
                  <a:gd name="connsiteX1" fmla="*/ 43323 w 86645"/>
                  <a:gd name="connsiteY1" fmla="*/ 86645 h 86645"/>
                  <a:gd name="connsiteX2" fmla="*/ 0 w 86645"/>
                  <a:gd name="connsiteY2" fmla="*/ 43323 h 86645"/>
                  <a:gd name="connsiteX3" fmla="*/ 43323 w 86645"/>
                  <a:gd name="connsiteY3" fmla="*/ 0 h 86645"/>
                  <a:gd name="connsiteX4" fmla="*/ 86646 w 86645"/>
                  <a:gd name="connsiteY4" fmla="*/ 43323 h 8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45" h="86645">
                    <a:moveTo>
                      <a:pt x="86646" y="43323"/>
                    </a:moveTo>
                    <a:cubicBezTo>
                      <a:pt x="86646" y="67249"/>
                      <a:pt x="67249" y="86645"/>
                      <a:pt x="43323" y="86645"/>
                    </a:cubicBezTo>
                    <a:cubicBezTo>
                      <a:pt x="19396" y="86645"/>
                      <a:pt x="0" y="67249"/>
                      <a:pt x="0" y="43323"/>
                    </a:cubicBezTo>
                    <a:cubicBezTo>
                      <a:pt x="0" y="19396"/>
                      <a:pt x="19396" y="0"/>
                      <a:pt x="43323" y="0"/>
                    </a:cubicBezTo>
                    <a:cubicBezTo>
                      <a:pt x="67249" y="0"/>
                      <a:pt x="86646" y="19396"/>
                      <a:pt x="86646" y="43323"/>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532" name="Graphic 357">
                <a:extLst>
                  <a:ext uri="{FF2B5EF4-FFF2-40B4-BE49-F238E27FC236}">
                    <a16:creationId xmlns:a16="http://schemas.microsoft.com/office/drawing/2014/main" id="{29FC082C-6F67-DA45-409E-FD74D917A1D3}"/>
                  </a:ext>
                  <a:ext uri="{C183D7F6-B498-43B3-948B-1728B52AA6E4}">
                    <adec:decorative xmlns:adec="http://schemas.microsoft.com/office/drawing/2017/decorative" val="1"/>
                  </a:ext>
                </a:extLst>
              </p:cNvPr>
              <p:cNvSpPr/>
              <p:nvPr/>
            </p:nvSpPr>
            <p:spPr>
              <a:xfrm>
                <a:off x="5268696" y="2877884"/>
                <a:ext cx="183756" cy="196168"/>
              </a:xfrm>
              <a:custGeom>
                <a:avLst/>
                <a:gdLst>
                  <a:gd name="connsiteX0" fmla="*/ 168910 w 183756"/>
                  <a:gd name="connsiteY0" fmla="*/ 196168 h 196168"/>
                  <a:gd name="connsiteX1" fmla="*/ 183757 w 183756"/>
                  <a:gd name="connsiteY1" fmla="*/ 171830 h 196168"/>
                  <a:gd name="connsiteX2" fmla="*/ 75206 w 183756"/>
                  <a:gd name="connsiteY2" fmla="*/ 71068 h 196168"/>
                  <a:gd name="connsiteX3" fmla="*/ 26529 w 183756"/>
                  <a:gd name="connsiteY3" fmla="*/ 0 h 196168"/>
                  <a:gd name="connsiteX4" fmla="*/ 0 w 183756"/>
                  <a:gd name="connsiteY4" fmla="*/ 10222 h 196168"/>
                  <a:gd name="connsiteX5" fmla="*/ 52328 w 183756"/>
                  <a:gd name="connsiteY5" fmla="*/ 87619 h 196168"/>
                  <a:gd name="connsiteX6" fmla="*/ 168910 w 183756"/>
                  <a:gd name="connsiteY6" fmla="*/ 196168 h 19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56" h="196168">
                    <a:moveTo>
                      <a:pt x="168910" y="196168"/>
                    </a:moveTo>
                    <a:cubicBezTo>
                      <a:pt x="171059" y="186648"/>
                      <a:pt x="176275" y="178097"/>
                      <a:pt x="183757" y="171830"/>
                    </a:cubicBezTo>
                    <a:cubicBezTo>
                      <a:pt x="143681" y="142696"/>
                      <a:pt x="107238" y="108868"/>
                      <a:pt x="75206" y="71068"/>
                    </a:cubicBezTo>
                    <a:cubicBezTo>
                      <a:pt x="56539" y="49147"/>
                      <a:pt x="40224" y="25327"/>
                      <a:pt x="26529" y="0"/>
                    </a:cubicBezTo>
                    <a:cubicBezTo>
                      <a:pt x="17438" y="2725"/>
                      <a:pt x="8569" y="6143"/>
                      <a:pt x="0" y="10222"/>
                    </a:cubicBezTo>
                    <a:cubicBezTo>
                      <a:pt x="14656" y="37799"/>
                      <a:pt x="32197" y="63743"/>
                      <a:pt x="52328" y="87619"/>
                    </a:cubicBezTo>
                    <a:cubicBezTo>
                      <a:pt x="86543" y="128490"/>
                      <a:pt x="125704" y="164953"/>
                      <a:pt x="168910" y="196168"/>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533" name="Graphic 357">
                <a:extLst>
                  <a:ext uri="{FF2B5EF4-FFF2-40B4-BE49-F238E27FC236}">
                    <a16:creationId xmlns:a16="http://schemas.microsoft.com/office/drawing/2014/main" id="{92DE334A-9F45-68B3-1D41-CB95789BE2C8}"/>
                  </a:ext>
                  <a:ext uri="{C183D7F6-B498-43B3-948B-1728B52AA6E4}">
                    <adec:decorative xmlns:adec="http://schemas.microsoft.com/office/drawing/2017/decorative" val="1"/>
                  </a:ext>
                </a:extLst>
              </p:cNvPr>
              <p:cNvSpPr/>
              <p:nvPr/>
            </p:nvSpPr>
            <p:spPr>
              <a:xfrm>
                <a:off x="5436876" y="3036328"/>
                <a:ext cx="92000" cy="91999"/>
              </a:xfrm>
              <a:custGeom>
                <a:avLst/>
                <a:gdLst>
                  <a:gd name="connsiteX0" fmla="*/ 92000 w 92000"/>
                  <a:gd name="connsiteY0" fmla="*/ 46000 h 91999"/>
                  <a:gd name="connsiteX1" fmla="*/ 46000 w 92000"/>
                  <a:gd name="connsiteY1" fmla="*/ 92000 h 91999"/>
                  <a:gd name="connsiteX2" fmla="*/ 0 w 92000"/>
                  <a:gd name="connsiteY2" fmla="*/ 46000 h 91999"/>
                  <a:gd name="connsiteX3" fmla="*/ 46000 w 92000"/>
                  <a:gd name="connsiteY3" fmla="*/ 0 h 91999"/>
                  <a:gd name="connsiteX4" fmla="*/ 92000 w 92000"/>
                  <a:gd name="connsiteY4" fmla="*/ 46000 h 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00" h="91999">
                    <a:moveTo>
                      <a:pt x="92000" y="46000"/>
                    </a:moveTo>
                    <a:cubicBezTo>
                      <a:pt x="92000" y="71405"/>
                      <a:pt x="71405" y="92000"/>
                      <a:pt x="46000" y="92000"/>
                    </a:cubicBezTo>
                    <a:cubicBezTo>
                      <a:pt x="20595" y="92000"/>
                      <a:pt x="0" y="71405"/>
                      <a:pt x="0" y="46000"/>
                    </a:cubicBezTo>
                    <a:cubicBezTo>
                      <a:pt x="0" y="20595"/>
                      <a:pt x="20595" y="0"/>
                      <a:pt x="46000" y="0"/>
                    </a:cubicBezTo>
                    <a:cubicBezTo>
                      <a:pt x="71405" y="0"/>
                      <a:pt x="92000" y="20595"/>
                      <a:pt x="92000" y="46000"/>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534" name="Graphic 357">
                <a:extLst>
                  <a:ext uri="{FF2B5EF4-FFF2-40B4-BE49-F238E27FC236}">
                    <a16:creationId xmlns:a16="http://schemas.microsoft.com/office/drawing/2014/main" id="{9072C7CA-5949-1BF2-9D36-F6849C8F36F7}"/>
                  </a:ext>
                  <a:ext uri="{C183D7F6-B498-43B3-948B-1728B52AA6E4}">
                    <adec:decorative xmlns:adec="http://schemas.microsoft.com/office/drawing/2017/decorative" val="1"/>
                  </a:ext>
                </a:extLst>
              </p:cNvPr>
              <p:cNvSpPr/>
              <p:nvPr/>
            </p:nvSpPr>
            <p:spPr>
              <a:xfrm>
                <a:off x="5511595" y="3095227"/>
                <a:ext cx="48433" cy="44539"/>
              </a:xfrm>
              <a:custGeom>
                <a:avLst/>
                <a:gdLst>
                  <a:gd name="connsiteX0" fmla="*/ 48434 w 48433"/>
                  <a:gd name="connsiteY0" fmla="*/ 18010 h 44539"/>
                  <a:gd name="connsiteX1" fmla="*/ 39915 w 48433"/>
                  <a:gd name="connsiteY1" fmla="*/ 13873 h 44539"/>
                  <a:gd name="connsiteX2" fmla="*/ 39915 w 48433"/>
                  <a:gd name="connsiteY2" fmla="*/ 13873 h 44539"/>
                  <a:gd name="connsiteX3" fmla="*/ 32614 w 48433"/>
                  <a:gd name="connsiteY3" fmla="*/ 9979 h 44539"/>
                  <a:gd name="connsiteX4" fmla="*/ 31153 w 48433"/>
                  <a:gd name="connsiteY4" fmla="*/ 9979 h 44539"/>
                  <a:gd name="connsiteX5" fmla="*/ 24825 w 48433"/>
                  <a:gd name="connsiteY5" fmla="*/ 4868 h 44539"/>
                  <a:gd name="connsiteX6" fmla="*/ 23122 w 48433"/>
                  <a:gd name="connsiteY6" fmla="*/ 4868 h 44539"/>
                  <a:gd name="connsiteX7" fmla="*/ 15577 w 48433"/>
                  <a:gd name="connsiteY7" fmla="*/ 0 h 44539"/>
                  <a:gd name="connsiteX8" fmla="*/ 0 w 48433"/>
                  <a:gd name="connsiteY8" fmla="*/ 22391 h 44539"/>
                  <a:gd name="connsiteX9" fmla="*/ 9249 w 48433"/>
                  <a:gd name="connsiteY9" fmla="*/ 27746 h 44539"/>
                  <a:gd name="connsiteX10" fmla="*/ 11196 w 48433"/>
                  <a:gd name="connsiteY10" fmla="*/ 28963 h 44539"/>
                  <a:gd name="connsiteX11" fmla="*/ 19714 w 48433"/>
                  <a:gd name="connsiteY11" fmla="*/ 33587 h 44539"/>
                  <a:gd name="connsiteX12" fmla="*/ 19714 w 48433"/>
                  <a:gd name="connsiteY12" fmla="*/ 33587 h 44539"/>
                  <a:gd name="connsiteX13" fmla="*/ 40646 w 48433"/>
                  <a:gd name="connsiteY13" fmla="*/ 44539 h 44539"/>
                  <a:gd name="connsiteX14" fmla="*/ 40646 w 48433"/>
                  <a:gd name="connsiteY14" fmla="*/ 44539 h 44539"/>
                  <a:gd name="connsiteX15" fmla="*/ 47704 w 48433"/>
                  <a:gd name="connsiteY15" fmla="*/ 17524 h 4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3" h="44539">
                    <a:moveTo>
                      <a:pt x="48434" y="18010"/>
                    </a:moveTo>
                    <a:lnTo>
                      <a:pt x="39915" y="13873"/>
                    </a:lnTo>
                    <a:lnTo>
                      <a:pt x="39915" y="13873"/>
                    </a:lnTo>
                    <a:lnTo>
                      <a:pt x="32614" y="9979"/>
                    </a:lnTo>
                    <a:lnTo>
                      <a:pt x="31153" y="9979"/>
                    </a:lnTo>
                    <a:lnTo>
                      <a:pt x="24825" y="4868"/>
                    </a:lnTo>
                    <a:lnTo>
                      <a:pt x="23122" y="4868"/>
                    </a:lnTo>
                    <a:lnTo>
                      <a:pt x="15577" y="0"/>
                    </a:lnTo>
                    <a:cubicBezTo>
                      <a:pt x="12963" y="8961"/>
                      <a:pt x="7494" y="16825"/>
                      <a:pt x="0" y="22391"/>
                    </a:cubicBezTo>
                    <a:cubicBezTo>
                      <a:pt x="2921" y="24339"/>
                      <a:pt x="6085" y="26042"/>
                      <a:pt x="9249" y="27746"/>
                    </a:cubicBezTo>
                    <a:lnTo>
                      <a:pt x="11196" y="28963"/>
                    </a:lnTo>
                    <a:lnTo>
                      <a:pt x="19714" y="33587"/>
                    </a:lnTo>
                    <a:lnTo>
                      <a:pt x="19714" y="33587"/>
                    </a:lnTo>
                    <a:lnTo>
                      <a:pt x="40646" y="44539"/>
                    </a:lnTo>
                    <a:lnTo>
                      <a:pt x="40646" y="44539"/>
                    </a:lnTo>
                    <a:cubicBezTo>
                      <a:pt x="43595" y="35700"/>
                      <a:pt x="45954" y="26675"/>
                      <a:pt x="47704" y="17524"/>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535" name="Graphic 357">
                <a:extLst>
                  <a:ext uri="{FF2B5EF4-FFF2-40B4-BE49-F238E27FC236}">
                    <a16:creationId xmlns:a16="http://schemas.microsoft.com/office/drawing/2014/main" id="{09FABF8F-7B93-C2B1-ECD6-FF6115C936C2}"/>
                  </a:ext>
                  <a:ext uri="{C183D7F6-B498-43B3-948B-1728B52AA6E4}">
                    <adec:decorative xmlns:adec="http://schemas.microsoft.com/office/drawing/2017/decorative" val="1"/>
                  </a:ext>
                </a:extLst>
              </p:cNvPr>
              <p:cNvSpPr/>
              <p:nvPr/>
            </p:nvSpPr>
            <p:spPr>
              <a:xfrm>
                <a:off x="5177912" y="3001524"/>
                <a:ext cx="132889" cy="132888"/>
              </a:xfrm>
              <a:custGeom>
                <a:avLst/>
                <a:gdLst>
                  <a:gd name="connsiteX0" fmla="*/ 132889 w 132889"/>
                  <a:gd name="connsiteY0" fmla="*/ 66444 h 132888"/>
                  <a:gd name="connsiteX1" fmla="*/ 66445 w 132889"/>
                  <a:gd name="connsiteY1" fmla="*/ 132888 h 132888"/>
                  <a:gd name="connsiteX2" fmla="*/ 0 w 132889"/>
                  <a:gd name="connsiteY2" fmla="*/ 66444 h 132888"/>
                  <a:gd name="connsiteX3" fmla="*/ 66445 w 132889"/>
                  <a:gd name="connsiteY3" fmla="*/ 0 h 132888"/>
                  <a:gd name="connsiteX4" fmla="*/ 132889 w 132889"/>
                  <a:gd name="connsiteY4" fmla="*/ 66444 h 132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9" h="132888">
                    <a:moveTo>
                      <a:pt x="132889" y="66444"/>
                    </a:moveTo>
                    <a:cubicBezTo>
                      <a:pt x="132889" y="103140"/>
                      <a:pt x="103141" y="132888"/>
                      <a:pt x="66445" y="132888"/>
                    </a:cubicBezTo>
                    <a:cubicBezTo>
                      <a:pt x="29748" y="132888"/>
                      <a:pt x="0" y="103140"/>
                      <a:pt x="0" y="66444"/>
                    </a:cubicBezTo>
                    <a:cubicBezTo>
                      <a:pt x="0" y="29748"/>
                      <a:pt x="29748" y="0"/>
                      <a:pt x="66445" y="0"/>
                    </a:cubicBezTo>
                    <a:cubicBezTo>
                      <a:pt x="103141" y="0"/>
                      <a:pt x="132889" y="29748"/>
                      <a:pt x="132889" y="66444"/>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536" name="Graphic 357">
                <a:extLst>
                  <a:ext uri="{FF2B5EF4-FFF2-40B4-BE49-F238E27FC236}">
                    <a16:creationId xmlns:a16="http://schemas.microsoft.com/office/drawing/2014/main" id="{1934D99C-D3A4-2BEF-DEFE-D9C5DD6D32D3}"/>
                  </a:ext>
                  <a:ext uri="{C183D7F6-B498-43B3-948B-1728B52AA6E4}">
                    <adec:decorative xmlns:adec="http://schemas.microsoft.com/office/drawing/2017/decorative" val="1"/>
                  </a:ext>
                </a:extLst>
              </p:cNvPr>
              <p:cNvSpPr/>
              <p:nvPr/>
            </p:nvSpPr>
            <p:spPr>
              <a:xfrm>
                <a:off x="5340981" y="3146094"/>
                <a:ext cx="86645" cy="86645"/>
              </a:xfrm>
              <a:custGeom>
                <a:avLst/>
                <a:gdLst>
                  <a:gd name="connsiteX0" fmla="*/ 86646 w 86645"/>
                  <a:gd name="connsiteY0" fmla="*/ 43323 h 86645"/>
                  <a:gd name="connsiteX1" fmla="*/ 43323 w 86645"/>
                  <a:gd name="connsiteY1" fmla="*/ 86645 h 86645"/>
                  <a:gd name="connsiteX2" fmla="*/ 0 w 86645"/>
                  <a:gd name="connsiteY2" fmla="*/ 43323 h 86645"/>
                  <a:gd name="connsiteX3" fmla="*/ 43323 w 86645"/>
                  <a:gd name="connsiteY3" fmla="*/ 0 h 86645"/>
                  <a:gd name="connsiteX4" fmla="*/ 86646 w 86645"/>
                  <a:gd name="connsiteY4" fmla="*/ 43323 h 8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45" h="86645">
                    <a:moveTo>
                      <a:pt x="86646" y="43323"/>
                    </a:moveTo>
                    <a:cubicBezTo>
                      <a:pt x="86646" y="67249"/>
                      <a:pt x="67249" y="86645"/>
                      <a:pt x="43323" y="86645"/>
                    </a:cubicBezTo>
                    <a:cubicBezTo>
                      <a:pt x="19396" y="86645"/>
                      <a:pt x="0" y="67249"/>
                      <a:pt x="0" y="43323"/>
                    </a:cubicBezTo>
                    <a:cubicBezTo>
                      <a:pt x="0" y="19396"/>
                      <a:pt x="19396" y="0"/>
                      <a:pt x="43323" y="0"/>
                    </a:cubicBezTo>
                    <a:cubicBezTo>
                      <a:pt x="67249" y="0"/>
                      <a:pt x="86646" y="19396"/>
                      <a:pt x="86646" y="43323"/>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12" name="Group 1511">
              <a:extLst>
                <a:ext uri="{FF2B5EF4-FFF2-40B4-BE49-F238E27FC236}">
                  <a16:creationId xmlns:a16="http://schemas.microsoft.com/office/drawing/2014/main" id="{3533C930-6A24-CB5F-B54A-3BEBD7E50B96}"/>
                </a:ext>
              </a:extLst>
            </p:cNvPr>
            <p:cNvGrpSpPr/>
            <p:nvPr/>
          </p:nvGrpSpPr>
          <p:grpSpPr>
            <a:xfrm>
              <a:off x="10556199" y="3431267"/>
              <a:ext cx="172917" cy="172917"/>
              <a:chOff x="2214901" y="2786961"/>
              <a:chExt cx="423714" cy="423714"/>
            </a:xfrm>
          </p:grpSpPr>
          <p:sp>
            <p:nvSpPr>
              <p:cNvPr id="1522" name="Oval 1521">
                <a:extLst>
                  <a:ext uri="{FF2B5EF4-FFF2-40B4-BE49-F238E27FC236}">
                    <a16:creationId xmlns:a16="http://schemas.microsoft.com/office/drawing/2014/main" id="{F2B2FA37-DF18-86D4-4127-ACB9BDEB72D1}"/>
                  </a:ext>
                </a:extLst>
              </p:cNvPr>
              <p:cNvSpPr/>
              <p:nvPr/>
            </p:nvSpPr>
            <p:spPr bwMode="auto">
              <a:xfrm>
                <a:off x="2214901" y="2786961"/>
                <a:ext cx="423714" cy="423714"/>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3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23" name="Database_EFC7">
                <a:extLst>
                  <a:ext uri="{FF2B5EF4-FFF2-40B4-BE49-F238E27FC236}">
                    <a16:creationId xmlns:a16="http://schemas.microsoft.com/office/drawing/2014/main" id="{27B2085B-836D-2DFB-7E11-A4203811CDDA}"/>
                  </a:ext>
                </a:extLst>
              </p:cNvPr>
              <p:cNvSpPr>
                <a:spLocks noChangeAspect="1" noEditPoints="1"/>
              </p:cNvSpPr>
              <p:nvPr/>
            </p:nvSpPr>
            <p:spPr bwMode="auto">
              <a:xfrm>
                <a:off x="2331404" y="2874873"/>
                <a:ext cx="190708" cy="24789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54B1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FFFFFF"/>
                  </a:solidFill>
                  <a:effectLst/>
                  <a:uLnTx/>
                  <a:uFillTx/>
                  <a:latin typeface="Segoe UI"/>
                  <a:ea typeface="+mn-ea"/>
                  <a:cs typeface="+mn-cs"/>
                </a:endParaRPr>
              </a:p>
            </p:txBody>
          </p:sp>
        </p:grpSp>
        <p:sp>
          <p:nvSpPr>
            <p:cNvPr id="1513" name="Oval 1512">
              <a:extLst>
                <a:ext uri="{FF2B5EF4-FFF2-40B4-BE49-F238E27FC236}">
                  <a16:creationId xmlns:a16="http://schemas.microsoft.com/office/drawing/2014/main" id="{AAE32020-0E7D-6631-09CB-64719179FDB1}"/>
                </a:ext>
              </a:extLst>
            </p:cNvPr>
            <p:cNvSpPr/>
            <p:nvPr/>
          </p:nvSpPr>
          <p:spPr bwMode="auto">
            <a:xfrm>
              <a:off x="10084427" y="3431267"/>
              <a:ext cx="172917" cy="172917"/>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3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514" name="Graphic 272">
              <a:extLst>
                <a:ext uri="{FF2B5EF4-FFF2-40B4-BE49-F238E27FC236}">
                  <a16:creationId xmlns:a16="http://schemas.microsoft.com/office/drawing/2014/main" id="{79E34B50-BDB2-E07C-E1A3-BD7632C1F938}"/>
                </a:ext>
                <a:ext uri="{C183D7F6-B498-43B3-948B-1728B52AA6E4}">
                  <adec:decorative xmlns:adec="http://schemas.microsoft.com/office/drawing/2017/decorative" val="1"/>
                </a:ext>
              </a:extLst>
            </p:cNvPr>
            <p:cNvGrpSpPr/>
            <p:nvPr/>
          </p:nvGrpSpPr>
          <p:grpSpPr>
            <a:xfrm>
              <a:off x="10120561" y="3475897"/>
              <a:ext cx="100649" cy="92987"/>
              <a:chOff x="9050643" y="2660008"/>
              <a:chExt cx="490793" cy="453434"/>
            </a:xfrm>
            <a:noFill/>
          </p:grpSpPr>
          <p:sp>
            <p:nvSpPr>
              <p:cNvPr id="1515" name="Freeform: Shape 1514">
                <a:extLst>
                  <a:ext uri="{FF2B5EF4-FFF2-40B4-BE49-F238E27FC236}">
                    <a16:creationId xmlns:a16="http://schemas.microsoft.com/office/drawing/2014/main" id="{01511EE7-7A24-27AA-F017-5C6A018415F7}"/>
                  </a:ext>
                </a:extLst>
              </p:cNvPr>
              <p:cNvSpPr/>
              <p:nvPr/>
            </p:nvSpPr>
            <p:spPr>
              <a:xfrm>
                <a:off x="9050643" y="2660008"/>
                <a:ext cx="490793" cy="327192"/>
              </a:xfrm>
              <a:custGeom>
                <a:avLst/>
                <a:gdLst>
                  <a:gd name="connsiteX0" fmla="*/ 474433 w 490793"/>
                  <a:gd name="connsiteY0" fmla="*/ 0 h 327192"/>
                  <a:gd name="connsiteX1" fmla="*/ 490793 w 490793"/>
                  <a:gd name="connsiteY1" fmla="*/ 0 h 327192"/>
                  <a:gd name="connsiteX2" fmla="*/ 490793 w 490793"/>
                  <a:gd name="connsiteY2" fmla="*/ 327193 h 327192"/>
                  <a:gd name="connsiteX3" fmla="*/ 474433 w 490793"/>
                  <a:gd name="connsiteY3" fmla="*/ 327193 h 327192"/>
                  <a:gd name="connsiteX4" fmla="*/ 16360 w 490793"/>
                  <a:gd name="connsiteY4" fmla="*/ 327193 h 327192"/>
                  <a:gd name="connsiteX5" fmla="*/ 0 w 490793"/>
                  <a:gd name="connsiteY5" fmla="*/ 327193 h 327192"/>
                  <a:gd name="connsiteX6" fmla="*/ 0 w 490793"/>
                  <a:gd name="connsiteY6" fmla="*/ 0 h 327192"/>
                  <a:gd name="connsiteX7" fmla="*/ 16360 w 490793"/>
                  <a:gd name="connsiteY7" fmla="*/ 0 h 32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0793" h="327192">
                    <a:moveTo>
                      <a:pt x="474433" y="0"/>
                    </a:moveTo>
                    <a:cubicBezTo>
                      <a:pt x="483469" y="0"/>
                      <a:pt x="490793" y="0"/>
                      <a:pt x="490793" y="0"/>
                    </a:cubicBezTo>
                    <a:lnTo>
                      <a:pt x="490793" y="327193"/>
                    </a:lnTo>
                    <a:cubicBezTo>
                      <a:pt x="490793" y="327193"/>
                      <a:pt x="483469" y="327193"/>
                      <a:pt x="474433" y="327193"/>
                    </a:cubicBezTo>
                    <a:lnTo>
                      <a:pt x="16360" y="327193"/>
                    </a:lnTo>
                    <a:cubicBezTo>
                      <a:pt x="7325" y="327193"/>
                      <a:pt x="0" y="327193"/>
                      <a:pt x="0" y="327193"/>
                    </a:cubicBezTo>
                    <a:lnTo>
                      <a:pt x="0" y="0"/>
                    </a:lnTo>
                    <a:cubicBezTo>
                      <a:pt x="0" y="0"/>
                      <a:pt x="7325" y="0"/>
                      <a:pt x="16360" y="0"/>
                    </a:cubicBezTo>
                    <a:close/>
                  </a:path>
                </a:pathLst>
              </a:custGeom>
              <a:grpFill/>
              <a:ln w="12700" cap="rnd">
                <a:solidFill>
                  <a:srgbClr val="054B16"/>
                </a:solidFill>
                <a:prstDash val="solid"/>
                <a:round/>
              </a:ln>
            </p:spPr>
            <p:txBody>
              <a:bodyPr rtlCol="0" anchor="ct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516" name="Freeform: Shape 1515">
                <a:extLst>
                  <a:ext uri="{FF2B5EF4-FFF2-40B4-BE49-F238E27FC236}">
                    <a16:creationId xmlns:a16="http://schemas.microsoft.com/office/drawing/2014/main" id="{693BA247-64B8-62E4-9311-47163FFAD900}"/>
                  </a:ext>
                </a:extLst>
              </p:cNvPr>
              <p:cNvSpPr/>
              <p:nvPr/>
            </p:nvSpPr>
            <p:spPr>
              <a:xfrm>
                <a:off x="9296039" y="2775889"/>
                <a:ext cx="81798" cy="143146"/>
              </a:xfrm>
              <a:custGeom>
                <a:avLst/>
                <a:gdLst>
                  <a:gd name="connsiteX0" fmla="*/ 81799 w 81798"/>
                  <a:gd name="connsiteY0" fmla="*/ 0 h 143146"/>
                  <a:gd name="connsiteX1" fmla="*/ 81799 w 81798"/>
                  <a:gd name="connsiteY1" fmla="*/ 95159 h 143146"/>
                  <a:gd name="connsiteX2" fmla="*/ 0 w 81798"/>
                  <a:gd name="connsiteY2" fmla="*/ 143147 h 143146"/>
                  <a:gd name="connsiteX3" fmla="*/ 0 w 81798"/>
                  <a:gd name="connsiteY3" fmla="*/ 47716 h 143146"/>
                  <a:gd name="connsiteX4" fmla="*/ 81799 w 81798"/>
                  <a:gd name="connsiteY4" fmla="*/ 0 h 143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98" h="143146">
                    <a:moveTo>
                      <a:pt x="81799" y="0"/>
                    </a:moveTo>
                    <a:lnTo>
                      <a:pt x="81799" y="95159"/>
                    </a:lnTo>
                    <a:lnTo>
                      <a:pt x="0" y="143147"/>
                    </a:lnTo>
                    <a:lnTo>
                      <a:pt x="0" y="47716"/>
                    </a:lnTo>
                    <a:lnTo>
                      <a:pt x="81799" y="0"/>
                    </a:lnTo>
                    <a:close/>
                  </a:path>
                </a:pathLst>
              </a:custGeom>
              <a:grpFill/>
              <a:ln w="12700" cap="rnd">
                <a:solidFill>
                  <a:srgbClr val="054B16"/>
                </a:solidFill>
                <a:prstDash val="solid"/>
                <a:round/>
              </a:ln>
            </p:spPr>
            <p:txBody>
              <a:bodyPr rtlCol="0" anchor="ct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517" name="Freeform: Shape 1516">
                <a:extLst>
                  <a:ext uri="{FF2B5EF4-FFF2-40B4-BE49-F238E27FC236}">
                    <a16:creationId xmlns:a16="http://schemas.microsoft.com/office/drawing/2014/main" id="{357ED19A-29FD-27B2-0753-F186346548B1}"/>
                  </a:ext>
                </a:extLst>
              </p:cNvPr>
              <p:cNvSpPr/>
              <p:nvPr/>
            </p:nvSpPr>
            <p:spPr>
              <a:xfrm>
                <a:off x="9214240" y="2730772"/>
                <a:ext cx="163597" cy="95703"/>
              </a:xfrm>
              <a:custGeom>
                <a:avLst/>
                <a:gdLst>
                  <a:gd name="connsiteX0" fmla="*/ 163598 w 163597"/>
                  <a:gd name="connsiteY0" fmla="*/ 47716 h 95703"/>
                  <a:gd name="connsiteX1" fmla="*/ 81799 w 163597"/>
                  <a:gd name="connsiteY1" fmla="*/ 95704 h 95703"/>
                  <a:gd name="connsiteX2" fmla="*/ 0 w 163597"/>
                  <a:gd name="connsiteY2" fmla="*/ 47716 h 95703"/>
                  <a:gd name="connsiteX3" fmla="*/ 81799 w 163597"/>
                  <a:gd name="connsiteY3" fmla="*/ 0 h 95703"/>
                  <a:gd name="connsiteX4" fmla="*/ 163598 w 163597"/>
                  <a:gd name="connsiteY4" fmla="*/ 47716 h 95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7" h="95703">
                    <a:moveTo>
                      <a:pt x="163598" y="47716"/>
                    </a:moveTo>
                    <a:lnTo>
                      <a:pt x="81799" y="95704"/>
                    </a:lnTo>
                    <a:lnTo>
                      <a:pt x="0" y="47716"/>
                    </a:lnTo>
                    <a:lnTo>
                      <a:pt x="81799" y="0"/>
                    </a:lnTo>
                    <a:lnTo>
                      <a:pt x="163598" y="47716"/>
                    </a:lnTo>
                    <a:close/>
                  </a:path>
                </a:pathLst>
              </a:custGeom>
              <a:grpFill/>
              <a:ln w="12700" cap="rnd">
                <a:solidFill>
                  <a:srgbClr val="054B16"/>
                </a:solidFill>
                <a:prstDash val="solid"/>
                <a:round/>
              </a:ln>
            </p:spPr>
            <p:txBody>
              <a:bodyPr rtlCol="0" anchor="ct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518" name="Freeform: Shape 1517">
                <a:extLst>
                  <a:ext uri="{FF2B5EF4-FFF2-40B4-BE49-F238E27FC236}">
                    <a16:creationId xmlns:a16="http://schemas.microsoft.com/office/drawing/2014/main" id="{D0A2B187-A6F2-20B8-DEB3-F0832BA96354}"/>
                  </a:ext>
                </a:extLst>
              </p:cNvPr>
              <p:cNvSpPr/>
              <p:nvPr/>
            </p:nvSpPr>
            <p:spPr>
              <a:xfrm>
                <a:off x="9214240" y="2775889"/>
                <a:ext cx="81798" cy="143146"/>
              </a:xfrm>
              <a:custGeom>
                <a:avLst/>
                <a:gdLst>
                  <a:gd name="connsiteX0" fmla="*/ 81799 w 81798"/>
                  <a:gd name="connsiteY0" fmla="*/ 47988 h 143146"/>
                  <a:gd name="connsiteX1" fmla="*/ 81799 w 81798"/>
                  <a:gd name="connsiteY1" fmla="*/ 143147 h 143146"/>
                  <a:gd name="connsiteX2" fmla="*/ 0 w 81798"/>
                  <a:gd name="connsiteY2" fmla="*/ 95159 h 143146"/>
                  <a:gd name="connsiteX3" fmla="*/ 0 w 81798"/>
                  <a:gd name="connsiteY3" fmla="*/ 0 h 143146"/>
                  <a:gd name="connsiteX4" fmla="*/ 81799 w 81798"/>
                  <a:gd name="connsiteY4" fmla="*/ 47988 h 143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98" h="143146">
                    <a:moveTo>
                      <a:pt x="81799" y="47988"/>
                    </a:moveTo>
                    <a:lnTo>
                      <a:pt x="81799" y="143147"/>
                    </a:lnTo>
                    <a:lnTo>
                      <a:pt x="0" y="95159"/>
                    </a:lnTo>
                    <a:lnTo>
                      <a:pt x="0" y="0"/>
                    </a:lnTo>
                    <a:lnTo>
                      <a:pt x="81799" y="47988"/>
                    </a:lnTo>
                    <a:close/>
                  </a:path>
                </a:pathLst>
              </a:custGeom>
              <a:grpFill/>
              <a:ln w="12700" cap="rnd">
                <a:solidFill>
                  <a:srgbClr val="054B16"/>
                </a:solidFill>
                <a:prstDash val="solid"/>
                <a:round/>
              </a:ln>
            </p:spPr>
            <p:txBody>
              <a:bodyPr rtlCol="0" anchor="ct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519" name="Freeform: Shape 1518">
                <a:extLst>
                  <a:ext uri="{FF2B5EF4-FFF2-40B4-BE49-F238E27FC236}">
                    <a16:creationId xmlns:a16="http://schemas.microsoft.com/office/drawing/2014/main" id="{105079BF-16BE-1C45-31B5-D094496583C9}"/>
                  </a:ext>
                </a:extLst>
              </p:cNvPr>
              <p:cNvSpPr/>
              <p:nvPr/>
            </p:nvSpPr>
            <p:spPr>
              <a:xfrm>
                <a:off x="9214240" y="2823605"/>
                <a:ext cx="81798" cy="95431"/>
              </a:xfrm>
              <a:custGeom>
                <a:avLst/>
                <a:gdLst>
                  <a:gd name="connsiteX0" fmla="*/ 0 w 81798"/>
                  <a:gd name="connsiteY0" fmla="*/ 47443 h 95431"/>
                  <a:gd name="connsiteX1" fmla="*/ 81799 w 81798"/>
                  <a:gd name="connsiteY1" fmla="*/ 0 h 95431"/>
                  <a:gd name="connsiteX2" fmla="*/ 81799 w 81798"/>
                  <a:gd name="connsiteY2" fmla="*/ 95431 h 95431"/>
                  <a:gd name="connsiteX3" fmla="*/ 0 w 81798"/>
                  <a:gd name="connsiteY3" fmla="*/ 47443 h 95431"/>
                </a:gdLst>
                <a:ahLst/>
                <a:cxnLst>
                  <a:cxn ang="0">
                    <a:pos x="connsiteX0" y="connsiteY0"/>
                  </a:cxn>
                  <a:cxn ang="0">
                    <a:pos x="connsiteX1" y="connsiteY1"/>
                  </a:cxn>
                  <a:cxn ang="0">
                    <a:pos x="connsiteX2" y="connsiteY2"/>
                  </a:cxn>
                  <a:cxn ang="0">
                    <a:pos x="connsiteX3" y="connsiteY3"/>
                  </a:cxn>
                </a:cxnLst>
                <a:rect l="l" t="t" r="r" b="b"/>
                <a:pathLst>
                  <a:path w="81798" h="95431">
                    <a:moveTo>
                      <a:pt x="0" y="47443"/>
                    </a:moveTo>
                    <a:lnTo>
                      <a:pt x="81799" y="0"/>
                    </a:lnTo>
                    <a:lnTo>
                      <a:pt x="81799" y="95431"/>
                    </a:lnTo>
                    <a:lnTo>
                      <a:pt x="0" y="47443"/>
                    </a:lnTo>
                    <a:close/>
                  </a:path>
                </a:pathLst>
              </a:custGeom>
              <a:grpFill/>
              <a:ln w="12700" cap="rnd">
                <a:solidFill>
                  <a:srgbClr val="054B16"/>
                </a:solidFill>
                <a:prstDash val="solid"/>
                <a:round/>
              </a:ln>
            </p:spPr>
            <p:txBody>
              <a:bodyPr rtlCol="0" anchor="ct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520" name="Freeform: Shape 1519">
                <a:extLst>
                  <a:ext uri="{FF2B5EF4-FFF2-40B4-BE49-F238E27FC236}">
                    <a16:creationId xmlns:a16="http://schemas.microsoft.com/office/drawing/2014/main" id="{700FF527-E1FD-8E7C-C4AD-FB7F2399F017}"/>
                  </a:ext>
                </a:extLst>
              </p:cNvPr>
              <p:cNvSpPr/>
              <p:nvPr/>
            </p:nvSpPr>
            <p:spPr>
              <a:xfrm>
                <a:off x="9296039" y="2823605"/>
                <a:ext cx="81798" cy="95431"/>
              </a:xfrm>
              <a:custGeom>
                <a:avLst/>
                <a:gdLst>
                  <a:gd name="connsiteX0" fmla="*/ 81799 w 81798"/>
                  <a:gd name="connsiteY0" fmla="*/ 47443 h 95431"/>
                  <a:gd name="connsiteX1" fmla="*/ 0 w 81798"/>
                  <a:gd name="connsiteY1" fmla="*/ 0 h 95431"/>
                  <a:gd name="connsiteX2" fmla="*/ 0 w 81798"/>
                  <a:gd name="connsiteY2" fmla="*/ 95431 h 95431"/>
                  <a:gd name="connsiteX3" fmla="*/ 81799 w 81798"/>
                  <a:gd name="connsiteY3" fmla="*/ 47443 h 95431"/>
                </a:gdLst>
                <a:ahLst/>
                <a:cxnLst>
                  <a:cxn ang="0">
                    <a:pos x="connsiteX0" y="connsiteY0"/>
                  </a:cxn>
                  <a:cxn ang="0">
                    <a:pos x="connsiteX1" y="connsiteY1"/>
                  </a:cxn>
                  <a:cxn ang="0">
                    <a:pos x="connsiteX2" y="connsiteY2"/>
                  </a:cxn>
                  <a:cxn ang="0">
                    <a:pos x="connsiteX3" y="connsiteY3"/>
                  </a:cxn>
                </a:cxnLst>
                <a:rect l="l" t="t" r="r" b="b"/>
                <a:pathLst>
                  <a:path w="81798" h="95431">
                    <a:moveTo>
                      <a:pt x="81799" y="47443"/>
                    </a:moveTo>
                    <a:lnTo>
                      <a:pt x="0" y="0"/>
                    </a:lnTo>
                    <a:lnTo>
                      <a:pt x="0" y="95431"/>
                    </a:lnTo>
                    <a:lnTo>
                      <a:pt x="81799" y="47443"/>
                    </a:lnTo>
                    <a:close/>
                  </a:path>
                </a:pathLst>
              </a:custGeom>
              <a:grpFill/>
              <a:ln w="12700" cap="rnd">
                <a:solidFill>
                  <a:srgbClr val="054B16"/>
                </a:solidFill>
                <a:prstDash val="solid"/>
                <a:round/>
              </a:ln>
            </p:spPr>
            <p:txBody>
              <a:bodyPr rtlCol="0" anchor="ct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521" name="Freeform: Shape 1520">
                <a:extLst>
                  <a:ext uri="{FF2B5EF4-FFF2-40B4-BE49-F238E27FC236}">
                    <a16:creationId xmlns:a16="http://schemas.microsoft.com/office/drawing/2014/main" id="{70AD8159-62D0-88A8-EA18-199C20CAC761}"/>
                  </a:ext>
                </a:extLst>
              </p:cNvPr>
              <p:cNvSpPr/>
              <p:nvPr/>
            </p:nvSpPr>
            <p:spPr>
              <a:xfrm>
                <a:off x="9173340" y="2987201"/>
                <a:ext cx="245397" cy="126241"/>
              </a:xfrm>
              <a:custGeom>
                <a:avLst/>
                <a:gdLst>
                  <a:gd name="connsiteX0" fmla="*/ 221130 w 245397"/>
                  <a:gd name="connsiteY0" fmla="*/ 98976 h 126241"/>
                  <a:gd name="connsiteX1" fmla="*/ 170687 w 245397"/>
                  <a:gd name="connsiteY1" fmla="*/ 0 h 126241"/>
                  <a:gd name="connsiteX2" fmla="*/ 74437 w 245397"/>
                  <a:gd name="connsiteY2" fmla="*/ 0 h 126241"/>
                  <a:gd name="connsiteX3" fmla="*/ 24267 w 245397"/>
                  <a:gd name="connsiteY3" fmla="*/ 98976 h 126241"/>
                  <a:gd name="connsiteX4" fmla="*/ 1 w 245397"/>
                  <a:gd name="connsiteY4" fmla="*/ 126242 h 126241"/>
                  <a:gd name="connsiteX5" fmla="*/ 245397 w 245397"/>
                  <a:gd name="connsiteY5" fmla="*/ 126242 h 126241"/>
                  <a:gd name="connsiteX6" fmla="*/ 221130 w 245397"/>
                  <a:gd name="connsiteY6" fmla="*/ 98976 h 12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397" h="126241">
                    <a:moveTo>
                      <a:pt x="221130" y="98976"/>
                    </a:moveTo>
                    <a:cubicBezTo>
                      <a:pt x="172596" y="91341"/>
                      <a:pt x="170687" y="56441"/>
                      <a:pt x="170687" y="0"/>
                    </a:cubicBezTo>
                    <a:lnTo>
                      <a:pt x="74437" y="0"/>
                    </a:lnTo>
                    <a:cubicBezTo>
                      <a:pt x="74437" y="56441"/>
                      <a:pt x="72801" y="91341"/>
                      <a:pt x="24267" y="98976"/>
                    </a:cubicBezTo>
                    <a:cubicBezTo>
                      <a:pt x="10391" y="100511"/>
                      <a:pt x="-84" y="112282"/>
                      <a:pt x="1" y="126242"/>
                    </a:cubicBezTo>
                    <a:lnTo>
                      <a:pt x="245397" y="126242"/>
                    </a:lnTo>
                    <a:cubicBezTo>
                      <a:pt x="245482" y="112282"/>
                      <a:pt x="235006" y="100511"/>
                      <a:pt x="221130" y="98976"/>
                    </a:cubicBezTo>
                    <a:close/>
                  </a:path>
                </a:pathLst>
              </a:custGeom>
              <a:grpFill/>
              <a:ln w="12700" cap="rnd">
                <a:solidFill>
                  <a:srgbClr val="054B16"/>
                </a:solidFill>
                <a:prstDash val="solid"/>
                <a:round/>
              </a:ln>
            </p:spPr>
            <p:txBody>
              <a:bodyPr rtlCol="0" anchor="ct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grpSp>
      </p:grpSp>
      <p:sp>
        <p:nvSpPr>
          <p:cNvPr id="1583" name="Rectangle 1582">
            <a:extLst>
              <a:ext uri="{FF2B5EF4-FFF2-40B4-BE49-F238E27FC236}">
                <a16:creationId xmlns:a16="http://schemas.microsoft.com/office/drawing/2014/main" id="{600025AC-62B5-5222-9F9E-69D6F3B6C37D}"/>
              </a:ext>
            </a:extLst>
          </p:cNvPr>
          <p:cNvSpPr/>
          <p:nvPr/>
        </p:nvSpPr>
        <p:spPr bwMode="auto">
          <a:xfrm>
            <a:off x="7107382" y="1408365"/>
            <a:ext cx="955679" cy="120607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3FC9C01A-B42A-8CB6-A169-6E11E7AD5AE6}"/>
              </a:ext>
              <a:ext uri="{C183D7F6-B498-43B3-948B-1728B52AA6E4}">
                <adec:decorative xmlns:adec="http://schemas.microsoft.com/office/drawing/2017/decorative" val="1"/>
              </a:ext>
            </a:extLst>
          </p:cNvPr>
          <p:cNvGrpSpPr/>
          <p:nvPr/>
        </p:nvGrpSpPr>
        <p:grpSpPr>
          <a:xfrm>
            <a:off x="1021084" y="5557834"/>
            <a:ext cx="523178" cy="471183"/>
            <a:chOff x="10418456" y="301449"/>
            <a:chExt cx="756598" cy="756598"/>
          </a:xfrm>
        </p:grpSpPr>
        <p:sp>
          <p:nvSpPr>
            <p:cNvPr id="6" name="Oval 5">
              <a:extLst>
                <a:ext uri="{FF2B5EF4-FFF2-40B4-BE49-F238E27FC236}">
                  <a16:creationId xmlns:a16="http://schemas.microsoft.com/office/drawing/2014/main" id="{BFEE7471-2F79-AEDD-54AE-4D5FF8427FDA}"/>
                </a:ext>
              </a:extLst>
            </p:cNvPr>
            <p:cNvSpPr/>
            <p:nvPr/>
          </p:nvSpPr>
          <p:spPr>
            <a:xfrm>
              <a:off x="10418456" y="301449"/>
              <a:ext cx="756598" cy="756598"/>
            </a:xfrm>
            <a:prstGeom prst="ellipse">
              <a:avLst/>
            </a:prstGeom>
            <a:solidFill>
              <a:schemeClr val="accent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E03AEED8-A5FD-B88E-0F7C-13CE78AA9FFC}"/>
                </a:ext>
              </a:extLst>
            </p:cNvPr>
            <p:cNvGrpSpPr/>
            <p:nvPr/>
          </p:nvGrpSpPr>
          <p:grpSpPr>
            <a:xfrm>
              <a:off x="10590181" y="471071"/>
              <a:ext cx="418335" cy="468857"/>
              <a:chOff x="5896785" y="2577888"/>
              <a:chExt cx="505017" cy="566008"/>
            </a:xfrm>
          </p:grpSpPr>
          <p:sp>
            <p:nvSpPr>
              <p:cNvPr id="8" name="Shield_EA18">
                <a:extLst>
                  <a:ext uri="{FF2B5EF4-FFF2-40B4-BE49-F238E27FC236}">
                    <a16:creationId xmlns:a16="http://schemas.microsoft.com/office/drawing/2014/main" id="{6AA64843-E656-BCBA-41AF-CE1BE50081B1}"/>
                  </a:ext>
                </a:extLst>
              </p:cNvPr>
              <p:cNvSpPr>
                <a:spLocks noChangeAspect="1"/>
              </p:cNvSpPr>
              <p:nvPr/>
            </p:nvSpPr>
            <p:spPr bwMode="auto">
              <a:xfrm>
                <a:off x="5896785" y="2577888"/>
                <a:ext cx="505017" cy="56600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 name="list_4">
                <a:extLst>
                  <a:ext uri="{FF2B5EF4-FFF2-40B4-BE49-F238E27FC236}">
                    <a16:creationId xmlns:a16="http://schemas.microsoft.com/office/drawing/2014/main" id="{33049D41-0F5E-E82C-E511-D01698E2BBD5}"/>
                  </a:ext>
                </a:extLst>
              </p:cNvPr>
              <p:cNvSpPr>
                <a:spLocks noChangeAspect="1" noEditPoints="1"/>
              </p:cNvSpPr>
              <p:nvPr/>
            </p:nvSpPr>
            <p:spPr bwMode="auto">
              <a:xfrm>
                <a:off x="5991793" y="2690555"/>
                <a:ext cx="316932" cy="21421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0" name="Rectangle: Rounded Corners 1368">
            <a:extLst>
              <a:ext uri="{FF2B5EF4-FFF2-40B4-BE49-F238E27FC236}">
                <a16:creationId xmlns:a16="http://schemas.microsoft.com/office/drawing/2014/main" id="{C823ADC1-29D6-F5EB-E3CC-E50654FF4851}"/>
              </a:ext>
            </a:extLst>
          </p:cNvPr>
          <p:cNvSpPr/>
          <p:nvPr/>
        </p:nvSpPr>
        <p:spPr bwMode="auto">
          <a:xfrm>
            <a:off x="1021083" y="5573831"/>
            <a:ext cx="5431657" cy="548562"/>
          </a:xfrm>
          <a:prstGeom prst="roundRect">
            <a:avLst>
              <a:gd name="adj" fmla="val 50000"/>
            </a:avLst>
          </a:prstGeom>
          <a:noFill/>
          <a:ln w="59267" cap="flat">
            <a:noFill/>
            <a:prstDash val="solid"/>
            <a:miter/>
          </a:ln>
          <a:effectLst/>
        </p:spPr>
        <p:txBody>
          <a:bodyPr lIns="548562" r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3175">
                  <a:noFill/>
                </a:ln>
                <a:gradFill>
                  <a:gsLst>
                    <a:gs pos="0">
                      <a:srgbClr val="000000"/>
                    </a:gs>
                    <a:gs pos="100000">
                      <a:srgbClr val="000000"/>
                    </a:gs>
                  </a:gsLst>
                  <a:lin ang="16200000" scaled="1"/>
                </a:gradFill>
                <a:effectLst/>
                <a:uLnTx/>
                <a:uFillTx/>
                <a:latin typeface="Segoe UI Semibold"/>
                <a:ea typeface="+mn-ea"/>
                <a:cs typeface="Segoe UI Semilight" panose="020B0402040204020203" pitchFamily="34" charset="0"/>
              </a:rPr>
              <a:t>Harden API &amp; AI Configurations and risk remediation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000000"/>
                    </a:gs>
                    <a:gs pos="100000">
                      <a:srgbClr val="000000"/>
                    </a:gs>
                  </a:gsLst>
                  <a:lin ang="16200000" scaled="1"/>
                </a:gradFill>
                <a:effectLst/>
                <a:uLnTx/>
                <a:uFillTx/>
                <a:latin typeface="Segoe UI"/>
                <a:ea typeface="+mn-ea"/>
                <a:cs typeface="+mn-cs"/>
              </a:rPr>
              <a:t>API &amp; AI Hardening | risk prioritization</a:t>
            </a:r>
          </a:p>
        </p:txBody>
      </p:sp>
      <p:grpSp>
        <p:nvGrpSpPr>
          <p:cNvPr id="11" name="Group 10">
            <a:extLst>
              <a:ext uri="{FF2B5EF4-FFF2-40B4-BE49-F238E27FC236}">
                <a16:creationId xmlns:a16="http://schemas.microsoft.com/office/drawing/2014/main" id="{A9E9EBF5-4A09-61FB-F48A-92A7E0EDA641}"/>
              </a:ext>
              <a:ext uri="{C183D7F6-B498-43B3-948B-1728B52AA6E4}">
                <adec:decorative xmlns:adec="http://schemas.microsoft.com/office/drawing/2017/decorative" val="1"/>
              </a:ext>
            </a:extLst>
          </p:cNvPr>
          <p:cNvGrpSpPr/>
          <p:nvPr/>
        </p:nvGrpSpPr>
        <p:grpSpPr>
          <a:xfrm>
            <a:off x="6137699" y="5552108"/>
            <a:ext cx="497521" cy="474684"/>
            <a:chOff x="2075293" y="2338001"/>
            <a:chExt cx="1022955" cy="1022955"/>
          </a:xfrm>
        </p:grpSpPr>
        <p:sp>
          <p:nvSpPr>
            <p:cNvPr id="12" name="Oval 11">
              <a:extLst>
                <a:ext uri="{FF2B5EF4-FFF2-40B4-BE49-F238E27FC236}">
                  <a16:creationId xmlns:a16="http://schemas.microsoft.com/office/drawing/2014/main" id="{2FFA5AD6-D9BE-9764-EDA6-A099AD6886E8}"/>
                </a:ext>
              </a:extLst>
            </p:cNvPr>
            <p:cNvSpPr/>
            <p:nvPr/>
          </p:nvSpPr>
          <p:spPr>
            <a:xfrm>
              <a:off x="2075293" y="2338001"/>
              <a:ext cx="1022955" cy="1022955"/>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3699D386-419E-7B9D-A2FD-061418D2D853}"/>
                </a:ext>
              </a:extLst>
            </p:cNvPr>
            <p:cNvGrpSpPr/>
            <p:nvPr/>
          </p:nvGrpSpPr>
          <p:grpSpPr>
            <a:xfrm>
              <a:off x="2324958" y="2527361"/>
              <a:ext cx="523623" cy="644235"/>
              <a:chOff x="2165123" y="2280682"/>
              <a:chExt cx="523623" cy="644235"/>
            </a:xfrm>
          </p:grpSpPr>
          <p:sp>
            <p:nvSpPr>
              <p:cNvPr id="14" name="magnify">
                <a:extLst>
                  <a:ext uri="{FF2B5EF4-FFF2-40B4-BE49-F238E27FC236}">
                    <a16:creationId xmlns:a16="http://schemas.microsoft.com/office/drawing/2014/main" id="{DA134882-2DFB-211C-321B-22932AE11411}"/>
                  </a:ext>
                </a:extLst>
              </p:cNvPr>
              <p:cNvSpPr>
                <a:spLocks noChangeAspect="1" noEditPoints="1"/>
              </p:cNvSpPr>
              <p:nvPr/>
            </p:nvSpPr>
            <p:spPr bwMode="auto">
              <a:xfrm flipH="1">
                <a:off x="2165123" y="2280682"/>
                <a:ext cx="365556" cy="35857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 name="Group 18">
                <a:extLst>
                  <a:ext uri="{FF2B5EF4-FFF2-40B4-BE49-F238E27FC236}">
                    <a16:creationId xmlns:a16="http://schemas.microsoft.com/office/drawing/2014/main" id="{4A8B748C-A543-4294-7038-E5B95343B0D6}"/>
                  </a:ext>
                </a:extLst>
              </p:cNvPr>
              <p:cNvGrpSpPr>
                <a:grpSpLocks noChangeAspect="1"/>
              </p:cNvGrpSpPr>
              <p:nvPr/>
            </p:nvGrpSpPr>
            <p:grpSpPr bwMode="auto">
              <a:xfrm>
                <a:off x="2252817" y="2575411"/>
                <a:ext cx="435929" cy="349506"/>
                <a:chOff x="6179" y="3629"/>
                <a:chExt cx="343" cy="275"/>
              </a:xfrm>
            </p:grpSpPr>
            <p:sp>
              <p:nvSpPr>
                <p:cNvPr id="16" name="Freeform 19">
                  <a:extLst>
                    <a:ext uri="{FF2B5EF4-FFF2-40B4-BE49-F238E27FC236}">
                      <a16:creationId xmlns:a16="http://schemas.microsoft.com/office/drawing/2014/main" id="{1A07A482-9F6E-6B03-90B6-1CC2C6957E4A}"/>
                    </a:ext>
                  </a:extLst>
                </p:cNvPr>
                <p:cNvSpPr>
                  <a:spLocks/>
                </p:cNvSpPr>
                <p:nvPr/>
              </p:nvSpPr>
              <p:spPr bwMode="auto">
                <a:xfrm>
                  <a:off x="6179" y="3629"/>
                  <a:ext cx="274" cy="275"/>
                </a:xfrm>
                <a:custGeom>
                  <a:avLst/>
                  <a:gdLst>
                    <a:gd name="T0" fmla="*/ 0 w 274"/>
                    <a:gd name="T1" fmla="*/ 150 h 275"/>
                    <a:gd name="T2" fmla="*/ 122 w 274"/>
                    <a:gd name="T3" fmla="*/ 275 h 275"/>
                    <a:gd name="T4" fmla="*/ 274 w 274"/>
                    <a:gd name="T5" fmla="*/ 122 h 275"/>
                    <a:gd name="T6" fmla="*/ 274 w 274"/>
                    <a:gd name="T7" fmla="*/ 0 h 275"/>
                    <a:gd name="T8" fmla="*/ 150 w 274"/>
                    <a:gd name="T9" fmla="*/ 0 h 275"/>
                    <a:gd name="T10" fmla="*/ 0 w 274"/>
                    <a:gd name="T11" fmla="*/ 150 h 275"/>
                  </a:gdLst>
                  <a:ahLst/>
                  <a:cxnLst>
                    <a:cxn ang="0">
                      <a:pos x="T0" y="T1"/>
                    </a:cxn>
                    <a:cxn ang="0">
                      <a:pos x="T2" y="T3"/>
                    </a:cxn>
                    <a:cxn ang="0">
                      <a:pos x="T4" y="T5"/>
                    </a:cxn>
                    <a:cxn ang="0">
                      <a:pos x="T6" y="T7"/>
                    </a:cxn>
                    <a:cxn ang="0">
                      <a:pos x="T8" y="T9"/>
                    </a:cxn>
                    <a:cxn ang="0">
                      <a:pos x="T10" y="T11"/>
                    </a:cxn>
                  </a:cxnLst>
                  <a:rect l="0" t="0" r="r" b="b"/>
                  <a:pathLst>
                    <a:path w="274" h="275">
                      <a:moveTo>
                        <a:pt x="0" y="150"/>
                      </a:moveTo>
                      <a:lnTo>
                        <a:pt x="122" y="275"/>
                      </a:lnTo>
                      <a:lnTo>
                        <a:pt x="274" y="122"/>
                      </a:lnTo>
                      <a:lnTo>
                        <a:pt x="274" y="0"/>
                      </a:lnTo>
                      <a:lnTo>
                        <a:pt x="150" y="0"/>
                      </a:lnTo>
                      <a:lnTo>
                        <a:pt x="0" y="150"/>
                      </a:lnTo>
                      <a:close/>
                    </a:path>
                  </a:pathLst>
                </a:custGeom>
                <a:noFill/>
                <a:ln w="1905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 name="Freeform 20">
                  <a:extLst>
                    <a:ext uri="{FF2B5EF4-FFF2-40B4-BE49-F238E27FC236}">
                      <a16:creationId xmlns:a16="http://schemas.microsoft.com/office/drawing/2014/main" id="{66F2F28F-B24E-2563-7BAA-F2A5340CDEAF}"/>
                    </a:ext>
                  </a:extLst>
                </p:cNvPr>
                <p:cNvSpPr>
                  <a:spLocks/>
                </p:cNvSpPr>
                <p:nvPr/>
              </p:nvSpPr>
              <p:spPr bwMode="auto">
                <a:xfrm>
                  <a:off x="6348" y="3676"/>
                  <a:ext cx="174" cy="208"/>
                </a:xfrm>
                <a:custGeom>
                  <a:avLst/>
                  <a:gdLst>
                    <a:gd name="T0" fmla="*/ 0 w 63"/>
                    <a:gd name="T1" fmla="*/ 65 h 75"/>
                    <a:gd name="T2" fmla="*/ 25 w 63"/>
                    <a:gd name="T3" fmla="*/ 75 h 75"/>
                    <a:gd name="T4" fmla="*/ 63 w 63"/>
                    <a:gd name="T5" fmla="*/ 37 h 75"/>
                    <a:gd name="T6" fmla="*/ 25 w 63"/>
                    <a:gd name="T7" fmla="*/ 0 h 75"/>
                    <a:gd name="T8" fmla="*/ 20 w 63"/>
                    <a:gd name="T9" fmla="*/ 0 h 75"/>
                  </a:gdLst>
                  <a:ahLst/>
                  <a:cxnLst>
                    <a:cxn ang="0">
                      <a:pos x="T0" y="T1"/>
                    </a:cxn>
                    <a:cxn ang="0">
                      <a:pos x="T2" y="T3"/>
                    </a:cxn>
                    <a:cxn ang="0">
                      <a:pos x="T4" y="T5"/>
                    </a:cxn>
                    <a:cxn ang="0">
                      <a:pos x="T6" y="T7"/>
                    </a:cxn>
                    <a:cxn ang="0">
                      <a:pos x="T8" y="T9"/>
                    </a:cxn>
                  </a:cxnLst>
                  <a:rect l="0" t="0" r="r" b="b"/>
                  <a:pathLst>
                    <a:path w="63" h="75">
                      <a:moveTo>
                        <a:pt x="0" y="65"/>
                      </a:moveTo>
                      <a:cubicBezTo>
                        <a:pt x="7" y="71"/>
                        <a:pt x="15" y="75"/>
                        <a:pt x="25" y="75"/>
                      </a:cubicBezTo>
                      <a:cubicBezTo>
                        <a:pt x="46" y="75"/>
                        <a:pt x="63" y="58"/>
                        <a:pt x="63" y="37"/>
                      </a:cubicBezTo>
                      <a:cubicBezTo>
                        <a:pt x="63" y="17"/>
                        <a:pt x="46" y="0"/>
                        <a:pt x="25" y="0"/>
                      </a:cubicBezTo>
                      <a:cubicBezTo>
                        <a:pt x="20" y="0"/>
                        <a:pt x="20" y="0"/>
                        <a:pt x="20" y="0"/>
                      </a:cubicBezTo>
                    </a:path>
                  </a:pathLst>
                </a:custGeom>
                <a:noFill/>
                <a:ln w="1905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sp>
        <p:nvSpPr>
          <p:cNvPr id="18" name="Rectangle: Rounded Corners 1368">
            <a:extLst>
              <a:ext uri="{FF2B5EF4-FFF2-40B4-BE49-F238E27FC236}">
                <a16:creationId xmlns:a16="http://schemas.microsoft.com/office/drawing/2014/main" id="{C683B2E9-1DF3-EE5C-8CDA-A1F980F6F136}"/>
              </a:ext>
            </a:extLst>
          </p:cNvPr>
          <p:cNvSpPr/>
          <p:nvPr/>
        </p:nvSpPr>
        <p:spPr bwMode="auto">
          <a:xfrm>
            <a:off x="6111083" y="5515626"/>
            <a:ext cx="5431657" cy="548562"/>
          </a:xfrm>
          <a:prstGeom prst="roundRect">
            <a:avLst>
              <a:gd name="adj" fmla="val 50000"/>
            </a:avLst>
          </a:prstGeom>
          <a:noFill/>
          <a:ln w="59267" cap="flat">
            <a:noFill/>
            <a:prstDash val="solid"/>
            <a:miter/>
          </a:ln>
          <a:effectLst/>
        </p:spPr>
        <p:txBody>
          <a:bodyPr lIns="548562" r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3175">
                  <a:noFill/>
                </a:ln>
                <a:gradFill>
                  <a:gsLst>
                    <a:gs pos="0">
                      <a:srgbClr val="000000"/>
                    </a:gs>
                    <a:gs pos="100000">
                      <a:srgbClr val="000000"/>
                    </a:gs>
                  </a:gsLst>
                  <a:lin ang="16200000" scaled="1"/>
                </a:gradFill>
                <a:effectLst/>
                <a:uLnTx/>
                <a:uFillTx/>
                <a:latin typeface="Segoe UI Semibold"/>
                <a:ea typeface="+mn-ea"/>
                <a:cs typeface="Segoe UI Semilight" panose="020B0402040204020203" pitchFamily="34" charset="0"/>
              </a:rPr>
              <a:t>Classify and understand the security posture of APIs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000000"/>
                    </a:gs>
                    <a:gs pos="100000">
                      <a:srgbClr val="000000"/>
                    </a:gs>
                  </a:gsLst>
                  <a:lin ang="16200000" scaled="1"/>
                </a:gradFill>
                <a:effectLst/>
                <a:uLnTx/>
                <a:uFillTx/>
                <a:latin typeface="Segoe UI"/>
                <a:ea typeface="+mn-ea"/>
                <a:cs typeface="+mn-cs"/>
              </a:rPr>
              <a:t>Unified Inventory| Security Insights | Sensitive data classification</a:t>
            </a:r>
          </a:p>
        </p:txBody>
      </p:sp>
      <p:cxnSp>
        <p:nvCxnSpPr>
          <p:cNvPr id="19" name="Straight Connector 18">
            <a:extLst>
              <a:ext uri="{FF2B5EF4-FFF2-40B4-BE49-F238E27FC236}">
                <a16:creationId xmlns:a16="http://schemas.microsoft.com/office/drawing/2014/main" id="{DBAB86AC-BC4E-87C4-96E9-F8762B0A6E24}"/>
              </a:ext>
            </a:extLst>
          </p:cNvPr>
          <p:cNvCxnSpPr>
            <a:cxnSpLocks/>
          </p:cNvCxnSpPr>
          <p:nvPr/>
        </p:nvCxnSpPr>
        <p:spPr>
          <a:xfrm>
            <a:off x="6191973" y="4257324"/>
            <a:ext cx="4835100" cy="0"/>
          </a:xfrm>
          <a:prstGeom prst="line">
            <a:avLst/>
          </a:prstGeom>
          <a:ln>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CC37B6CF-0BA8-307A-40C0-80432B03D1D3}"/>
              </a:ext>
            </a:extLst>
          </p:cNvPr>
          <p:cNvGrpSpPr/>
          <p:nvPr/>
        </p:nvGrpSpPr>
        <p:grpSpPr>
          <a:xfrm>
            <a:off x="10710949" y="226452"/>
            <a:ext cx="1135142" cy="1007400"/>
            <a:chOff x="6252798" y="2498464"/>
            <a:chExt cx="1980312" cy="1905677"/>
          </a:xfrm>
        </p:grpSpPr>
        <p:sp>
          <p:nvSpPr>
            <p:cNvPr id="28" name="Oval 27">
              <a:extLst>
                <a:ext uri="{FF2B5EF4-FFF2-40B4-BE49-F238E27FC236}">
                  <a16:creationId xmlns:a16="http://schemas.microsoft.com/office/drawing/2014/main" id="{94FE7353-ECE8-941F-8F75-EF45777C4603}"/>
                </a:ext>
              </a:extLst>
            </p:cNvPr>
            <p:cNvSpPr/>
            <p:nvPr/>
          </p:nvSpPr>
          <p:spPr bwMode="auto">
            <a:xfrm>
              <a:off x="6279821" y="2498464"/>
              <a:ext cx="1905677" cy="1905677"/>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548562" rIns="186420" bIns="274281" numCol="1" spcCol="0" rtlCol="0" fromWordArt="0" anchor="ctr" anchorCtr="0" forceAA="0" compatLnSpc="1">
              <a:prstTxWarp prst="textNoShape">
                <a:avLst/>
              </a:prstTxWarp>
              <a:noAutofit/>
            </a:bodyPr>
            <a:lstStyle/>
            <a:p>
              <a:pPr marL="0" marR="0" lvl="0" indent="0" algn="ctr" defTabSz="950469"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9" name="Rectangle 28">
              <a:extLst>
                <a:ext uri="{FF2B5EF4-FFF2-40B4-BE49-F238E27FC236}">
                  <a16:creationId xmlns:a16="http://schemas.microsoft.com/office/drawing/2014/main" id="{3C43CA34-EC5D-4975-B164-A7A464F29666}"/>
                </a:ext>
              </a:extLst>
            </p:cNvPr>
            <p:cNvSpPr/>
            <p:nvPr/>
          </p:nvSpPr>
          <p:spPr>
            <a:xfrm>
              <a:off x="6252798" y="2747742"/>
              <a:ext cx="1980312" cy="1368204"/>
            </a:xfrm>
            <a:prstGeom prst="rect">
              <a:avLst/>
            </a:prstGeom>
          </p:spPr>
          <p:txBody>
            <a:bodyPr wrap="square" anchor="ctr" anchorCtr="0">
              <a:spAutoFit/>
            </a:bodyPr>
            <a:lstStyle/>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47000">
                        <a:srgbClr val="FFFFFF"/>
                      </a:gs>
                      <a:gs pos="83000">
                        <a:srgbClr val="FFFFFF"/>
                      </a:gs>
                    </a:gsLst>
                    <a:lin ang="0" scaled="1"/>
                  </a:gradFill>
                  <a:effectLst/>
                  <a:uLnTx/>
                  <a:uFillTx/>
                  <a:latin typeface="Segoe UI Semibold"/>
                  <a:ea typeface="+mn-ea"/>
                  <a:cs typeface="Segoe UI Semibold"/>
                </a:rPr>
                <a:t>Configuration</a:t>
              </a:r>
            </a:p>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47000">
                        <a:srgbClr val="FFFFFF"/>
                      </a:gs>
                      <a:gs pos="83000">
                        <a:srgbClr val="FFFFFF"/>
                      </a:gs>
                    </a:gsLst>
                    <a:lin ang="0" scaled="1"/>
                  </a:gradFill>
                  <a:effectLst/>
                  <a:uLnTx/>
                  <a:uFillTx/>
                  <a:latin typeface="Segoe UI Semibold"/>
                  <a:ea typeface="+mn-ea"/>
                  <a:cs typeface="Segoe UI Semibold"/>
                </a:rPr>
                <a:t>Drift</a:t>
              </a:r>
            </a:p>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gradFill>
                    <a:gsLst>
                      <a:gs pos="47000">
                        <a:srgbClr val="FFFFFF"/>
                      </a:gs>
                      <a:gs pos="83000">
                        <a:srgbClr val="FFFFFF"/>
                      </a:gs>
                    </a:gsLst>
                    <a:lin ang="0" scaled="1"/>
                  </a:gradFill>
                  <a:effectLst/>
                  <a:uLnTx/>
                  <a:uFillTx/>
                  <a:latin typeface="Segoe UI" panose="020B0502040204020203" pitchFamily="34" charset="0"/>
                  <a:ea typeface="+mn-ea"/>
                  <a:cs typeface="Segoe UI" panose="020B0502040204020203" pitchFamily="34" charset="0"/>
                </a:rPr>
                <a:t>App Hardening</a:t>
              </a:r>
            </a:p>
          </p:txBody>
        </p:sp>
      </p:grpSp>
    </p:spTree>
    <p:extLst>
      <p:ext uri="{BB962C8B-B14F-4D97-AF65-F5344CB8AC3E}">
        <p14:creationId xmlns:p14="http://schemas.microsoft.com/office/powerpoint/2010/main" val="54095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54"/>
                                        </p:tgtEl>
                                        <p:attrNameLst>
                                          <p:attrName>style.visibility</p:attrName>
                                        </p:attrNameLst>
                                      </p:cBhvr>
                                      <p:to>
                                        <p:strVal val="visible"/>
                                      </p:to>
                                    </p:set>
                                    <p:animEffect transition="in" filter="fade">
                                      <p:cBhvr>
                                        <p:cTn id="10" dur="500"/>
                                        <p:tgtEl>
                                          <p:spTgt spid="1554"/>
                                        </p:tgtEl>
                                      </p:cBhvr>
                                    </p:animEffec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nodeType="withEffect">
                                  <p:stCondLst>
                                    <p:cond delay="0"/>
                                  </p:stCondLst>
                                  <p:childTnLst>
                                    <p:set>
                                      <p:cBhvr>
                                        <p:cTn id="18" dur="1" fill="hold">
                                          <p:stCondLst>
                                            <p:cond delay="0"/>
                                          </p:stCondLst>
                                        </p:cTn>
                                        <p:tgtEl>
                                          <p:spTgt spid="1608"/>
                                        </p:tgtEl>
                                        <p:attrNameLst>
                                          <p:attrName>style.visibility</p:attrName>
                                        </p:attrNameLst>
                                      </p:cBhvr>
                                      <p:to>
                                        <p:strVal val="visible"/>
                                      </p:to>
                                    </p:set>
                                    <p:animEffect transition="in" filter="fade">
                                      <p:cBhvr>
                                        <p:cTn id="19" dur="500"/>
                                        <p:tgtEl>
                                          <p:spTgt spid="1608"/>
                                        </p:tgtEl>
                                      </p:cBhvr>
                                    </p:animEffect>
                                  </p:childTnLst>
                                </p:cTn>
                              </p:par>
                              <p:par>
                                <p:cTn id="20" presetID="10" presetClass="entr" presetSubtype="0" fill="hold" nodeType="withEffect">
                                  <p:stCondLst>
                                    <p:cond delay="0"/>
                                  </p:stCondLst>
                                  <p:childTnLst>
                                    <p:set>
                                      <p:cBhvr>
                                        <p:cTn id="21" dur="1" fill="hold">
                                          <p:stCondLst>
                                            <p:cond delay="0"/>
                                          </p:stCondLst>
                                        </p:cTn>
                                        <p:tgtEl>
                                          <p:spTgt spid="1383"/>
                                        </p:tgtEl>
                                        <p:attrNameLst>
                                          <p:attrName>style.visibility</p:attrName>
                                        </p:attrNameLst>
                                      </p:cBhvr>
                                      <p:to>
                                        <p:strVal val="visible"/>
                                      </p:to>
                                    </p:set>
                                    <p:animEffect transition="in" filter="fade">
                                      <p:cBhvr>
                                        <p:cTn id="22" dur="500"/>
                                        <p:tgtEl>
                                          <p:spTgt spid="1383"/>
                                        </p:tgtEl>
                                      </p:cBhvr>
                                    </p:animEffect>
                                  </p:childTnLst>
                                </p:cTn>
                              </p:par>
                              <p:par>
                                <p:cTn id="23" presetID="10" presetClass="entr" presetSubtype="0" fill="hold" nodeType="withEffect">
                                  <p:stCondLst>
                                    <p:cond delay="0"/>
                                  </p:stCondLst>
                                  <p:childTnLst>
                                    <p:set>
                                      <p:cBhvr>
                                        <p:cTn id="24" dur="1" fill="hold">
                                          <p:stCondLst>
                                            <p:cond delay="0"/>
                                          </p:stCondLst>
                                        </p:cTn>
                                        <p:tgtEl>
                                          <p:spTgt spid="1614"/>
                                        </p:tgtEl>
                                        <p:attrNameLst>
                                          <p:attrName>style.visibility</p:attrName>
                                        </p:attrNameLst>
                                      </p:cBhvr>
                                      <p:to>
                                        <p:strVal val="visible"/>
                                      </p:to>
                                    </p:set>
                                    <p:animEffect transition="in" filter="fade">
                                      <p:cBhvr>
                                        <p:cTn id="25" dur="500"/>
                                        <p:tgtEl>
                                          <p:spTgt spid="16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nodeType="with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par>
                                <p:cTn id="35" presetID="10"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10" presetClass="entr" presetSubtype="0" fill="hold"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86"/>
                                        </p:tgtEl>
                                        <p:attrNameLst>
                                          <p:attrName>style.visibility</p:attrName>
                                        </p:attrNameLst>
                                      </p:cBhvr>
                                      <p:to>
                                        <p:strVal val="visible"/>
                                      </p:to>
                                    </p:set>
                                    <p:animEffect transition="in" filter="fade">
                                      <p:cBhvr>
                                        <p:cTn id="49" dur="500"/>
                                        <p:tgtEl>
                                          <p:spTgt spid="138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63"/>
                                        </p:tgtEl>
                                        <p:attrNameLst>
                                          <p:attrName>style.visibility</p:attrName>
                                        </p:attrNameLst>
                                      </p:cBhvr>
                                      <p:to>
                                        <p:strVal val="visible"/>
                                      </p:to>
                                    </p:set>
                                    <p:animEffect transition="in" filter="fade">
                                      <p:cBhvr>
                                        <p:cTn id="52" dur="500"/>
                                        <p:tgtEl>
                                          <p:spTgt spid="136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69"/>
                                        </p:tgtEl>
                                        <p:attrNameLst>
                                          <p:attrName>style.visibility</p:attrName>
                                        </p:attrNameLst>
                                      </p:cBhvr>
                                      <p:to>
                                        <p:strVal val="visible"/>
                                      </p:to>
                                    </p:set>
                                    <p:animEffect transition="in" filter="fade">
                                      <p:cBhvr>
                                        <p:cTn id="55" dur="500"/>
                                        <p:tgtEl>
                                          <p:spTgt spid="136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82"/>
                                        </p:tgtEl>
                                        <p:attrNameLst>
                                          <p:attrName>style.visibility</p:attrName>
                                        </p:attrNameLst>
                                      </p:cBhvr>
                                      <p:to>
                                        <p:strVal val="visible"/>
                                      </p:to>
                                    </p:set>
                                    <p:animEffect transition="in" filter="fade">
                                      <p:cBhvr>
                                        <p:cTn id="58" dur="500"/>
                                        <p:tgtEl>
                                          <p:spTgt spid="138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par>
                                <p:cTn id="71" presetID="10" presetClass="entr" presetSubtype="0" fill="hold" nodeType="with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500"/>
                                        <p:tgtEl>
                                          <p:spTgt spid="19"/>
                                        </p:tgtEl>
                                      </p:cBhvr>
                                    </p:animEffect>
                                  </p:childTnLst>
                                </p:cTn>
                              </p:par>
                              <p:par>
                                <p:cTn id="74" presetID="10" presetClass="entr" presetSubtype="0" fill="hold" nodeType="with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500"/>
                                        <p:tgtEl>
                                          <p:spTgt spid="5"/>
                                        </p:tgtEl>
                                      </p:cBhvr>
                                    </p:animEffect>
                                  </p:childTnLst>
                                </p:cTn>
                              </p:par>
                              <p:par>
                                <p:cTn id="77" presetID="10" presetClass="entr" presetSubtype="0"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554" grpId="0"/>
      <p:bldP spid="1386" grpId="0"/>
      <p:bldP spid="1363" grpId="0"/>
      <p:bldP spid="1369" grpId="0"/>
      <p:bldP spid="1382" grpId="0"/>
      <p:bldP spid="47" grpId="0"/>
      <p:bldP spid="3" grpId="0"/>
      <p:bldP spid="4" grpId="0" animBg="1"/>
      <p:bldP spid="41" grpId="0" animBg="1"/>
      <p:bldP spid="10"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77BEE-E8ED-F12C-D4A2-A7DC3D5312CC}"/>
            </a:ext>
          </a:extLst>
        </p:cNvPr>
        <p:cNvGrpSpPr/>
        <p:nvPr/>
      </p:nvGrpSpPr>
      <p:grpSpPr>
        <a:xfrm>
          <a:off x="0" y="0"/>
          <a:ext cx="0" cy="0"/>
          <a:chOff x="0" y="0"/>
          <a:chExt cx="0" cy="0"/>
        </a:xfrm>
      </p:grpSpPr>
      <p:sp>
        <p:nvSpPr>
          <p:cNvPr id="2" name="Freeform: Shape 1">
            <a:extLst>
              <a:ext uri="{FF2B5EF4-FFF2-40B4-BE49-F238E27FC236}">
                <a16:creationId xmlns:a16="http://schemas.microsoft.com/office/drawing/2014/main" id="{C6427E19-2DDF-550E-4EC4-013AFCCD8682}"/>
              </a:ext>
            </a:extLst>
          </p:cNvPr>
          <p:cNvSpPr/>
          <p:nvPr/>
        </p:nvSpPr>
        <p:spPr>
          <a:xfrm rot="10800000" flipV="1">
            <a:off x="5966868" y="2229164"/>
            <a:ext cx="3243797" cy="1145473"/>
          </a:xfrm>
          <a:custGeom>
            <a:avLst/>
            <a:gdLst>
              <a:gd name="connsiteX0" fmla="*/ 1105059 w 2131803"/>
              <a:gd name="connsiteY0" fmla="*/ 0 h 1796143"/>
              <a:gd name="connsiteX1" fmla="*/ 1065902 w 2131803"/>
              <a:gd name="connsiteY1" fmla="*/ 1192 h 1796143"/>
              <a:gd name="connsiteX2" fmla="*/ 1026744 w 2131803"/>
              <a:gd name="connsiteY2" fmla="*/ 0 h 1796143"/>
              <a:gd name="connsiteX3" fmla="*/ 1026744 w 2131803"/>
              <a:gd name="connsiteY3" fmla="*/ 2383 h 1796143"/>
              <a:gd name="connsiteX4" fmla="*/ 956490 w 2131803"/>
              <a:gd name="connsiteY4" fmla="*/ 4521 h 1796143"/>
              <a:gd name="connsiteX5" fmla="*/ 600919 w 2131803"/>
              <a:gd name="connsiteY5" fmla="*/ 5587 h 1796143"/>
              <a:gd name="connsiteX6" fmla="*/ 0 w 2131803"/>
              <a:gd name="connsiteY6" fmla="*/ 1782217 h 1796143"/>
              <a:gd name="connsiteX7" fmla="*/ 1026744 w 2131803"/>
              <a:gd name="connsiteY7" fmla="*/ 1795156 h 1796143"/>
              <a:gd name="connsiteX8" fmla="*/ 1026744 w 2131803"/>
              <a:gd name="connsiteY8" fmla="*/ 1796143 h 1796143"/>
              <a:gd name="connsiteX9" fmla="*/ 1065902 w 2131803"/>
              <a:gd name="connsiteY9" fmla="*/ 1795650 h 1796143"/>
              <a:gd name="connsiteX10" fmla="*/ 1105059 w 2131803"/>
              <a:gd name="connsiteY10" fmla="*/ 1796143 h 1796143"/>
              <a:gd name="connsiteX11" fmla="*/ 1105059 w 2131803"/>
              <a:gd name="connsiteY11" fmla="*/ 1795156 h 1796143"/>
              <a:gd name="connsiteX12" fmla="*/ 2131803 w 2131803"/>
              <a:gd name="connsiteY12" fmla="*/ 1782217 h 1796143"/>
              <a:gd name="connsiteX13" fmla="*/ 1530884 w 2131803"/>
              <a:gd name="connsiteY13" fmla="*/ 5587 h 1796143"/>
              <a:gd name="connsiteX14" fmla="*/ 1175313 w 2131803"/>
              <a:gd name="connsiteY14" fmla="*/ 4521 h 1796143"/>
              <a:gd name="connsiteX15" fmla="*/ 1105059 w 2131803"/>
              <a:gd name="connsiteY15" fmla="*/ 2383 h 1796143"/>
              <a:gd name="connsiteX0" fmla="*/ 1105059 w 2403546"/>
              <a:gd name="connsiteY0" fmla="*/ 0 h 2012277"/>
              <a:gd name="connsiteX1" fmla="*/ 1065902 w 2403546"/>
              <a:gd name="connsiteY1" fmla="*/ 1192 h 2012277"/>
              <a:gd name="connsiteX2" fmla="*/ 1026744 w 2403546"/>
              <a:gd name="connsiteY2" fmla="*/ 0 h 2012277"/>
              <a:gd name="connsiteX3" fmla="*/ 1026744 w 2403546"/>
              <a:gd name="connsiteY3" fmla="*/ 2383 h 2012277"/>
              <a:gd name="connsiteX4" fmla="*/ 956490 w 2403546"/>
              <a:gd name="connsiteY4" fmla="*/ 4521 h 2012277"/>
              <a:gd name="connsiteX5" fmla="*/ 600919 w 2403546"/>
              <a:gd name="connsiteY5" fmla="*/ 5587 h 2012277"/>
              <a:gd name="connsiteX6" fmla="*/ 0 w 2403546"/>
              <a:gd name="connsiteY6" fmla="*/ 1782217 h 2012277"/>
              <a:gd name="connsiteX7" fmla="*/ 1026744 w 2403546"/>
              <a:gd name="connsiteY7" fmla="*/ 1795156 h 2012277"/>
              <a:gd name="connsiteX8" fmla="*/ 1026744 w 2403546"/>
              <a:gd name="connsiteY8" fmla="*/ 1796143 h 2012277"/>
              <a:gd name="connsiteX9" fmla="*/ 1065902 w 2403546"/>
              <a:gd name="connsiteY9" fmla="*/ 1795650 h 2012277"/>
              <a:gd name="connsiteX10" fmla="*/ 1105059 w 2403546"/>
              <a:gd name="connsiteY10" fmla="*/ 1796143 h 2012277"/>
              <a:gd name="connsiteX11" fmla="*/ 1105059 w 2403546"/>
              <a:gd name="connsiteY11" fmla="*/ 1795156 h 2012277"/>
              <a:gd name="connsiteX12" fmla="*/ 2403546 w 2403546"/>
              <a:gd name="connsiteY12" fmla="*/ 2012216 h 2012277"/>
              <a:gd name="connsiteX13" fmla="*/ 1530884 w 2403546"/>
              <a:gd name="connsiteY13" fmla="*/ 5587 h 2012277"/>
              <a:gd name="connsiteX14" fmla="*/ 1175313 w 2403546"/>
              <a:gd name="connsiteY14" fmla="*/ 4521 h 2012277"/>
              <a:gd name="connsiteX15" fmla="*/ 1105059 w 2403546"/>
              <a:gd name="connsiteY15" fmla="*/ 2383 h 2012277"/>
              <a:gd name="connsiteX16" fmla="*/ 1105059 w 2403546"/>
              <a:gd name="connsiteY16" fmla="*/ 0 h 2012277"/>
              <a:gd name="connsiteX0" fmla="*/ 1345746 w 2644233"/>
              <a:gd name="connsiteY0" fmla="*/ 0 h 2012277"/>
              <a:gd name="connsiteX1" fmla="*/ 1306589 w 2644233"/>
              <a:gd name="connsiteY1" fmla="*/ 1192 h 2012277"/>
              <a:gd name="connsiteX2" fmla="*/ 1267431 w 2644233"/>
              <a:gd name="connsiteY2" fmla="*/ 0 h 2012277"/>
              <a:gd name="connsiteX3" fmla="*/ 1267431 w 2644233"/>
              <a:gd name="connsiteY3" fmla="*/ 2383 h 2012277"/>
              <a:gd name="connsiteX4" fmla="*/ 1197177 w 2644233"/>
              <a:gd name="connsiteY4" fmla="*/ 4521 h 2012277"/>
              <a:gd name="connsiteX5" fmla="*/ 841606 w 2644233"/>
              <a:gd name="connsiteY5" fmla="*/ 5587 h 2012277"/>
              <a:gd name="connsiteX6" fmla="*/ 0 w 2644233"/>
              <a:gd name="connsiteY6" fmla="*/ 2003370 h 2012277"/>
              <a:gd name="connsiteX7" fmla="*/ 1267431 w 2644233"/>
              <a:gd name="connsiteY7" fmla="*/ 1795156 h 2012277"/>
              <a:gd name="connsiteX8" fmla="*/ 1267431 w 2644233"/>
              <a:gd name="connsiteY8" fmla="*/ 1796143 h 2012277"/>
              <a:gd name="connsiteX9" fmla="*/ 1306589 w 2644233"/>
              <a:gd name="connsiteY9" fmla="*/ 1795650 h 2012277"/>
              <a:gd name="connsiteX10" fmla="*/ 1345746 w 2644233"/>
              <a:gd name="connsiteY10" fmla="*/ 1796143 h 2012277"/>
              <a:gd name="connsiteX11" fmla="*/ 1345746 w 2644233"/>
              <a:gd name="connsiteY11" fmla="*/ 1795156 h 2012277"/>
              <a:gd name="connsiteX12" fmla="*/ 2644233 w 2644233"/>
              <a:gd name="connsiteY12" fmla="*/ 2012216 h 2012277"/>
              <a:gd name="connsiteX13" fmla="*/ 1771571 w 2644233"/>
              <a:gd name="connsiteY13" fmla="*/ 5587 h 2012277"/>
              <a:gd name="connsiteX14" fmla="*/ 1416000 w 2644233"/>
              <a:gd name="connsiteY14" fmla="*/ 4521 h 2012277"/>
              <a:gd name="connsiteX15" fmla="*/ 1345746 w 2644233"/>
              <a:gd name="connsiteY15" fmla="*/ 2383 h 2012277"/>
              <a:gd name="connsiteX16" fmla="*/ 1345746 w 2644233"/>
              <a:gd name="connsiteY16" fmla="*/ 0 h 2012277"/>
              <a:gd name="connsiteX0" fmla="*/ 1345746 w 2644233"/>
              <a:gd name="connsiteY0" fmla="*/ 0 h 2012216"/>
              <a:gd name="connsiteX1" fmla="*/ 1306589 w 2644233"/>
              <a:gd name="connsiteY1" fmla="*/ 1192 h 2012216"/>
              <a:gd name="connsiteX2" fmla="*/ 1267431 w 2644233"/>
              <a:gd name="connsiteY2" fmla="*/ 0 h 2012216"/>
              <a:gd name="connsiteX3" fmla="*/ 1267431 w 2644233"/>
              <a:gd name="connsiteY3" fmla="*/ 2383 h 2012216"/>
              <a:gd name="connsiteX4" fmla="*/ 1197177 w 2644233"/>
              <a:gd name="connsiteY4" fmla="*/ 4521 h 2012216"/>
              <a:gd name="connsiteX5" fmla="*/ 841606 w 2644233"/>
              <a:gd name="connsiteY5" fmla="*/ 5587 h 2012216"/>
              <a:gd name="connsiteX6" fmla="*/ 0 w 2644233"/>
              <a:gd name="connsiteY6" fmla="*/ 2003370 h 2012216"/>
              <a:gd name="connsiteX7" fmla="*/ 1267431 w 2644233"/>
              <a:gd name="connsiteY7" fmla="*/ 1795156 h 2012216"/>
              <a:gd name="connsiteX8" fmla="*/ 1267431 w 2644233"/>
              <a:gd name="connsiteY8" fmla="*/ 1796143 h 2012216"/>
              <a:gd name="connsiteX9" fmla="*/ 1306589 w 2644233"/>
              <a:gd name="connsiteY9" fmla="*/ 1795650 h 2012216"/>
              <a:gd name="connsiteX10" fmla="*/ 1345746 w 2644233"/>
              <a:gd name="connsiteY10" fmla="*/ 1796143 h 2012216"/>
              <a:gd name="connsiteX11" fmla="*/ 2644233 w 2644233"/>
              <a:gd name="connsiteY11" fmla="*/ 2012216 h 2012216"/>
              <a:gd name="connsiteX12" fmla="*/ 1771571 w 2644233"/>
              <a:gd name="connsiteY12" fmla="*/ 5587 h 2012216"/>
              <a:gd name="connsiteX13" fmla="*/ 1416000 w 2644233"/>
              <a:gd name="connsiteY13" fmla="*/ 4521 h 2012216"/>
              <a:gd name="connsiteX14" fmla="*/ 1345746 w 2644233"/>
              <a:gd name="connsiteY14" fmla="*/ 2383 h 2012216"/>
              <a:gd name="connsiteX15" fmla="*/ 1345746 w 2644233"/>
              <a:gd name="connsiteY15" fmla="*/ 0 h 2012216"/>
              <a:gd name="connsiteX0" fmla="*/ 1345746 w 2644233"/>
              <a:gd name="connsiteY0" fmla="*/ 0 h 2012216"/>
              <a:gd name="connsiteX1" fmla="*/ 1306589 w 2644233"/>
              <a:gd name="connsiteY1" fmla="*/ 1192 h 2012216"/>
              <a:gd name="connsiteX2" fmla="*/ 1267431 w 2644233"/>
              <a:gd name="connsiteY2" fmla="*/ 0 h 2012216"/>
              <a:gd name="connsiteX3" fmla="*/ 1267431 w 2644233"/>
              <a:gd name="connsiteY3" fmla="*/ 2383 h 2012216"/>
              <a:gd name="connsiteX4" fmla="*/ 1197177 w 2644233"/>
              <a:gd name="connsiteY4" fmla="*/ 4521 h 2012216"/>
              <a:gd name="connsiteX5" fmla="*/ 841606 w 2644233"/>
              <a:gd name="connsiteY5" fmla="*/ 5587 h 2012216"/>
              <a:gd name="connsiteX6" fmla="*/ 0 w 2644233"/>
              <a:gd name="connsiteY6" fmla="*/ 2003370 h 2012216"/>
              <a:gd name="connsiteX7" fmla="*/ 1267431 w 2644233"/>
              <a:gd name="connsiteY7" fmla="*/ 1795156 h 2012216"/>
              <a:gd name="connsiteX8" fmla="*/ 1267431 w 2644233"/>
              <a:gd name="connsiteY8" fmla="*/ 1796143 h 2012216"/>
              <a:gd name="connsiteX9" fmla="*/ 1306589 w 2644233"/>
              <a:gd name="connsiteY9" fmla="*/ 1795650 h 2012216"/>
              <a:gd name="connsiteX10" fmla="*/ 2644233 w 2644233"/>
              <a:gd name="connsiteY10" fmla="*/ 2012216 h 2012216"/>
              <a:gd name="connsiteX11" fmla="*/ 1771571 w 2644233"/>
              <a:gd name="connsiteY11" fmla="*/ 5587 h 2012216"/>
              <a:gd name="connsiteX12" fmla="*/ 1416000 w 2644233"/>
              <a:gd name="connsiteY12" fmla="*/ 4521 h 2012216"/>
              <a:gd name="connsiteX13" fmla="*/ 1345746 w 2644233"/>
              <a:gd name="connsiteY13" fmla="*/ 2383 h 2012216"/>
              <a:gd name="connsiteX14" fmla="*/ 1345746 w 2644233"/>
              <a:gd name="connsiteY14" fmla="*/ 0 h 2012216"/>
              <a:gd name="connsiteX0" fmla="*/ 1345746 w 2644233"/>
              <a:gd name="connsiteY0" fmla="*/ 0 h 2012216"/>
              <a:gd name="connsiteX1" fmla="*/ 1306589 w 2644233"/>
              <a:gd name="connsiteY1" fmla="*/ 1192 h 2012216"/>
              <a:gd name="connsiteX2" fmla="*/ 1267431 w 2644233"/>
              <a:gd name="connsiteY2" fmla="*/ 0 h 2012216"/>
              <a:gd name="connsiteX3" fmla="*/ 1267431 w 2644233"/>
              <a:gd name="connsiteY3" fmla="*/ 2383 h 2012216"/>
              <a:gd name="connsiteX4" fmla="*/ 1197177 w 2644233"/>
              <a:gd name="connsiteY4" fmla="*/ 4521 h 2012216"/>
              <a:gd name="connsiteX5" fmla="*/ 841606 w 2644233"/>
              <a:gd name="connsiteY5" fmla="*/ 5587 h 2012216"/>
              <a:gd name="connsiteX6" fmla="*/ 0 w 2644233"/>
              <a:gd name="connsiteY6" fmla="*/ 2003370 h 2012216"/>
              <a:gd name="connsiteX7" fmla="*/ 1267431 w 2644233"/>
              <a:gd name="connsiteY7" fmla="*/ 1795156 h 2012216"/>
              <a:gd name="connsiteX8" fmla="*/ 1267431 w 2644233"/>
              <a:gd name="connsiteY8" fmla="*/ 1796143 h 2012216"/>
              <a:gd name="connsiteX9" fmla="*/ 2644233 w 2644233"/>
              <a:gd name="connsiteY9" fmla="*/ 2012216 h 2012216"/>
              <a:gd name="connsiteX10" fmla="*/ 1771571 w 2644233"/>
              <a:gd name="connsiteY10" fmla="*/ 5587 h 2012216"/>
              <a:gd name="connsiteX11" fmla="*/ 1416000 w 2644233"/>
              <a:gd name="connsiteY11" fmla="*/ 4521 h 2012216"/>
              <a:gd name="connsiteX12" fmla="*/ 1345746 w 2644233"/>
              <a:gd name="connsiteY12" fmla="*/ 2383 h 2012216"/>
              <a:gd name="connsiteX13" fmla="*/ 1345746 w 2644233"/>
              <a:gd name="connsiteY13" fmla="*/ 0 h 2012216"/>
              <a:gd name="connsiteX0" fmla="*/ 1345746 w 2644233"/>
              <a:gd name="connsiteY0" fmla="*/ 0 h 2012216"/>
              <a:gd name="connsiteX1" fmla="*/ 1306589 w 2644233"/>
              <a:gd name="connsiteY1" fmla="*/ 1192 h 2012216"/>
              <a:gd name="connsiteX2" fmla="*/ 1267431 w 2644233"/>
              <a:gd name="connsiteY2" fmla="*/ 0 h 2012216"/>
              <a:gd name="connsiteX3" fmla="*/ 1267431 w 2644233"/>
              <a:gd name="connsiteY3" fmla="*/ 2383 h 2012216"/>
              <a:gd name="connsiteX4" fmla="*/ 1197177 w 2644233"/>
              <a:gd name="connsiteY4" fmla="*/ 4521 h 2012216"/>
              <a:gd name="connsiteX5" fmla="*/ 841606 w 2644233"/>
              <a:gd name="connsiteY5" fmla="*/ 5587 h 2012216"/>
              <a:gd name="connsiteX6" fmla="*/ 0 w 2644233"/>
              <a:gd name="connsiteY6" fmla="*/ 2003370 h 2012216"/>
              <a:gd name="connsiteX7" fmla="*/ 1267431 w 2644233"/>
              <a:gd name="connsiteY7" fmla="*/ 1795156 h 2012216"/>
              <a:gd name="connsiteX8" fmla="*/ 2644233 w 2644233"/>
              <a:gd name="connsiteY8" fmla="*/ 2012216 h 2012216"/>
              <a:gd name="connsiteX9" fmla="*/ 1771571 w 2644233"/>
              <a:gd name="connsiteY9" fmla="*/ 5587 h 2012216"/>
              <a:gd name="connsiteX10" fmla="*/ 1416000 w 2644233"/>
              <a:gd name="connsiteY10" fmla="*/ 4521 h 2012216"/>
              <a:gd name="connsiteX11" fmla="*/ 1345746 w 2644233"/>
              <a:gd name="connsiteY11" fmla="*/ 2383 h 2012216"/>
              <a:gd name="connsiteX12" fmla="*/ 1345746 w 2644233"/>
              <a:gd name="connsiteY12" fmla="*/ 0 h 2012216"/>
              <a:gd name="connsiteX0" fmla="*/ 1345746 w 2644233"/>
              <a:gd name="connsiteY0" fmla="*/ 0 h 2012216"/>
              <a:gd name="connsiteX1" fmla="*/ 1306589 w 2644233"/>
              <a:gd name="connsiteY1" fmla="*/ 1192 h 2012216"/>
              <a:gd name="connsiteX2" fmla="*/ 1267431 w 2644233"/>
              <a:gd name="connsiteY2" fmla="*/ 0 h 2012216"/>
              <a:gd name="connsiteX3" fmla="*/ 1267431 w 2644233"/>
              <a:gd name="connsiteY3" fmla="*/ 2383 h 2012216"/>
              <a:gd name="connsiteX4" fmla="*/ 1197177 w 2644233"/>
              <a:gd name="connsiteY4" fmla="*/ 4521 h 2012216"/>
              <a:gd name="connsiteX5" fmla="*/ 841606 w 2644233"/>
              <a:gd name="connsiteY5" fmla="*/ 5587 h 2012216"/>
              <a:gd name="connsiteX6" fmla="*/ 0 w 2644233"/>
              <a:gd name="connsiteY6" fmla="*/ 2003370 h 2012216"/>
              <a:gd name="connsiteX7" fmla="*/ 1282959 w 2644233"/>
              <a:gd name="connsiteY7" fmla="*/ 1954386 h 2012216"/>
              <a:gd name="connsiteX8" fmla="*/ 2644233 w 2644233"/>
              <a:gd name="connsiteY8" fmla="*/ 2012216 h 2012216"/>
              <a:gd name="connsiteX9" fmla="*/ 1771571 w 2644233"/>
              <a:gd name="connsiteY9" fmla="*/ 5587 h 2012216"/>
              <a:gd name="connsiteX10" fmla="*/ 1416000 w 2644233"/>
              <a:gd name="connsiteY10" fmla="*/ 4521 h 2012216"/>
              <a:gd name="connsiteX11" fmla="*/ 1345746 w 2644233"/>
              <a:gd name="connsiteY11" fmla="*/ 2383 h 2012216"/>
              <a:gd name="connsiteX12" fmla="*/ 1345746 w 2644233"/>
              <a:gd name="connsiteY12" fmla="*/ 0 h 2012216"/>
              <a:gd name="connsiteX0" fmla="*/ 1345746 w 7441729"/>
              <a:gd name="connsiteY0" fmla="*/ 0 h 2102730"/>
              <a:gd name="connsiteX1" fmla="*/ 1306589 w 7441729"/>
              <a:gd name="connsiteY1" fmla="*/ 1192 h 2102730"/>
              <a:gd name="connsiteX2" fmla="*/ 1267431 w 7441729"/>
              <a:gd name="connsiteY2" fmla="*/ 0 h 2102730"/>
              <a:gd name="connsiteX3" fmla="*/ 1267431 w 7441729"/>
              <a:gd name="connsiteY3" fmla="*/ 2383 h 2102730"/>
              <a:gd name="connsiteX4" fmla="*/ 1197177 w 7441729"/>
              <a:gd name="connsiteY4" fmla="*/ 4521 h 2102730"/>
              <a:gd name="connsiteX5" fmla="*/ 841606 w 7441729"/>
              <a:gd name="connsiteY5" fmla="*/ 5587 h 2102730"/>
              <a:gd name="connsiteX6" fmla="*/ 0 w 7441729"/>
              <a:gd name="connsiteY6" fmla="*/ 2003370 h 2102730"/>
              <a:gd name="connsiteX7" fmla="*/ 1282959 w 7441729"/>
              <a:gd name="connsiteY7" fmla="*/ 1954386 h 2102730"/>
              <a:gd name="connsiteX8" fmla="*/ 7441729 w 7441729"/>
              <a:gd name="connsiteY8" fmla="*/ 2102730 h 2102730"/>
              <a:gd name="connsiteX9" fmla="*/ 1771571 w 7441729"/>
              <a:gd name="connsiteY9" fmla="*/ 5587 h 2102730"/>
              <a:gd name="connsiteX10" fmla="*/ 1416000 w 7441729"/>
              <a:gd name="connsiteY10" fmla="*/ 4521 h 2102730"/>
              <a:gd name="connsiteX11" fmla="*/ 1345746 w 7441729"/>
              <a:gd name="connsiteY11" fmla="*/ 2383 h 2102730"/>
              <a:gd name="connsiteX12" fmla="*/ 1345746 w 7441729"/>
              <a:gd name="connsiteY12" fmla="*/ 0 h 2102730"/>
              <a:gd name="connsiteX0" fmla="*/ 6119725 w 12215708"/>
              <a:gd name="connsiteY0" fmla="*/ 0 h 2106815"/>
              <a:gd name="connsiteX1" fmla="*/ 6080568 w 12215708"/>
              <a:gd name="connsiteY1" fmla="*/ 1192 h 2106815"/>
              <a:gd name="connsiteX2" fmla="*/ 6041410 w 12215708"/>
              <a:gd name="connsiteY2" fmla="*/ 0 h 2106815"/>
              <a:gd name="connsiteX3" fmla="*/ 6041410 w 12215708"/>
              <a:gd name="connsiteY3" fmla="*/ 2383 h 2106815"/>
              <a:gd name="connsiteX4" fmla="*/ 5971156 w 12215708"/>
              <a:gd name="connsiteY4" fmla="*/ 4521 h 2106815"/>
              <a:gd name="connsiteX5" fmla="*/ 5615585 w 12215708"/>
              <a:gd name="connsiteY5" fmla="*/ 5587 h 2106815"/>
              <a:gd name="connsiteX6" fmla="*/ 0 w 12215708"/>
              <a:gd name="connsiteY6" fmla="*/ 2106815 h 2106815"/>
              <a:gd name="connsiteX7" fmla="*/ 6056938 w 12215708"/>
              <a:gd name="connsiteY7" fmla="*/ 1954386 h 2106815"/>
              <a:gd name="connsiteX8" fmla="*/ 12215708 w 12215708"/>
              <a:gd name="connsiteY8" fmla="*/ 2102730 h 2106815"/>
              <a:gd name="connsiteX9" fmla="*/ 6545550 w 12215708"/>
              <a:gd name="connsiteY9" fmla="*/ 5587 h 2106815"/>
              <a:gd name="connsiteX10" fmla="*/ 6189979 w 12215708"/>
              <a:gd name="connsiteY10" fmla="*/ 4521 h 2106815"/>
              <a:gd name="connsiteX11" fmla="*/ 6119725 w 12215708"/>
              <a:gd name="connsiteY11" fmla="*/ 2383 h 2106815"/>
              <a:gd name="connsiteX12" fmla="*/ 6119725 w 12215708"/>
              <a:gd name="connsiteY12" fmla="*/ 0 h 2106815"/>
              <a:gd name="connsiteX0" fmla="*/ 6119725 w 12051088"/>
              <a:gd name="connsiteY0" fmla="*/ 0 h 2167383"/>
              <a:gd name="connsiteX1" fmla="*/ 6080568 w 12051088"/>
              <a:gd name="connsiteY1" fmla="*/ 1192 h 2167383"/>
              <a:gd name="connsiteX2" fmla="*/ 6041410 w 12051088"/>
              <a:gd name="connsiteY2" fmla="*/ 0 h 2167383"/>
              <a:gd name="connsiteX3" fmla="*/ 6041410 w 12051088"/>
              <a:gd name="connsiteY3" fmla="*/ 2383 h 2167383"/>
              <a:gd name="connsiteX4" fmla="*/ 5971156 w 12051088"/>
              <a:gd name="connsiteY4" fmla="*/ 4521 h 2167383"/>
              <a:gd name="connsiteX5" fmla="*/ 5615585 w 12051088"/>
              <a:gd name="connsiteY5" fmla="*/ 5587 h 2167383"/>
              <a:gd name="connsiteX6" fmla="*/ 0 w 12051088"/>
              <a:gd name="connsiteY6" fmla="*/ 2106815 h 2167383"/>
              <a:gd name="connsiteX7" fmla="*/ 6056938 w 12051088"/>
              <a:gd name="connsiteY7" fmla="*/ 1954386 h 2167383"/>
              <a:gd name="connsiteX8" fmla="*/ 12051088 w 12051088"/>
              <a:gd name="connsiteY8" fmla="*/ 2167383 h 2167383"/>
              <a:gd name="connsiteX9" fmla="*/ 6545550 w 12051088"/>
              <a:gd name="connsiteY9" fmla="*/ 5587 h 2167383"/>
              <a:gd name="connsiteX10" fmla="*/ 6189979 w 12051088"/>
              <a:gd name="connsiteY10" fmla="*/ 4521 h 2167383"/>
              <a:gd name="connsiteX11" fmla="*/ 6119725 w 12051088"/>
              <a:gd name="connsiteY11" fmla="*/ 2383 h 2167383"/>
              <a:gd name="connsiteX12" fmla="*/ 6119725 w 12051088"/>
              <a:gd name="connsiteY12" fmla="*/ 0 h 2167383"/>
              <a:gd name="connsiteX0" fmla="*/ 6119725 w 12051088"/>
              <a:gd name="connsiteY0" fmla="*/ 0 h 2167383"/>
              <a:gd name="connsiteX1" fmla="*/ 6080568 w 12051088"/>
              <a:gd name="connsiteY1" fmla="*/ 1192 h 2167383"/>
              <a:gd name="connsiteX2" fmla="*/ 6041410 w 12051088"/>
              <a:gd name="connsiteY2" fmla="*/ 0 h 2167383"/>
              <a:gd name="connsiteX3" fmla="*/ 6041410 w 12051088"/>
              <a:gd name="connsiteY3" fmla="*/ 2383 h 2167383"/>
              <a:gd name="connsiteX4" fmla="*/ 5971156 w 12051088"/>
              <a:gd name="connsiteY4" fmla="*/ 4521 h 2167383"/>
              <a:gd name="connsiteX5" fmla="*/ 5615585 w 12051088"/>
              <a:gd name="connsiteY5" fmla="*/ 5587 h 2167383"/>
              <a:gd name="connsiteX6" fmla="*/ 0 w 12051088"/>
              <a:gd name="connsiteY6" fmla="*/ 2106815 h 2167383"/>
              <a:gd name="connsiteX7" fmla="*/ 6056938 w 12051088"/>
              <a:gd name="connsiteY7" fmla="*/ 2122485 h 2167383"/>
              <a:gd name="connsiteX8" fmla="*/ 12051088 w 12051088"/>
              <a:gd name="connsiteY8" fmla="*/ 2167383 h 2167383"/>
              <a:gd name="connsiteX9" fmla="*/ 6545550 w 12051088"/>
              <a:gd name="connsiteY9" fmla="*/ 5587 h 2167383"/>
              <a:gd name="connsiteX10" fmla="*/ 6189979 w 12051088"/>
              <a:gd name="connsiteY10" fmla="*/ 4521 h 2167383"/>
              <a:gd name="connsiteX11" fmla="*/ 6119725 w 12051088"/>
              <a:gd name="connsiteY11" fmla="*/ 2383 h 2167383"/>
              <a:gd name="connsiteX12" fmla="*/ 6119725 w 12051088"/>
              <a:gd name="connsiteY12" fmla="*/ 0 h 216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51088" h="2167383">
                <a:moveTo>
                  <a:pt x="6119725" y="0"/>
                </a:moveTo>
                <a:lnTo>
                  <a:pt x="6080568" y="1192"/>
                </a:lnTo>
                <a:lnTo>
                  <a:pt x="6041410" y="0"/>
                </a:lnTo>
                <a:lnTo>
                  <a:pt x="6041410" y="2383"/>
                </a:lnTo>
                <a:lnTo>
                  <a:pt x="5971156" y="4521"/>
                </a:lnTo>
                <a:cubicBezTo>
                  <a:pt x="5865266" y="7113"/>
                  <a:pt x="5746489" y="8383"/>
                  <a:pt x="5615585" y="5587"/>
                </a:cubicBezTo>
                <a:cubicBezTo>
                  <a:pt x="5636883" y="1265722"/>
                  <a:pt x="0" y="2106815"/>
                  <a:pt x="0" y="2106815"/>
                </a:cubicBezTo>
                <a:lnTo>
                  <a:pt x="6056938" y="2122485"/>
                </a:lnTo>
                <a:lnTo>
                  <a:pt x="12051088" y="2167383"/>
                </a:lnTo>
                <a:cubicBezTo>
                  <a:pt x="12051088" y="2167383"/>
                  <a:pt x="6524252" y="1265722"/>
                  <a:pt x="6545550" y="5587"/>
                </a:cubicBezTo>
                <a:cubicBezTo>
                  <a:pt x="6414646" y="8383"/>
                  <a:pt x="6295869" y="7113"/>
                  <a:pt x="6189979" y="4521"/>
                </a:cubicBezTo>
                <a:lnTo>
                  <a:pt x="6119725" y="2383"/>
                </a:lnTo>
                <a:lnTo>
                  <a:pt x="6119725" y="0"/>
                </a:lnTo>
                <a:close/>
              </a:path>
            </a:pathLst>
          </a:custGeom>
          <a:gradFill>
            <a:gsLst>
              <a:gs pos="63000">
                <a:srgbClr val="E2E2E2"/>
              </a:gs>
              <a:gs pos="3906">
                <a:schemeClr val="bg1"/>
              </a:gs>
              <a:gs pos="25000">
                <a:srgbClr val="F2F2F2"/>
              </a:gs>
            </a:gsLst>
            <a:lin ang="16200000" scaled="1"/>
          </a:gradFill>
          <a:ln w="364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2" name="TextBox 1351">
            <a:extLst>
              <a:ext uri="{FF2B5EF4-FFF2-40B4-BE49-F238E27FC236}">
                <a16:creationId xmlns:a16="http://schemas.microsoft.com/office/drawing/2014/main" id="{C1723BCB-08F4-24E5-94F4-434B71D03993}"/>
              </a:ext>
            </a:extLst>
          </p:cNvPr>
          <p:cNvSpPr txBox="1"/>
          <p:nvPr/>
        </p:nvSpPr>
        <p:spPr>
          <a:xfrm>
            <a:off x="3888386" y="1219748"/>
            <a:ext cx="1264538" cy="470913"/>
          </a:xfrm>
          <a:prstGeom prst="rect">
            <a:avLst/>
          </a:prstGeom>
          <a:noFill/>
        </p:spPr>
        <p:txBody>
          <a:bodyPr wrap="square" tIns="91427" bIns="91427"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Unify your </a:t>
            </a:r>
            <a:br>
              <a:rPr kumimoji="0" lang="en-US" sz="9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br>
            <a:r>
              <a:rPr kumimoji="0" lang="en-US" sz="9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DevOps security</a:t>
            </a:r>
          </a:p>
        </p:txBody>
      </p:sp>
      <p:sp>
        <p:nvSpPr>
          <p:cNvPr id="1353" name="TextBox 1352">
            <a:extLst>
              <a:ext uri="{FF2B5EF4-FFF2-40B4-BE49-F238E27FC236}">
                <a16:creationId xmlns:a16="http://schemas.microsoft.com/office/drawing/2014/main" id="{5A6C03C3-9956-47CD-BFB3-014F756F0080}"/>
              </a:ext>
            </a:extLst>
          </p:cNvPr>
          <p:cNvSpPr txBox="1"/>
          <p:nvPr/>
        </p:nvSpPr>
        <p:spPr>
          <a:xfrm>
            <a:off x="6931631" y="1219748"/>
            <a:ext cx="1307180" cy="470913"/>
          </a:xfrm>
          <a:prstGeom prst="rect">
            <a:avLst/>
          </a:prstGeom>
          <a:noFill/>
        </p:spPr>
        <p:txBody>
          <a:bodyPr wrap="square" tIns="91427" bIns="91427"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Cloud Workload </a:t>
            </a:r>
            <a:br>
              <a:rPr kumimoji="0" lang="en-US" sz="9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br>
            <a:r>
              <a:rPr kumimoji="0" lang="en-US" sz="9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Protection</a:t>
            </a:r>
          </a:p>
        </p:txBody>
      </p:sp>
      <p:sp>
        <p:nvSpPr>
          <p:cNvPr id="1354" name="Oval 1353">
            <a:extLst>
              <a:ext uri="{FF2B5EF4-FFF2-40B4-BE49-F238E27FC236}">
                <a16:creationId xmlns:a16="http://schemas.microsoft.com/office/drawing/2014/main" id="{C58AD948-CA5B-221B-1C9B-20A6BADD60EA}"/>
              </a:ext>
            </a:extLst>
          </p:cNvPr>
          <p:cNvSpPr/>
          <p:nvPr/>
        </p:nvSpPr>
        <p:spPr bwMode="auto">
          <a:xfrm>
            <a:off x="4063933" y="1624256"/>
            <a:ext cx="885077" cy="885077"/>
          </a:xfrm>
          <a:prstGeom prst="ellipse">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90" name="Oval 1389">
            <a:extLst>
              <a:ext uri="{FF2B5EF4-FFF2-40B4-BE49-F238E27FC236}">
                <a16:creationId xmlns:a16="http://schemas.microsoft.com/office/drawing/2014/main" id="{E6E34B70-5EAC-F482-A27C-245247A44F57}"/>
              </a:ext>
            </a:extLst>
          </p:cNvPr>
          <p:cNvSpPr/>
          <p:nvPr/>
        </p:nvSpPr>
        <p:spPr bwMode="auto">
          <a:xfrm>
            <a:off x="4562081" y="2055432"/>
            <a:ext cx="239038" cy="239038"/>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274281"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a:t>
            </a:r>
          </a:p>
        </p:txBody>
      </p:sp>
      <p:grpSp>
        <p:nvGrpSpPr>
          <p:cNvPr id="1391" name="Group 1390">
            <a:extLst>
              <a:ext uri="{FF2B5EF4-FFF2-40B4-BE49-F238E27FC236}">
                <a16:creationId xmlns:a16="http://schemas.microsoft.com/office/drawing/2014/main" id="{FF89E60B-6FC3-B178-6E9E-40FDC37DEDF7}"/>
              </a:ext>
            </a:extLst>
          </p:cNvPr>
          <p:cNvGrpSpPr/>
          <p:nvPr/>
        </p:nvGrpSpPr>
        <p:grpSpPr>
          <a:xfrm>
            <a:off x="4211822" y="2055432"/>
            <a:ext cx="239038" cy="239038"/>
            <a:chOff x="3508300" y="3779975"/>
            <a:chExt cx="246792" cy="246792"/>
          </a:xfrm>
        </p:grpSpPr>
        <p:sp>
          <p:nvSpPr>
            <p:cNvPr id="1395" name="Oval 1394">
              <a:extLst>
                <a:ext uri="{FF2B5EF4-FFF2-40B4-BE49-F238E27FC236}">
                  <a16:creationId xmlns:a16="http://schemas.microsoft.com/office/drawing/2014/main" id="{CA4076F7-BCB8-EB15-F20D-D6C629431718}"/>
                </a:ext>
              </a:extLst>
            </p:cNvPr>
            <p:cNvSpPr/>
            <p:nvPr/>
          </p:nvSpPr>
          <p:spPr bwMode="auto">
            <a:xfrm>
              <a:off x="3508300" y="3779975"/>
              <a:ext cx="246792" cy="246792"/>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396" name="Graphic 1395">
              <a:extLst>
                <a:ext uri="{FF2B5EF4-FFF2-40B4-BE49-F238E27FC236}">
                  <a16:creationId xmlns:a16="http://schemas.microsoft.com/office/drawing/2014/main" id="{6E6D3089-19E2-613E-3786-A99A1E2C1E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3423" y="3815106"/>
              <a:ext cx="176538" cy="176538"/>
            </a:xfrm>
            <a:prstGeom prst="rect">
              <a:avLst/>
            </a:prstGeom>
          </p:spPr>
        </p:pic>
      </p:grpSp>
      <p:grpSp>
        <p:nvGrpSpPr>
          <p:cNvPr id="1392" name="Group 1391">
            <a:extLst>
              <a:ext uri="{FF2B5EF4-FFF2-40B4-BE49-F238E27FC236}">
                <a16:creationId xmlns:a16="http://schemas.microsoft.com/office/drawing/2014/main" id="{6C4BEE4F-3CB2-BB55-A312-FEE6DF0C0348}"/>
              </a:ext>
            </a:extLst>
          </p:cNvPr>
          <p:cNvGrpSpPr/>
          <p:nvPr/>
        </p:nvGrpSpPr>
        <p:grpSpPr>
          <a:xfrm>
            <a:off x="4386951" y="1784141"/>
            <a:ext cx="239038" cy="239038"/>
            <a:chOff x="7217019" y="3294777"/>
            <a:chExt cx="249967" cy="249967"/>
          </a:xfrm>
        </p:grpSpPr>
        <p:sp>
          <p:nvSpPr>
            <p:cNvPr id="1393" name="Oval 1392">
              <a:extLst>
                <a:ext uri="{FF2B5EF4-FFF2-40B4-BE49-F238E27FC236}">
                  <a16:creationId xmlns:a16="http://schemas.microsoft.com/office/drawing/2014/main" id="{A0760D76-D61F-269C-D74C-B025E253ACED}"/>
                </a:ext>
              </a:extLst>
            </p:cNvPr>
            <p:cNvSpPr/>
            <p:nvPr/>
          </p:nvSpPr>
          <p:spPr bwMode="auto">
            <a:xfrm>
              <a:off x="7217019" y="3294777"/>
              <a:ext cx="249967" cy="249967"/>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394" name="Picture 2" descr="Microsoft Azure DevOps | LinkedIn">
              <a:extLst>
                <a:ext uri="{FF2B5EF4-FFF2-40B4-BE49-F238E27FC236}">
                  <a16:creationId xmlns:a16="http://schemas.microsoft.com/office/drawing/2014/main" id="{573A92F2-FAEB-E164-F4DC-398A32AC32B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68312" y="3346070"/>
              <a:ext cx="147380" cy="147380"/>
            </a:xfrm>
            <a:prstGeom prst="rect">
              <a:avLst/>
            </a:prstGeom>
            <a:noFill/>
            <a:extLst>
              <a:ext uri="{909E8E84-426E-40DD-AFC4-6F175D3DCCD1}">
                <a14:hiddenFill xmlns:a14="http://schemas.microsoft.com/office/drawing/2010/main">
                  <a:solidFill>
                    <a:srgbClr val="FFFFFF"/>
                  </a:solidFill>
                </a14:hiddenFill>
              </a:ext>
            </a:extLst>
          </p:spPr>
        </p:pic>
      </p:grpSp>
      <p:sp>
        <p:nvSpPr>
          <p:cNvPr id="1582" name="Rectangle 1581">
            <a:extLst>
              <a:ext uri="{FF2B5EF4-FFF2-40B4-BE49-F238E27FC236}">
                <a16:creationId xmlns:a16="http://schemas.microsoft.com/office/drawing/2014/main" id="{846B0ECF-6453-34AB-36F2-6FA06F7D5DA6}"/>
              </a:ext>
            </a:extLst>
          </p:cNvPr>
          <p:cNvSpPr/>
          <p:nvPr/>
        </p:nvSpPr>
        <p:spPr bwMode="auto">
          <a:xfrm>
            <a:off x="4063932" y="1299568"/>
            <a:ext cx="942783" cy="1209765"/>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Title 23">
            <a:extLst>
              <a:ext uri="{FF2B5EF4-FFF2-40B4-BE49-F238E27FC236}">
                <a16:creationId xmlns:a16="http://schemas.microsoft.com/office/drawing/2014/main" id="{02B1458B-FC6D-F5C1-66E9-3E17C8E3B3E1}"/>
              </a:ext>
            </a:extLst>
          </p:cNvPr>
          <p:cNvSpPr>
            <a:spLocks noGrp="1"/>
          </p:cNvSpPr>
          <p:nvPr>
            <p:ph type="title"/>
          </p:nvPr>
        </p:nvSpPr>
        <p:spPr>
          <a:xfrm>
            <a:off x="3755528" y="120093"/>
            <a:ext cx="4671325" cy="861774"/>
          </a:xfrm>
        </p:spPr>
        <p:txBody>
          <a:bodyPr/>
          <a:lstStyle/>
          <a:p>
            <a:r>
              <a:rPr lang="en-US" sz="2800" dirty="0"/>
              <a:t>Cloud workload protection</a:t>
            </a:r>
          </a:p>
        </p:txBody>
      </p:sp>
      <p:sp>
        <p:nvSpPr>
          <p:cNvPr id="46" name="Rectangle: Rounded Corners 45">
            <a:extLst>
              <a:ext uri="{FF2B5EF4-FFF2-40B4-BE49-F238E27FC236}">
                <a16:creationId xmlns:a16="http://schemas.microsoft.com/office/drawing/2014/main" id="{8609E2A8-5893-B78D-BF54-AD24D6F56A17}"/>
              </a:ext>
            </a:extLst>
          </p:cNvPr>
          <p:cNvSpPr/>
          <p:nvPr/>
        </p:nvSpPr>
        <p:spPr bwMode="auto">
          <a:xfrm>
            <a:off x="3422041" y="1075626"/>
            <a:ext cx="5347922" cy="1690772"/>
          </a:xfrm>
          <a:prstGeom prst="roundRect">
            <a:avLst>
              <a:gd name="adj" fmla="val 50000"/>
            </a:avLst>
          </a:prstGeom>
          <a:noFill/>
          <a:ln w="317500">
            <a:gradFill flip="none" rotWithShape="1">
              <a:gsLst>
                <a:gs pos="0">
                  <a:schemeClr val="accent3"/>
                </a:gs>
                <a:gs pos="100000">
                  <a:srgbClr val="054B16"/>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0" name="Rectangle: Rounded Corners 49">
            <a:extLst>
              <a:ext uri="{FF2B5EF4-FFF2-40B4-BE49-F238E27FC236}">
                <a16:creationId xmlns:a16="http://schemas.microsoft.com/office/drawing/2014/main" id="{3CAF2E07-F2C5-A207-F780-5721E94601A0}"/>
              </a:ext>
            </a:extLst>
          </p:cNvPr>
          <p:cNvSpPr/>
          <p:nvPr/>
        </p:nvSpPr>
        <p:spPr bwMode="auto">
          <a:xfrm>
            <a:off x="4807083" y="2643293"/>
            <a:ext cx="2578379" cy="242793"/>
          </a:xfrm>
          <a:prstGeom prst="roundRect">
            <a:avLst>
              <a:gd name="adj" fmla="val 50000"/>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45" name="TextBox 1344">
            <a:extLst>
              <a:ext uri="{FF2B5EF4-FFF2-40B4-BE49-F238E27FC236}">
                <a16:creationId xmlns:a16="http://schemas.microsoft.com/office/drawing/2014/main" id="{9238A7FB-973F-2C95-70B2-4C33C5164A6C}"/>
              </a:ext>
            </a:extLst>
          </p:cNvPr>
          <p:cNvSpPr txBox="1"/>
          <p:nvPr/>
        </p:nvSpPr>
        <p:spPr>
          <a:xfrm>
            <a:off x="4802003" y="953091"/>
            <a:ext cx="2578379" cy="244696"/>
          </a:xfrm>
          <a:prstGeom prst="roundRect">
            <a:avLst>
              <a:gd name="adj" fmla="val 50000"/>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92" rtl="0" eaLnBrk="1" fontAlgn="base" latinLnBrk="0" hangingPunct="1">
              <a:lnSpc>
                <a:spcPct val="90000"/>
              </a:lnSpc>
              <a:spcBef>
                <a:spcPts val="1200"/>
              </a:spcBef>
              <a:spcAft>
                <a:spcPct val="0"/>
              </a:spcAft>
              <a:buClrTx/>
              <a:buSzTx/>
              <a:buFontTx/>
              <a:buNone/>
              <a:tabLst/>
              <a:defRPr/>
            </a:pPr>
            <a:r>
              <a:rPr kumimoji="0" lang="en-US" sz="1200" b="1" i="0" u="none" strike="noStrike" kern="1200" cap="none" spc="-10" normalizeH="0" baseline="0" noProof="0">
                <a:ln>
                  <a:noFill/>
                </a:ln>
                <a:gradFill>
                  <a:gsLst>
                    <a:gs pos="0">
                      <a:srgbClr val="107C10"/>
                    </a:gs>
                    <a:gs pos="100000">
                      <a:srgbClr val="054B16"/>
                    </a:gs>
                  </a:gsLst>
                  <a:lin ang="2700000" scaled="1"/>
                </a:gradFill>
                <a:effectLst/>
                <a:uLnTx/>
                <a:uFillTx/>
                <a:latin typeface="Segoe UI Semibold"/>
                <a:ea typeface="+mn-ea"/>
                <a:cs typeface="Segoe UI" pitchFamily="34" charset="0"/>
              </a:rPr>
              <a:t>Microsoft Defender for Cloud</a:t>
            </a:r>
          </a:p>
        </p:txBody>
      </p:sp>
      <p:sp>
        <p:nvSpPr>
          <p:cNvPr id="1346" name="building_8">
            <a:extLst>
              <a:ext uri="{FF2B5EF4-FFF2-40B4-BE49-F238E27FC236}">
                <a16:creationId xmlns:a16="http://schemas.microsoft.com/office/drawing/2014/main" id="{FC97E574-0294-F7A6-54B6-1751112C05BD}"/>
              </a:ext>
            </a:extLst>
          </p:cNvPr>
          <p:cNvSpPr>
            <a:spLocks noChangeAspect="1" noEditPoints="1"/>
          </p:cNvSpPr>
          <p:nvPr/>
        </p:nvSpPr>
        <p:spPr bwMode="auto">
          <a:xfrm>
            <a:off x="6974040" y="2678183"/>
            <a:ext cx="120368" cy="13073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solidFill>
            <a:schemeClr val="bg1"/>
          </a:solidFill>
          <a:ln w="1270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7" name="Freeform: Shape 1346">
            <a:extLst>
              <a:ext uri="{FF2B5EF4-FFF2-40B4-BE49-F238E27FC236}">
                <a16:creationId xmlns:a16="http://schemas.microsoft.com/office/drawing/2014/main" id="{1DF73272-BC03-E3D0-AA2E-6802503825C5}"/>
              </a:ext>
            </a:extLst>
          </p:cNvPr>
          <p:cNvSpPr/>
          <p:nvPr/>
        </p:nvSpPr>
        <p:spPr>
          <a:xfrm>
            <a:off x="7061238" y="2766773"/>
            <a:ext cx="131222" cy="84424"/>
          </a:xfrm>
          <a:custGeom>
            <a:avLst/>
            <a:gdLst>
              <a:gd name="connsiteX0" fmla="*/ 300351 w 365566"/>
              <a:gd name="connsiteY0" fmla="*/ 233606 h 235195"/>
              <a:gd name="connsiteX1" fmla="*/ 300351 w 365566"/>
              <a:gd name="connsiteY1" fmla="*/ 233606 h 235195"/>
              <a:gd name="connsiteX2" fmla="*/ 93760 w 365566"/>
              <a:gd name="connsiteY2" fmla="*/ 235195 h 235195"/>
              <a:gd name="connsiteX3" fmla="*/ 93760 w 365566"/>
              <a:gd name="connsiteY3" fmla="*/ 235195 h 235195"/>
              <a:gd name="connsiteX4" fmla="*/ 92171 w 365566"/>
              <a:gd name="connsiteY4" fmla="*/ 235195 h 235195"/>
              <a:gd name="connsiteX5" fmla="*/ 0 w 365566"/>
              <a:gd name="connsiteY5" fmla="*/ 141435 h 235195"/>
              <a:gd name="connsiteX6" fmla="*/ 90582 w 365566"/>
              <a:gd name="connsiteY6" fmla="*/ 47675 h 235195"/>
              <a:gd name="connsiteX7" fmla="*/ 109652 w 365566"/>
              <a:gd name="connsiteY7" fmla="*/ 49264 h 235195"/>
              <a:gd name="connsiteX8" fmla="*/ 195467 w 365566"/>
              <a:gd name="connsiteY8" fmla="*/ 0 h 235195"/>
              <a:gd name="connsiteX9" fmla="*/ 295584 w 365566"/>
              <a:gd name="connsiteY9" fmla="*/ 92171 h 235195"/>
              <a:gd name="connsiteX10" fmla="*/ 295584 w 365566"/>
              <a:gd name="connsiteY10" fmla="*/ 92171 h 235195"/>
              <a:gd name="connsiteX11" fmla="*/ 365507 w 365566"/>
              <a:gd name="connsiteY11" fmla="*/ 163683 h 235195"/>
              <a:gd name="connsiteX12" fmla="*/ 300351 w 365566"/>
              <a:gd name="connsiteY12" fmla="*/ 233606 h 235195"/>
              <a:gd name="connsiteX13" fmla="*/ 300351 w 365566"/>
              <a:gd name="connsiteY13" fmla="*/ 233606 h 23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5566" h="235195">
                <a:moveTo>
                  <a:pt x="300351" y="233606"/>
                </a:moveTo>
                <a:cubicBezTo>
                  <a:pt x="300351" y="235195"/>
                  <a:pt x="300351" y="235195"/>
                  <a:pt x="300351" y="233606"/>
                </a:cubicBezTo>
                <a:cubicBezTo>
                  <a:pt x="93760" y="235195"/>
                  <a:pt x="93760" y="235195"/>
                  <a:pt x="93760" y="235195"/>
                </a:cubicBezTo>
                <a:lnTo>
                  <a:pt x="93760" y="235195"/>
                </a:lnTo>
                <a:cubicBezTo>
                  <a:pt x="92171" y="235195"/>
                  <a:pt x="92171" y="235195"/>
                  <a:pt x="92171" y="235195"/>
                </a:cubicBezTo>
                <a:cubicBezTo>
                  <a:pt x="41318" y="235195"/>
                  <a:pt x="0" y="193877"/>
                  <a:pt x="0" y="141435"/>
                </a:cubicBezTo>
                <a:cubicBezTo>
                  <a:pt x="0" y="88993"/>
                  <a:pt x="41318" y="47675"/>
                  <a:pt x="90582" y="47675"/>
                </a:cubicBezTo>
                <a:cubicBezTo>
                  <a:pt x="96939" y="47675"/>
                  <a:pt x="103295" y="47675"/>
                  <a:pt x="109652" y="49264"/>
                </a:cubicBezTo>
                <a:cubicBezTo>
                  <a:pt x="128722" y="19070"/>
                  <a:pt x="158916" y="0"/>
                  <a:pt x="195467" y="0"/>
                </a:cubicBezTo>
                <a:cubicBezTo>
                  <a:pt x="247909" y="0"/>
                  <a:pt x="290816" y="39729"/>
                  <a:pt x="295584" y="92171"/>
                </a:cubicBezTo>
                <a:lnTo>
                  <a:pt x="295584" y="92171"/>
                </a:lnTo>
                <a:cubicBezTo>
                  <a:pt x="335313" y="92171"/>
                  <a:pt x="365507" y="123954"/>
                  <a:pt x="365507" y="163683"/>
                </a:cubicBezTo>
                <a:cubicBezTo>
                  <a:pt x="367096" y="200234"/>
                  <a:pt x="336902" y="232017"/>
                  <a:pt x="300351" y="233606"/>
                </a:cubicBezTo>
                <a:lnTo>
                  <a:pt x="300351" y="233606"/>
                </a:lnTo>
                <a:close/>
              </a:path>
            </a:pathLst>
          </a:custGeom>
          <a:solidFill>
            <a:schemeClr val="bg1"/>
          </a:solidFill>
          <a:ln w="1270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348" name="Graphic 1347">
            <a:extLst>
              <a:ext uri="{FF2B5EF4-FFF2-40B4-BE49-F238E27FC236}">
                <a16:creationId xmlns:a16="http://schemas.microsoft.com/office/drawing/2014/main" id="{EA6B5592-3486-4CC3-B137-3C88AB2E8BD2}"/>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037198" y="2701344"/>
            <a:ext cx="211621" cy="126693"/>
          </a:xfrm>
          <a:prstGeom prst="rect">
            <a:avLst/>
          </a:prstGeom>
        </p:spPr>
      </p:pic>
      <p:pic>
        <p:nvPicPr>
          <p:cNvPr id="1349" name="Graphic 1348">
            <a:extLst>
              <a:ext uri="{FF2B5EF4-FFF2-40B4-BE49-F238E27FC236}">
                <a16:creationId xmlns:a16="http://schemas.microsoft.com/office/drawing/2014/main" id="{BF315015-AE60-79A6-C1F9-7BFA8773E451}"/>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672208" y="2669618"/>
            <a:ext cx="190144" cy="190144"/>
          </a:xfrm>
          <a:prstGeom prst="rect">
            <a:avLst/>
          </a:prstGeom>
        </p:spPr>
      </p:pic>
      <p:pic>
        <p:nvPicPr>
          <p:cNvPr id="1350" name="Graphic 1349">
            <a:extLst>
              <a:ext uri="{FF2B5EF4-FFF2-40B4-BE49-F238E27FC236}">
                <a16:creationId xmlns:a16="http://schemas.microsoft.com/office/drawing/2014/main" id="{B65AFE2D-FC6E-02DC-7BC7-CF93B5B3CBB4}"/>
              </a:ext>
              <a:ext uri="{C183D7F6-B498-43B3-948B-1728B52AA6E4}">
                <adec:decorative xmlns:adec="http://schemas.microsoft.com/office/drawing/2017/decorative" val="1"/>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267859" y="2607285"/>
            <a:ext cx="314810" cy="314810"/>
          </a:xfrm>
          <a:prstGeom prst="rect">
            <a:avLst/>
          </a:prstGeom>
        </p:spPr>
      </p:pic>
      <p:sp>
        <p:nvSpPr>
          <p:cNvPr id="1351" name="TextBox 1350">
            <a:extLst>
              <a:ext uri="{FF2B5EF4-FFF2-40B4-BE49-F238E27FC236}">
                <a16:creationId xmlns:a16="http://schemas.microsoft.com/office/drawing/2014/main" id="{48D51B1C-9D7E-7060-0982-6C4DE9C5AE00}"/>
              </a:ext>
            </a:extLst>
          </p:cNvPr>
          <p:cNvSpPr txBox="1"/>
          <p:nvPr/>
        </p:nvSpPr>
        <p:spPr>
          <a:xfrm>
            <a:off x="4962417" y="1219748"/>
            <a:ext cx="2257549" cy="470913"/>
          </a:xfrm>
          <a:prstGeom prst="rect">
            <a:avLst/>
          </a:prstGeom>
          <a:noFill/>
        </p:spPr>
        <p:txBody>
          <a:bodyPr wrap="square" tIns="91427" bIns="91427" anchor="ctr"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Cloud Security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Posture Management</a:t>
            </a:r>
          </a:p>
        </p:txBody>
      </p:sp>
      <p:sp>
        <p:nvSpPr>
          <p:cNvPr id="1357" name="Oval 1356">
            <a:extLst>
              <a:ext uri="{FF2B5EF4-FFF2-40B4-BE49-F238E27FC236}">
                <a16:creationId xmlns:a16="http://schemas.microsoft.com/office/drawing/2014/main" id="{FC8373B9-9A41-4733-131B-14B05AC00C87}"/>
              </a:ext>
            </a:extLst>
          </p:cNvPr>
          <p:cNvSpPr/>
          <p:nvPr/>
        </p:nvSpPr>
        <p:spPr>
          <a:xfrm>
            <a:off x="5648654" y="1624256"/>
            <a:ext cx="885077" cy="885077"/>
          </a:xfrm>
          <a:prstGeom prst="ellipse">
            <a:avLst/>
          </a:prstGeom>
          <a:solidFill>
            <a:schemeClr val="accent3">
              <a:alpha val="25000"/>
            </a:scheme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1358" name="Group 1357">
            <a:extLst>
              <a:ext uri="{FF2B5EF4-FFF2-40B4-BE49-F238E27FC236}">
                <a16:creationId xmlns:a16="http://schemas.microsoft.com/office/drawing/2014/main" id="{52F9DE01-37BC-6E65-9FF6-D72545DB657F}"/>
              </a:ext>
            </a:extLst>
          </p:cNvPr>
          <p:cNvGrpSpPr/>
          <p:nvPr/>
        </p:nvGrpSpPr>
        <p:grpSpPr>
          <a:xfrm>
            <a:off x="5784025" y="1868809"/>
            <a:ext cx="614320" cy="395953"/>
            <a:chOff x="5454790" y="2905018"/>
            <a:chExt cx="1206512" cy="777645"/>
          </a:xfrm>
        </p:grpSpPr>
        <p:grpSp>
          <p:nvGrpSpPr>
            <p:cNvPr id="1397" name="Group 1396">
              <a:extLst>
                <a:ext uri="{FF2B5EF4-FFF2-40B4-BE49-F238E27FC236}">
                  <a16:creationId xmlns:a16="http://schemas.microsoft.com/office/drawing/2014/main" id="{07ADD6B1-0B07-4CEF-CBC4-CC68A3CA4053}"/>
                </a:ext>
              </a:extLst>
            </p:cNvPr>
            <p:cNvGrpSpPr/>
            <p:nvPr/>
          </p:nvGrpSpPr>
          <p:grpSpPr>
            <a:xfrm>
              <a:off x="6148389" y="3120329"/>
              <a:ext cx="512913" cy="562334"/>
              <a:chOff x="5841842" y="3116900"/>
              <a:chExt cx="902612" cy="989577"/>
            </a:xfrm>
          </p:grpSpPr>
          <p:pic>
            <p:nvPicPr>
              <p:cNvPr id="1404" name="Graphic 1403">
                <a:extLst>
                  <a:ext uri="{FF2B5EF4-FFF2-40B4-BE49-F238E27FC236}">
                    <a16:creationId xmlns:a16="http://schemas.microsoft.com/office/drawing/2014/main" id="{83D05664-5B45-99EF-7748-12C3C824F25A}"/>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99866" y="3116900"/>
                <a:ext cx="444588" cy="444586"/>
              </a:xfrm>
              <a:prstGeom prst="rect">
                <a:avLst/>
              </a:prstGeom>
            </p:spPr>
          </p:pic>
          <p:pic>
            <p:nvPicPr>
              <p:cNvPr id="1405" name="Graphic 1404">
                <a:extLst>
                  <a:ext uri="{FF2B5EF4-FFF2-40B4-BE49-F238E27FC236}">
                    <a16:creationId xmlns:a16="http://schemas.microsoft.com/office/drawing/2014/main" id="{A046F44B-6AAB-46BC-DEC7-A50B506085A2}"/>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41842" y="3485755"/>
                <a:ext cx="620724" cy="620722"/>
              </a:xfrm>
              <a:prstGeom prst="rect">
                <a:avLst/>
              </a:prstGeom>
            </p:spPr>
          </p:pic>
        </p:grpSp>
        <p:grpSp>
          <p:nvGrpSpPr>
            <p:cNvPr id="1398" name="Group 1397">
              <a:extLst>
                <a:ext uri="{FF2B5EF4-FFF2-40B4-BE49-F238E27FC236}">
                  <a16:creationId xmlns:a16="http://schemas.microsoft.com/office/drawing/2014/main" id="{D183D856-09DA-2094-E5CF-5EB54436780D}"/>
                </a:ext>
              </a:extLst>
            </p:cNvPr>
            <p:cNvGrpSpPr/>
            <p:nvPr/>
          </p:nvGrpSpPr>
          <p:grpSpPr>
            <a:xfrm>
              <a:off x="5454790" y="2905018"/>
              <a:ext cx="949783" cy="712630"/>
              <a:chOff x="7992354" y="1764039"/>
              <a:chExt cx="416573" cy="312572"/>
            </a:xfrm>
            <a:solidFill>
              <a:schemeClr val="tx1"/>
            </a:solidFill>
          </p:grpSpPr>
          <p:sp>
            <p:nvSpPr>
              <p:cNvPr id="1399" name="Graphic 25">
                <a:extLst>
                  <a:ext uri="{FF2B5EF4-FFF2-40B4-BE49-F238E27FC236}">
                    <a16:creationId xmlns:a16="http://schemas.microsoft.com/office/drawing/2014/main" id="{54BEDBCC-686B-62D2-F3DF-18B85DDB7780}"/>
                  </a:ext>
                </a:extLst>
              </p:cNvPr>
              <p:cNvSpPr/>
              <p:nvPr/>
            </p:nvSpPr>
            <p:spPr>
              <a:xfrm>
                <a:off x="8113473" y="1816669"/>
                <a:ext cx="295454" cy="219063"/>
              </a:xfrm>
              <a:custGeom>
                <a:avLst/>
                <a:gdLst>
                  <a:gd name="connsiteX0" fmla="*/ 0 w 400173"/>
                  <a:gd name="connsiteY0" fmla="*/ 0 h 296707"/>
                  <a:gd name="connsiteX1" fmla="*/ 400174 w 400173"/>
                  <a:gd name="connsiteY1" fmla="*/ 0 h 296707"/>
                  <a:gd name="connsiteX2" fmla="*/ 0 w 400173"/>
                  <a:gd name="connsiteY2" fmla="*/ 147017 h 296707"/>
                  <a:gd name="connsiteX3" fmla="*/ 400174 w 400173"/>
                  <a:gd name="connsiteY3" fmla="*/ 147017 h 296707"/>
                  <a:gd name="connsiteX4" fmla="*/ 0 w 400173"/>
                  <a:gd name="connsiteY4" fmla="*/ 296707 h 296707"/>
                  <a:gd name="connsiteX5" fmla="*/ 400174 w 400173"/>
                  <a:gd name="connsiteY5" fmla="*/ 296707 h 296707"/>
                  <a:gd name="connsiteX0" fmla="*/ 0 w 400174"/>
                  <a:gd name="connsiteY0" fmla="*/ 0 h 296707"/>
                  <a:gd name="connsiteX1" fmla="*/ 400174 w 400174"/>
                  <a:gd name="connsiteY1" fmla="*/ 0 h 296707"/>
                  <a:gd name="connsiteX2" fmla="*/ 0 w 400174"/>
                  <a:gd name="connsiteY2" fmla="*/ 147017 h 296707"/>
                  <a:gd name="connsiteX3" fmla="*/ 400174 w 400174"/>
                  <a:gd name="connsiteY3" fmla="*/ 147017 h 296707"/>
                  <a:gd name="connsiteX4" fmla="*/ 0 w 400174"/>
                  <a:gd name="connsiteY4" fmla="*/ 296707 h 296707"/>
                  <a:gd name="connsiteX5" fmla="*/ 204463 w 400174"/>
                  <a:gd name="connsiteY5" fmla="*/ 296385 h 296707"/>
                  <a:gd name="connsiteX6" fmla="*/ 400174 w 400174"/>
                  <a:gd name="connsiteY6" fmla="*/ 296707 h 296707"/>
                  <a:gd name="connsiteX0" fmla="*/ 0 w 400174"/>
                  <a:gd name="connsiteY0" fmla="*/ 0 h 296707"/>
                  <a:gd name="connsiteX1" fmla="*/ 400174 w 400174"/>
                  <a:gd name="connsiteY1" fmla="*/ 0 h 296707"/>
                  <a:gd name="connsiteX2" fmla="*/ 0 w 400174"/>
                  <a:gd name="connsiteY2" fmla="*/ 147017 h 296707"/>
                  <a:gd name="connsiteX3" fmla="*/ 400174 w 400174"/>
                  <a:gd name="connsiteY3" fmla="*/ 147017 h 296707"/>
                  <a:gd name="connsiteX4" fmla="*/ 0 w 400174"/>
                  <a:gd name="connsiteY4" fmla="*/ 296707 h 296707"/>
                  <a:gd name="connsiteX5" fmla="*/ 204463 w 400174"/>
                  <a:gd name="connsiteY5" fmla="*/ 296385 h 296707"/>
                  <a:gd name="connsiteX0" fmla="*/ 0 w 400174"/>
                  <a:gd name="connsiteY0" fmla="*/ 0 h 296707"/>
                  <a:gd name="connsiteX1" fmla="*/ 400174 w 400174"/>
                  <a:gd name="connsiteY1" fmla="*/ 0 h 296707"/>
                  <a:gd name="connsiteX2" fmla="*/ 0 w 400174"/>
                  <a:gd name="connsiteY2" fmla="*/ 147017 h 296707"/>
                  <a:gd name="connsiteX3" fmla="*/ 277494 w 400174"/>
                  <a:gd name="connsiteY3" fmla="*/ 145203 h 296707"/>
                  <a:gd name="connsiteX4" fmla="*/ 400174 w 400174"/>
                  <a:gd name="connsiteY4" fmla="*/ 147017 h 296707"/>
                  <a:gd name="connsiteX5" fmla="*/ 0 w 400174"/>
                  <a:gd name="connsiteY5" fmla="*/ 296707 h 296707"/>
                  <a:gd name="connsiteX6" fmla="*/ 204463 w 400174"/>
                  <a:gd name="connsiteY6" fmla="*/ 296385 h 296707"/>
                  <a:gd name="connsiteX0" fmla="*/ 0 w 400174"/>
                  <a:gd name="connsiteY0" fmla="*/ 0 h 296707"/>
                  <a:gd name="connsiteX1" fmla="*/ 400174 w 400174"/>
                  <a:gd name="connsiteY1" fmla="*/ 0 h 296707"/>
                  <a:gd name="connsiteX2" fmla="*/ 0 w 400174"/>
                  <a:gd name="connsiteY2" fmla="*/ 147017 h 296707"/>
                  <a:gd name="connsiteX3" fmla="*/ 277494 w 400174"/>
                  <a:gd name="connsiteY3" fmla="*/ 145203 h 296707"/>
                  <a:gd name="connsiteX4" fmla="*/ 0 w 400174"/>
                  <a:gd name="connsiteY4" fmla="*/ 296707 h 296707"/>
                  <a:gd name="connsiteX5" fmla="*/ 204463 w 400174"/>
                  <a:gd name="connsiteY5" fmla="*/ 296385 h 296707"/>
                  <a:gd name="connsiteX0" fmla="*/ 0 w 400174"/>
                  <a:gd name="connsiteY0" fmla="*/ 0 h 296707"/>
                  <a:gd name="connsiteX1" fmla="*/ 400174 w 400174"/>
                  <a:gd name="connsiteY1" fmla="*/ 0 h 296707"/>
                  <a:gd name="connsiteX2" fmla="*/ 0 w 400174"/>
                  <a:gd name="connsiteY2" fmla="*/ 147017 h 296707"/>
                  <a:gd name="connsiteX3" fmla="*/ 277494 w 400174"/>
                  <a:gd name="connsiteY3" fmla="*/ 145203 h 296707"/>
                  <a:gd name="connsiteX4" fmla="*/ 0 w 400174"/>
                  <a:gd name="connsiteY4" fmla="*/ 296707 h 296707"/>
                  <a:gd name="connsiteX5" fmla="*/ 204463 w 400174"/>
                  <a:gd name="connsiteY5" fmla="*/ 296385 h 29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174" h="296707">
                    <a:moveTo>
                      <a:pt x="0" y="0"/>
                    </a:moveTo>
                    <a:lnTo>
                      <a:pt x="400174" y="0"/>
                    </a:lnTo>
                    <a:moveTo>
                      <a:pt x="0" y="147017"/>
                    </a:moveTo>
                    <a:lnTo>
                      <a:pt x="277494" y="145203"/>
                    </a:lnTo>
                    <a:moveTo>
                      <a:pt x="0" y="296707"/>
                    </a:moveTo>
                    <a:lnTo>
                      <a:pt x="204463" y="296385"/>
                    </a:lnTo>
                  </a:path>
                </a:pathLst>
              </a:custGeom>
              <a:grpFill/>
              <a:ln w="38100"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400" name="Group 1399">
                <a:extLst>
                  <a:ext uri="{FF2B5EF4-FFF2-40B4-BE49-F238E27FC236}">
                    <a16:creationId xmlns:a16="http://schemas.microsoft.com/office/drawing/2014/main" id="{72D6229B-8453-8522-6291-AD8DCB301CFF}"/>
                  </a:ext>
                </a:extLst>
              </p:cNvPr>
              <p:cNvGrpSpPr/>
              <p:nvPr/>
            </p:nvGrpSpPr>
            <p:grpSpPr>
              <a:xfrm>
                <a:off x="7992354" y="1764039"/>
                <a:ext cx="86249" cy="312572"/>
                <a:chOff x="7992354" y="1764039"/>
                <a:chExt cx="86249" cy="312572"/>
              </a:xfrm>
              <a:grpFill/>
            </p:grpSpPr>
            <p:sp>
              <p:nvSpPr>
                <p:cNvPr id="1401" name="Freeform: Shape 1400">
                  <a:extLst>
                    <a:ext uri="{FF2B5EF4-FFF2-40B4-BE49-F238E27FC236}">
                      <a16:creationId xmlns:a16="http://schemas.microsoft.com/office/drawing/2014/main" id="{6E822734-C1C1-5C82-3F31-A8F666042D83}"/>
                    </a:ext>
                  </a:extLst>
                </p:cNvPr>
                <p:cNvSpPr/>
                <p:nvPr/>
              </p:nvSpPr>
              <p:spPr bwMode="auto">
                <a:xfrm>
                  <a:off x="8012601" y="1994854"/>
                  <a:ext cx="45758" cy="81757"/>
                </a:xfrm>
                <a:custGeom>
                  <a:avLst/>
                  <a:gdLst/>
                  <a:ahLst/>
                  <a:cxnLst/>
                  <a:rect l="l" t="t" r="r" b="b"/>
                  <a:pathLst>
                    <a:path w="104226" h="186225">
                      <a:moveTo>
                        <a:pt x="47843" y="0"/>
                      </a:moveTo>
                      <a:cubicBezTo>
                        <a:pt x="55378" y="0"/>
                        <a:pt x="62200" y="1046"/>
                        <a:pt x="68312" y="3139"/>
                      </a:cubicBezTo>
                      <a:cubicBezTo>
                        <a:pt x="74423" y="5232"/>
                        <a:pt x="79655" y="8162"/>
                        <a:pt x="84008" y="11929"/>
                      </a:cubicBezTo>
                      <a:cubicBezTo>
                        <a:pt x="88362" y="15696"/>
                        <a:pt x="91731" y="20217"/>
                        <a:pt x="94117" y="25491"/>
                      </a:cubicBezTo>
                      <a:cubicBezTo>
                        <a:pt x="96503" y="30765"/>
                        <a:pt x="97696" y="36583"/>
                        <a:pt x="97696" y="42946"/>
                      </a:cubicBezTo>
                      <a:cubicBezTo>
                        <a:pt x="97696" y="66637"/>
                        <a:pt x="85725" y="81874"/>
                        <a:pt x="61782" y="88655"/>
                      </a:cubicBezTo>
                      <a:lnTo>
                        <a:pt x="61782" y="89157"/>
                      </a:lnTo>
                      <a:cubicBezTo>
                        <a:pt x="67893" y="89827"/>
                        <a:pt x="73544" y="91313"/>
                        <a:pt x="78734" y="93615"/>
                      </a:cubicBezTo>
                      <a:cubicBezTo>
                        <a:pt x="83925" y="95917"/>
                        <a:pt x="88403" y="98910"/>
                        <a:pt x="92171" y="102593"/>
                      </a:cubicBezTo>
                      <a:cubicBezTo>
                        <a:pt x="95938" y="106277"/>
                        <a:pt x="98889" y="110609"/>
                        <a:pt x="101024" y="115590"/>
                      </a:cubicBezTo>
                      <a:cubicBezTo>
                        <a:pt x="103158" y="120571"/>
                        <a:pt x="104226" y="126076"/>
                        <a:pt x="104226" y="132103"/>
                      </a:cubicBezTo>
                      <a:cubicBezTo>
                        <a:pt x="104226" y="140224"/>
                        <a:pt x="102698" y="147611"/>
                        <a:pt x="99642" y="154267"/>
                      </a:cubicBezTo>
                      <a:cubicBezTo>
                        <a:pt x="96587" y="160922"/>
                        <a:pt x="92275" y="166615"/>
                        <a:pt x="86708" y="171345"/>
                      </a:cubicBezTo>
                      <a:cubicBezTo>
                        <a:pt x="81141" y="176075"/>
                        <a:pt x="74465" y="179737"/>
                        <a:pt x="66679" y="182333"/>
                      </a:cubicBezTo>
                      <a:cubicBezTo>
                        <a:pt x="58894" y="184928"/>
                        <a:pt x="50313" y="186225"/>
                        <a:pt x="40937" y="186225"/>
                      </a:cubicBezTo>
                      <a:cubicBezTo>
                        <a:pt x="23775" y="186225"/>
                        <a:pt x="10129" y="182960"/>
                        <a:pt x="0" y="176431"/>
                      </a:cubicBezTo>
                      <a:lnTo>
                        <a:pt x="0" y="154330"/>
                      </a:lnTo>
                      <a:cubicBezTo>
                        <a:pt x="12138" y="163873"/>
                        <a:pt x="26035" y="168645"/>
                        <a:pt x="41690" y="168645"/>
                      </a:cubicBezTo>
                      <a:cubicBezTo>
                        <a:pt x="47969" y="168645"/>
                        <a:pt x="53640" y="167850"/>
                        <a:pt x="58705" y="166259"/>
                      </a:cubicBezTo>
                      <a:cubicBezTo>
                        <a:pt x="63770" y="164669"/>
                        <a:pt x="68123" y="162366"/>
                        <a:pt x="71765" y="159353"/>
                      </a:cubicBezTo>
                      <a:cubicBezTo>
                        <a:pt x="75407" y="156339"/>
                        <a:pt x="78211" y="152697"/>
                        <a:pt x="80178" y="148428"/>
                      </a:cubicBezTo>
                      <a:cubicBezTo>
                        <a:pt x="82146" y="144158"/>
                        <a:pt x="83129" y="139345"/>
                        <a:pt x="83129" y="133987"/>
                      </a:cubicBezTo>
                      <a:cubicBezTo>
                        <a:pt x="83129" y="110463"/>
                        <a:pt x="66386" y="98701"/>
                        <a:pt x="32900" y="98701"/>
                      </a:cubicBezTo>
                      <a:lnTo>
                        <a:pt x="17957" y="98701"/>
                      </a:lnTo>
                      <a:lnTo>
                        <a:pt x="17957" y="81246"/>
                      </a:lnTo>
                      <a:lnTo>
                        <a:pt x="32146" y="81246"/>
                      </a:lnTo>
                      <a:cubicBezTo>
                        <a:pt x="61782" y="81246"/>
                        <a:pt x="76600" y="70195"/>
                        <a:pt x="76600" y="48094"/>
                      </a:cubicBezTo>
                      <a:cubicBezTo>
                        <a:pt x="76600" y="27668"/>
                        <a:pt x="65298" y="17454"/>
                        <a:pt x="42695" y="17454"/>
                      </a:cubicBezTo>
                      <a:cubicBezTo>
                        <a:pt x="29970" y="17454"/>
                        <a:pt x="18040" y="21724"/>
                        <a:pt x="6906" y="30263"/>
                      </a:cubicBezTo>
                      <a:lnTo>
                        <a:pt x="6906" y="10297"/>
                      </a:lnTo>
                      <a:cubicBezTo>
                        <a:pt x="18375" y="3432"/>
                        <a:pt x="32021" y="0"/>
                        <a:pt x="47843" y="0"/>
                      </a:cubicBezTo>
                      <a:close/>
                    </a:path>
                  </a:pathLst>
                </a:cu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02" name="Freeform: Shape 1401">
                  <a:extLst>
                    <a:ext uri="{FF2B5EF4-FFF2-40B4-BE49-F238E27FC236}">
                      <a16:creationId xmlns:a16="http://schemas.microsoft.com/office/drawing/2014/main" id="{50695691-1358-BB9D-2B7D-221353D560D6}"/>
                    </a:ext>
                  </a:extLst>
                </p:cNvPr>
                <p:cNvSpPr/>
                <p:nvPr/>
              </p:nvSpPr>
              <p:spPr bwMode="auto">
                <a:xfrm>
                  <a:off x="8012601" y="1879974"/>
                  <a:ext cx="45758" cy="75384"/>
                </a:xfrm>
                <a:custGeom>
                  <a:avLst/>
                  <a:gdLst/>
                  <a:ahLst/>
                  <a:cxnLst/>
                  <a:rect l="l" t="t" r="r" b="b"/>
                  <a:pathLst>
                    <a:path w="111132" h="183086">
                      <a:moveTo>
                        <a:pt x="52615" y="0"/>
                      </a:moveTo>
                      <a:cubicBezTo>
                        <a:pt x="59982" y="0"/>
                        <a:pt x="66805" y="1067"/>
                        <a:pt x="73083" y="3202"/>
                      </a:cubicBezTo>
                      <a:cubicBezTo>
                        <a:pt x="79362" y="5336"/>
                        <a:pt x="84804" y="8455"/>
                        <a:pt x="89408" y="12557"/>
                      </a:cubicBezTo>
                      <a:cubicBezTo>
                        <a:pt x="94012" y="16659"/>
                        <a:pt x="97633" y="21724"/>
                        <a:pt x="100270" y="27751"/>
                      </a:cubicBezTo>
                      <a:cubicBezTo>
                        <a:pt x="102907" y="33779"/>
                        <a:pt x="104226" y="40685"/>
                        <a:pt x="104226" y="48471"/>
                      </a:cubicBezTo>
                      <a:cubicBezTo>
                        <a:pt x="104226" y="55587"/>
                        <a:pt x="103410" y="62033"/>
                        <a:pt x="101777" y="67809"/>
                      </a:cubicBezTo>
                      <a:cubicBezTo>
                        <a:pt x="100145" y="73586"/>
                        <a:pt x="97675" y="79027"/>
                        <a:pt x="94368" y="84134"/>
                      </a:cubicBezTo>
                      <a:cubicBezTo>
                        <a:pt x="91061" y="89241"/>
                        <a:pt x="86897" y="94138"/>
                        <a:pt x="81874" y="98826"/>
                      </a:cubicBezTo>
                      <a:cubicBezTo>
                        <a:pt x="76851" y="103514"/>
                        <a:pt x="70949" y="108286"/>
                        <a:pt x="64168" y="113142"/>
                      </a:cubicBezTo>
                      <a:cubicBezTo>
                        <a:pt x="55712" y="119169"/>
                        <a:pt x="48743" y="124318"/>
                        <a:pt x="43260" y="128587"/>
                      </a:cubicBezTo>
                      <a:cubicBezTo>
                        <a:pt x="37777" y="132857"/>
                        <a:pt x="33423" y="136854"/>
                        <a:pt x="30200" y="140579"/>
                      </a:cubicBezTo>
                      <a:cubicBezTo>
                        <a:pt x="26977" y="144305"/>
                        <a:pt x="24717" y="148030"/>
                        <a:pt x="23419" y="151755"/>
                      </a:cubicBezTo>
                      <a:cubicBezTo>
                        <a:pt x="22122" y="155481"/>
                        <a:pt x="21473" y="159771"/>
                        <a:pt x="21473" y="164627"/>
                      </a:cubicBezTo>
                      <a:lnTo>
                        <a:pt x="111132" y="164627"/>
                      </a:lnTo>
                      <a:lnTo>
                        <a:pt x="111132" y="183086"/>
                      </a:lnTo>
                      <a:lnTo>
                        <a:pt x="0" y="183086"/>
                      </a:lnTo>
                      <a:lnTo>
                        <a:pt x="0" y="174170"/>
                      </a:lnTo>
                      <a:cubicBezTo>
                        <a:pt x="0" y="166468"/>
                        <a:pt x="837" y="159687"/>
                        <a:pt x="2511" y="153827"/>
                      </a:cubicBezTo>
                      <a:cubicBezTo>
                        <a:pt x="4186" y="147967"/>
                        <a:pt x="6948" y="142400"/>
                        <a:pt x="10799" y="137126"/>
                      </a:cubicBezTo>
                      <a:cubicBezTo>
                        <a:pt x="14650" y="131852"/>
                        <a:pt x="19694" y="126578"/>
                        <a:pt x="25931" y="121304"/>
                      </a:cubicBezTo>
                      <a:cubicBezTo>
                        <a:pt x="32168" y="116030"/>
                        <a:pt x="39807" y="110086"/>
                        <a:pt x="48848" y="103472"/>
                      </a:cubicBezTo>
                      <a:cubicBezTo>
                        <a:pt x="55378" y="98784"/>
                        <a:pt x="60840" y="94305"/>
                        <a:pt x="65235" y="90036"/>
                      </a:cubicBezTo>
                      <a:cubicBezTo>
                        <a:pt x="69630" y="85766"/>
                        <a:pt x="73167" y="81497"/>
                        <a:pt x="75846" y="77227"/>
                      </a:cubicBezTo>
                      <a:cubicBezTo>
                        <a:pt x="78525" y="72958"/>
                        <a:pt x="80430" y="68626"/>
                        <a:pt x="81560" y="64231"/>
                      </a:cubicBezTo>
                      <a:cubicBezTo>
                        <a:pt x="82690" y="59835"/>
                        <a:pt x="83255" y="55168"/>
                        <a:pt x="83255" y="50229"/>
                      </a:cubicBezTo>
                      <a:cubicBezTo>
                        <a:pt x="83255" y="44704"/>
                        <a:pt x="82397" y="39890"/>
                        <a:pt x="80681" y="35788"/>
                      </a:cubicBezTo>
                      <a:cubicBezTo>
                        <a:pt x="78964" y="31686"/>
                        <a:pt x="76620" y="28275"/>
                        <a:pt x="73649" y="25554"/>
                      </a:cubicBezTo>
                      <a:cubicBezTo>
                        <a:pt x="70677" y="22833"/>
                        <a:pt x="67181" y="20803"/>
                        <a:pt x="63163" y="19463"/>
                      </a:cubicBezTo>
                      <a:cubicBezTo>
                        <a:pt x="59145" y="18124"/>
                        <a:pt x="54792" y="17454"/>
                        <a:pt x="50103" y="17454"/>
                      </a:cubicBezTo>
                      <a:cubicBezTo>
                        <a:pt x="46085" y="17454"/>
                        <a:pt x="42151" y="17998"/>
                        <a:pt x="38300" y="19087"/>
                      </a:cubicBezTo>
                      <a:cubicBezTo>
                        <a:pt x="34449" y="20175"/>
                        <a:pt x="30703" y="21682"/>
                        <a:pt x="27061" y="23607"/>
                      </a:cubicBezTo>
                      <a:cubicBezTo>
                        <a:pt x="23419" y="25533"/>
                        <a:pt x="19903" y="27835"/>
                        <a:pt x="16513" y="30514"/>
                      </a:cubicBezTo>
                      <a:cubicBezTo>
                        <a:pt x="13122" y="33193"/>
                        <a:pt x="9962" y="36165"/>
                        <a:pt x="7032" y="39430"/>
                      </a:cubicBezTo>
                      <a:lnTo>
                        <a:pt x="7032" y="17329"/>
                      </a:lnTo>
                      <a:cubicBezTo>
                        <a:pt x="12808" y="11720"/>
                        <a:pt x="19275" y="7429"/>
                        <a:pt x="26433" y="4457"/>
                      </a:cubicBezTo>
                      <a:cubicBezTo>
                        <a:pt x="33591" y="1486"/>
                        <a:pt x="42318" y="0"/>
                        <a:pt x="52615" y="0"/>
                      </a:cubicBezTo>
                      <a:close/>
                    </a:path>
                  </a:pathLst>
                </a:cu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03" name="check">
                  <a:extLst>
                    <a:ext uri="{FF2B5EF4-FFF2-40B4-BE49-F238E27FC236}">
                      <a16:creationId xmlns:a16="http://schemas.microsoft.com/office/drawing/2014/main" id="{7450BE12-178D-03F3-27B8-772DE140681B}"/>
                    </a:ext>
                  </a:extLst>
                </p:cNvPr>
                <p:cNvSpPr>
                  <a:spLocks noChangeAspect="1"/>
                </p:cNvSpPr>
                <p:nvPr/>
              </p:nvSpPr>
              <p:spPr bwMode="auto">
                <a:xfrm>
                  <a:off x="7992354" y="1764039"/>
                  <a:ext cx="86249" cy="60901"/>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2225" cap="flat">
                  <a:solidFill>
                    <a:schemeClr val="bg1"/>
                  </a:solid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38" name="Rectangle: Rounded Corners 37">
            <a:extLst>
              <a:ext uri="{FF2B5EF4-FFF2-40B4-BE49-F238E27FC236}">
                <a16:creationId xmlns:a16="http://schemas.microsoft.com/office/drawing/2014/main" id="{9F17BF09-4DCF-FFF2-3BA2-0961C79000CB}"/>
              </a:ext>
            </a:extLst>
          </p:cNvPr>
          <p:cNvSpPr/>
          <p:nvPr/>
        </p:nvSpPr>
        <p:spPr bwMode="auto">
          <a:xfrm>
            <a:off x="3533503" y="3100378"/>
            <a:ext cx="5518286" cy="3432175"/>
          </a:xfrm>
          <a:prstGeom prst="roundRect">
            <a:avLst>
              <a:gd name="adj" fmla="val 7365"/>
            </a:avLst>
          </a:prstGeom>
          <a:solidFill>
            <a:srgbClr val="F2F2F2"/>
          </a:solidFill>
          <a:ln w="38100" cap="flat">
            <a:solidFill>
              <a:schemeClr val="bg1"/>
            </a:solidFill>
            <a:prstDash val="solid"/>
            <a:miter/>
          </a:ln>
          <a:effectLst/>
        </p:spPr>
        <p:txBody>
          <a:bodyPr lIns="639989" r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000000"/>
                  </a:gs>
                  <a:gs pos="100000">
                    <a:srgbClr val="000000"/>
                  </a:gs>
                </a:gsLst>
                <a:lin ang="16200000" scaled="1"/>
              </a:gradFill>
              <a:effectLst/>
              <a:uLnTx/>
              <a:uFillTx/>
              <a:latin typeface="Segoe UI"/>
              <a:ea typeface="+mn-ea"/>
              <a:cs typeface="+mn-cs"/>
            </a:endParaRPr>
          </a:p>
        </p:txBody>
      </p:sp>
      <p:sp>
        <p:nvSpPr>
          <p:cNvPr id="1554" name="TextBox 1553">
            <a:extLst>
              <a:ext uri="{FF2B5EF4-FFF2-40B4-BE49-F238E27FC236}">
                <a16:creationId xmlns:a16="http://schemas.microsoft.com/office/drawing/2014/main" id="{A0E6DDF5-2C1C-F3B0-21E4-C01606C41BAA}"/>
              </a:ext>
            </a:extLst>
          </p:cNvPr>
          <p:cNvSpPr txBox="1"/>
          <p:nvPr/>
        </p:nvSpPr>
        <p:spPr>
          <a:xfrm>
            <a:off x="4749068" y="3223893"/>
            <a:ext cx="2890339" cy="215444"/>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0">
                      <a:srgbClr val="107C10"/>
                    </a:gs>
                    <a:gs pos="100000">
                      <a:srgbClr val="107C10"/>
                    </a:gs>
                  </a:gsLst>
                  <a:lin ang="16200000" scaled="1"/>
                </a:gradFill>
                <a:effectLst/>
                <a:uLnTx/>
                <a:uFillTx/>
                <a:latin typeface="Segoe UI" panose="020B0502040204020203" pitchFamily="34" charset="0"/>
                <a:ea typeface="+mn-ea"/>
                <a:cs typeface="Segoe UI" panose="020B0502040204020203" pitchFamily="34" charset="0"/>
              </a:rPr>
              <a:t>Defender CWP/CDR</a:t>
            </a:r>
            <a:endParaRPr kumimoji="0" lang="en-US" sz="1400" b="1" i="0" u="none" strike="noStrike" kern="1200" cap="none" spc="0" normalizeH="0" baseline="30000" noProof="0" dirty="0">
              <a:ln>
                <a:noFill/>
              </a:ln>
              <a:gradFill>
                <a:gsLst>
                  <a:gs pos="0">
                    <a:srgbClr val="107C10"/>
                  </a:gs>
                  <a:gs pos="100000">
                    <a:srgbClr val="107C10"/>
                  </a:gs>
                </a:gsLst>
                <a:lin ang="16200000" scaled="1"/>
              </a:gradFill>
              <a:effectLst/>
              <a:uLnTx/>
              <a:uFillTx/>
              <a:latin typeface="Segoe UI" panose="020B0502040204020203" pitchFamily="34" charset="0"/>
              <a:ea typeface="+mn-ea"/>
              <a:cs typeface="Segoe UI" panose="020B0502040204020203" pitchFamily="34" charset="0"/>
            </a:endParaRPr>
          </a:p>
        </p:txBody>
      </p:sp>
      <p:sp>
        <p:nvSpPr>
          <p:cNvPr id="1386" name="Rectangle: Rounded Corners 1385">
            <a:extLst>
              <a:ext uri="{FF2B5EF4-FFF2-40B4-BE49-F238E27FC236}">
                <a16:creationId xmlns:a16="http://schemas.microsoft.com/office/drawing/2014/main" id="{F4CE8B52-AF6B-25CD-0659-0D790D7B83BE}"/>
              </a:ext>
            </a:extLst>
          </p:cNvPr>
          <p:cNvSpPr/>
          <p:nvPr/>
        </p:nvSpPr>
        <p:spPr bwMode="auto">
          <a:xfrm>
            <a:off x="3620132" y="3384056"/>
            <a:ext cx="5431657" cy="548562"/>
          </a:xfrm>
          <a:prstGeom prst="roundRect">
            <a:avLst>
              <a:gd name="adj" fmla="val 50000"/>
            </a:avLst>
          </a:prstGeom>
          <a:noFill/>
          <a:ln w="59267" cap="flat">
            <a:noFill/>
            <a:prstDash val="solid"/>
            <a:miter/>
          </a:ln>
          <a:effectLst/>
        </p:spPr>
        <p:txBody>
          <a:bodyPr lIns="548562" r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3175">
                  <a:noFill/>
                </a:ln>
                <a:gradFill>
                  <a:gsLst>
                    <a:gs pos="0">
                      <a:srgbClr val="000000"/>
                    </a:gs>
                    <a:gs pos="100000">
                      <a:srgbClr val="000000"/>
                    </a:gs>
                  </a:gsLst>
                  <a:lin ang="16200000" scaled="1"/>
                </a:gradFill>
                <a:effectLst/>
                <a:uLnTx/>
                <a:uFillTx/>
                <a:latin typeface="Segoe UI Semibold"/>
                <a:ea typeface="+mn-ea"/>
                <a:cs typeface="Segoe UI Semilight" panose="020B0402040204020203" pitchFamily="34" charset="0"/>
              </a:rPr>
              <a:t>Threat detection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Prioritized alerts across compute, databases, the cloud service layer, and more</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000000"/>
                  </a:gs>
                  <a:gs pos="100000">
                    <a:srgbClr val="000000"/>
                  </a:gs>
                </a:gsLst>
                <a:lin ang="16200000" scaled="1"/>
              </a:gradFill>
              <a:effectLst/>
              <a:uLnTx/>
              <a:uFillTx/>
              <a:latin typeface="Segoe UI"/>
              <a:ea typeface="+mn-ea"/>
              <a:cs typeface="+mn-cs"/>
            </a:endParaRPr>
          </a:p>
        </p:txBody>
      </p:sp>
      <p:sp>
        <p:nvSpPr>
          <p:cNvPr id="1363" name="Rectangle: Rounded Corners 1362">
            <a:extLst>
              <a:ext uri="{FF2B5EF4-FFF2-40B4-BE49-F238E27FC236}">
                <a16:creationId xmlns:a16="http://schemas.microsoft.com/office/drawing/2014/main" id="{A50083B5-04CB-4B9C-C0B2-4C5CE2D28424}"/>
              </a:ext>
            </a:extLst>
          </p:cNvPr>
          <p:cNvSpPr/>
          <p:nvPr/>
        </p:nvSpPr>
        <p:spPr bwMode="auto">
          <a:xfrm>
            <a:off x="3620132" y="4023163"/>
            <a:ext cx="5431657" cy="548562"/>
          </a:xfrm>
          <a:prstGeom prst="roundRect">
            <a:avLst>
              <a:gd name="adj" fmla="val 50000"/>
            </a:avLst>
          </a:prstGeom>
          <a:noFill/>
          <a:ln w="59267" cap="flat">
            <a:noFill/>
            <a:prstDash val="solid"/>
            <a:miter/>
          </a:ln>
          <a:effectLst/>
        </p:spPr>
        <p:txBody>
          <a:bodyPr lIns="548562" r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3175">
                  <a:noFill/>
                </a:ln>
                <a:gradFill>
                  <a:gsLst>
                    <a:gs pos="0">
                      <a:srgbClr val="000000"/>
                    </a:gs>
                    <a:gs pos="100000">
                      <a:srgbClr val="000000"/>
                    </a:gs>
                  </a:gsLst>
                  <a:lin ang="16200000" scaled="1"/>
                </a:gradFill>
                <a:effectLst/>
                <a:uLnTx/>
                <a:uFillTx/>
                <a:latin typeface="Segoe UI Semibold"/>
                <a:ea typeface="+mn-ea"/>
                <a:cs typeface="Segoe UI Semilight" panose="020B0402040204020203" pitchFamily="34" charset="0"/>
              </a:rPr>
              <a:t>MITRE </a:t>
            </a:r>
            <a:r>
              <a:rPr kumimoji="0" lang="en-US" sz="1400" b="0" i="0" u="none" strike="noStrike" kern="1200" cap="none" spc="0" normalizeH="0" baseline="0" noProof="0" dirty="0" err="1">
                <a:ln w="3175">
                  <a:noFill/>
                </a:ln>
                <a:gradFill>
                  <a:gsLst>
                    <a:gs pos="0">
                      <a:srgbClr val="000000"/>
                    </a:gs>
                    <a:gs pos="100000">
                      <a:srgbClr val="000000"/>
                    </a:gs>
                  </a:gsLst>
                  <a:lin ang="16200000" scaled="1"/>
                </a:gradFill>
                <a:effectLst/>
                <a:uLnTx/>
                <a:uFillTx/>
                <a:latin typeface="Segoe UI Semibold"/>
                <a:ea typeface="+mn-ea"/>
                <a:cs typeface="Segoe UI Semilight" panose="020B0402040204020203" pitchFamily="34" charset="0"/>
              </a:rPr>
              <a:t>ATT&amp;CK®framework</a:t>
            </a:r>
            <a:r>
              <a:rPr kumimoji="0" lang="en-US" sz="1400" b="0" i="0" u="none" strike="noStrike" kern="1200" cap="none" spc="0" normalizeH="0" baseline="0" noProof="0" dirty="0">
                <a:ln w="3175">
                  <a:noFill/>
                </a:ln>
                <a:gradFill>
                  <a:gsLst>
                    <a:gs pos="0">
                      <a:srgbClr val="000000"/>
                    </a:gs>
                    <a:gs pos="100000">
                      <a:srgbClr val="000000"/>
                    </a:gs>
                  </a:gsLst>
                  <a:lin ang="16200000" scaled="1"/>
                </a:gradFill>
                <a:effectLst/>
                <a:uLnTx/>
                <a:uFillTx/>
                <a:latin typeface="Segoe UI Semibold"/>
                <a:ea typeface="+mn-ea"/>
                <a:cs typeface="Segoe UI Semilight" panose="020B0402040204020203" pitchFamily="34" charset="0"/>
              </a:rPr>
              <a:t> mapping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Understand the effect across the adversary’s attack lifecycle</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000000"/>
                  </a:gs>
                  <a:gs pos="100000">
                    <a:srgbClr val="000000"/>
                  </a:gs>
                </a:gsLst>
                <a:lin ang="16200000" scaled="1"/>
              </a:gradFill>
              <a:effectLst/>
              <a:uLnTx/>
              <a:uFillTx/>
              <a:latin typeface="Segoe UI"/>
              <a:ea typeface="+mn-ea"/>
              <a:cs typeface="+mn-cs"/>
            </a:endParaRPr>
          </a:p>
        </p:txBody>
      </p:sp>
      <p:sp>
        <p:nvSpPr>
          <p:cNvPr id="1369" name="Rectangle: Rounded Corners 1368">
            <a:extLst>
              <a:ext uri="{FF2B5EF4-FFF2-40B4-BE49-F238E27FC236}">
                <a16:creationId xmlns:a16="http://schemas.microsoft.com/office/drawing/2014/main" id="{5AC643B7-7FE4-C704-3D0B-B920B38B5BDD}"/>
              </a:ext>
            </a:extLst>
          </p:cNvPr>
          <p:cNvSpPr/>
          <p:nvPr/>
        </p:nvSpPr>
        <p:spPr bwMode="auto">
          <a:xfrm>
            <a:off x="3620132" y="4622704"/>
            <a:ext cx="5431657" cy="548562"/>
          </a:xfrm>
          <a:prstGeom prst="roundRect">
            <a:avLst>
              <a:gd name="adj" fmla="val 50000"/>
            </a:avLst>
          </a:prstGeom>
          <a:noFill/>
          <a:ln w="59267" cap="flat">
            <a:noFill/>
            <a:prstDash val="solid"/>
            <a:miter/>
          </a:ln>
          <a:effectLst/>
        </p:spPr>
        <p:txBody>
          <a:bodyPr lIns="548562" r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3175">
                  <a:noFill/>
                </a:ln>
                <a:gradFill>
                  <a:gsLst>
                    <a:gs pos="0">
                      <a:srgbClr val="000000"/>
                    </a:gs>
                    <a:gs pos="100000">
                      <a:srgbClr val="000000"/>
                    </a:gs>
                  </a:gsLst>
                  <a:lin ang="16200000" scaled="1"/>
                </a:gradFill>
                <a:effectLst/>
                <a:uLnTx/>
                <a:uFillTx/>
                <a:latin typeface="Segoe UI Semibold"/>
                <a:ea typeface="+mn-ea"/>
                <a:cs typeface="Segoe UI Semilight" panose="020B0402040204020203" pitchFamily="34" charset="0"/>
              </a:rPr>
              <a:t>Leading threat intelligence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Rely on highly sophisticated and resource-specific alerts based on Microsoft’s global threat intelligence </a:t>
            </a:r>
          </a:p>
        </p:txBody>
      </p:sp>
      <p:sp>
        <p:nvSpPr>
          <p:cNvPr id="1382" name="Rectangle: Rounded Corners 1381">
            <a:extLst>
              <a:ext uri="{FF2B5EF4-FFF2-40B4-BE49-F238E27FC236}">
                <a16:creationId xmlns:a16="http://schemas.microsoft.com/office/drawing/2014/main" id="{BF851E29-5394-3EC6-3F75-FCCBE501973E}"/>
              </a:ext>
            </a:extLst>
          </p:cNvPr>
          <p:cNvSpPr/>
          <p:nvPr/>
        </p:nvSpPr>
        <p:spPr bwMode="auto">
          <a:xfrm>
            <a:off x="3620132" y="5222245"/>
            <a:ext cx="5431657" cy="548562"/>
          </a:xfrm>
          <a:prstGeom prst="roundRect">
            <a:avLst>
              <a:gd name="adj" fmla="val 50000"/>
            </a:avLst>
          </a:prstGeom>
          <a:noFill/>
          <a:ln w="59267" cap="flat">
            <a:noFill/>
            <a:prstDash val="solid"/>
            <a:miter/>
          </a:ln>
          <a:effectLst/>
        </p:spPr>
        <p:txBody>
          <a:bodyPr lIns="548562" r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3A5E"/>
                </a:solidFill>
                <a:effectLst/>
                <a:uLnTx/>
                <a:uFillTx/>
                <a:latin typeface="Segoe UI Semibold"/>
                <a:ea typeface="+mn-ea"/>
                <a:cs typeface="+mn-cs"/>
              </a:rPr>
              <a:t>Vulnerability management </a:t>
            </a:r>
            <a:endParaRPr kumimoji="0" lang="en-US" sz="1400" b="0" i="0" u="none" strike="noStrike" kern="1200" cap="none" spc="0" normalizeH="0" baseline="0" noProof="0" dirty="0">
              <a:ln w="3175">
                <a:noFill/>
              </a:ln>
              <a:gradFill>
                <a:gsLst>
                  <a:gs pos="0">
                    <a:srgbClr val="000000"/>
                  </a:gs>
                  <a:gs pos="100000">
                    <a:srgbClr val="000000"/>
                  </a:gs>
                </a:gsLst>
                <a:lin ang="16200000" scaled="1"/>
              </a:gradFill>
              <a:effectLst/>
              <a:uLnTx/>
              <a:uFillTx/>
              <a:latin typeface="Segoe UI Semibold"/>
              <a:ea typeface="+mn-ea"/>
              <a:cs typeface="Segoe UI Semilight" panose="020B0402040204020203" pitchFamily="34" charset="0"/>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Identify and remediate vulnerabilities before they are exploited</a:t>
            </a:r>
          </a:p>
        </p:txBody>
      </p:sp>
      <p:sp>
        <p:nvSpPr>
          <p:cNvPr id="47" name="Rectangle: Rounded Corners 1381">
            <a:extLst>
              <a:ext uri="{FF2B5EF4-FFF2-40B4-BE49-F238E27FC236}">
                <a16:creationId xmlns:a16="http://schemas.microsoft.com/office/drawing/2014/main" id="{D5542CBB-303E-94F5-9BE8-FC90CD0B4DA4}"/>
              </a:ext>
            </a:extLst>
          </p:cNvPr>
          <p:cNvSpPr/>
          <p:nvPr/>
        </p:nvSpPr>
        <p:spPr bwMode="auto">
          <a:xfrm>
            <a:off x="3620132" y="5821786"/>
            <a:ext cx="5431657" cy="548562"/>
          </a:xfrm>
          <a:prstGeom prst="roundRect">
            <a:avLst>
              <a:gd name="adj" fmla="val 50000"/>
            </a:avLst>
          </a:prstGeom>
          <a:noFill/>
          <a:ln w="59267" cap="flat">
            <a:noFill/>
            <a:prstDash val="solid"/>
            <a:miter/>
          </a:ln>
          <a:effectLst/>
        </p:spPr>
        <p:txBody>
          <a:bodyPr lIns="548562" r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3175">
                  <a:noFill/>
                </a:ln>
                <a:gradFill>
                  <a:gsLst>
                    <a:gs pos="0">
                      <a:srgbClr val="000000"/>
                    </a:gs>
                    <a:gs pos="100000">
                      <a:srgbClr val="000000"/>
                    </a:gs>
                  </a:gsLst>
                  <a:lin ang="16200000" scaled="1"/>
                </a:gradFill>
                <a:effectLst/>
                <a:uLnTx/>
                <a:uFillTx/>
                <a:latin typeface="Segoe UI Semibold"/>
                <a:ea typeface="+mn-ea"/>
                <a:cs typeface="Segoe UI Semilight" panose="020B0402040204020203" pitchFamily="34" charset="0"/>
              </a:rPr>
              <a:t>Alert correlation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Prioritize more easily with connected alerts that are grouped into incidents</a:t>
            </a:r>
          </a:p>
        </p:txBody>
      </p:sp>
      <p:cxnSp>
        <p:nvCxnSpPr>
          <p:cNvPr id="57" name="Straight Connector 56">
            <a:extLst>
              <a:ext uri="{FF2B5EF4-FFF2-40B4-BE49-F238E27FC236}">
                <a16:creationId xmlns:a16="http://schemas.microsoft.com/office/drawing/2014/main" id="{84A4D1AB-D735-9CC6-5E3C-DFECACA6A671}"/>
              </a:ext>
            </a:extLst>
          </p:cNvPr>
          <p:cNvCxnSpPr>
            <a:cxnSpLocks/>
          </p:cNvCxnSpPr>
          <p:nvPr/>
        </p:nvCxnSpPr>
        <p:spPr>
          <a:xfrm>
            <a:off x="3715892" y="3962064"/>
            <a:ext cx="4835100" cy="0"/>
          </a:xfrm>
          <a:prstGeom prst="line">
            <a:avLst/>
          </a:prstGeom>
          <a:ln>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E0F900E-ACFE-987D-F99E-777F01B8A310}"/>
              </a:ext>
            </a:extLst>
          </p:cNvPr>
          <p:cNvCxnSpPr>
            <a:cxnSpLocks/>
          </p:cNvCxnSpPr>
          <p:nvPr/>
        </p:nvCxnSpPr>
        <p:spPr>
          <a:xfrm>
            <a:off x="3715892" y="5784429"/>
            <a:ext cx="4835100" cy="0"/>
          </a:xfrm>
          <a:prstGeom prst="line">
            <a:avLst/>
          </a:prstGeom>
          <a:ln>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08D4A66-4B29-AB0E-0012-F84F73BCEF65}"/>
              </a:ext>
            </a:extLst>
          </p:cNvPr>
          <p:cNvCxnSpPr>
            <a:cxnSpLocks/>
          </p:cNvCxnSpPr>
          <p:nvPr/>
        </p:nvCxnSpPr>
        <p:spPr>
          <a:xfrm>
            <a:off x="3715892" y="4569520"/>
            <a:ext cx="4835100" cy="0"/>
          </a:xfrm>
          <a:prstGeom prst="line">
            <a:avLst/>
          </a:prstGeom>
          <a:ln>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1AB34C4-1521-308E-008F-FEDA182B27FB}"/>
              </a:ext>
            </a:extLst>
          </p:cNvPr>
          <p:cNvCxnSpPr>
            <a:cxnSpLocks/>
          </p:cNvCxnSpPr>
          <p:nvPr/>
        </p:nvCxnSpPr>
        <p:spPr>
          <a:xfrm>
            <a:off x="3715892" y="5176974"/>
            <a:ext cx="4835100" cy="0"/>
          </a:xfrm>
          <a:prstGeom prst="line">
            <a:avLst/>
          </a:prstGeom>
          <a:ln>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8ADC623-66E3-0C44-F10B-547C8FC68ED4}"/>
              </a:ext>
            </a:extLst>
          </p:cNvPr>
          <p:cNvCxnSpPr>
            <a:cxnSpLocks/>
          </p:cNvCxnSpPr>
          <p:nvPr/>
        </p:nvCxnSpPr>
        <p:spPr>
          <a:xfrm>
            <a:off x="3715892" y="6391883"/>
            <a:ext cx="4835100" cy="0"/>
          </a:xfrm>
          <a:prstGeom prst="line">
            <a:avLst/>
          </a:prstGeom>
          <a:ln>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02" name="Group 1501">
            <a:extLst>
              <a:ext uri="{FF2B5EF4-FFF2-40B4-BE49-F238E27FC236}">
                <a16:creationId xmlns:a16="http://schemas.microsoft.com/office/drawing/2014/main" id="{45BDA46F-E41F-E99A-4C25-F9290A8A049E}"/>
              </a:ext>
            </a:extLst>
          </p:cNvPr>
          <p:cNvGrpSpPr/>
          <p:nvPr/>
        </p:nvGrpSpPr>
        <p:grpSpPr>
          <a:xfrm>
            <a:off x="7135704" y="1624256"/>
            <a:ext cx="885077" cy="885077"/>
            <a:chOff x="9964170" y="3186735"/>
            <a:chExt cx="885203" cy="885203"/>
          </a:xfrm>
        </p:grpSpPr>
        <p:sp>
          <p:nvSpPr>
            <p:cNvPr id="1504" name="Oval 1503">
              <a:extLst>
                <a:ext uri="{FF2B5EF4-FFF2-40B4-BE49-F238E27FC236}">
                  <a16:creationId xmlns:a16="http://schemas.microsoft.com/office/drawing/2014/main" id="{7EAE80A8-7A7C-5CD5-832D-5F20542BDB14}"/>
                </a:ext>
              </a:extLst>
            </p:cNvPr>
            <p:cNvSpPr/>
            <p:nvPr/>
          </p:nvSpPr>
          <p:spPr bwMode="auto">
            <a:xfrm>
              <a:off x="9964170" y="3186735"/>
              <a:ext cx="885203" cy="885203"/>
            </a:xfrm>
            <a:prstGeom prst="ellipse">
              <a:avLst/>
            </a:prstGeom>
            <a:solidFill>
              <a:srgbClr val="054B16"/>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505" name="Group 1504">
              <a:extLst>
                <a:ext uri="{FF2B5EF4-FFF2-40B4-BE49-F238E27FC236}">
                  <a16:creationId xmlns:a16="http://schemas.microsoft.com/office/drawing/2014/main" id="{389F6ED6-5976-A5D0-0491-A14AB2374373}"/>
                </a:ext>
              </a:extLst>
            </p:cNvPr>
            <p:cNvGrpSpPr/>
            <p:nvPr/>
          </p:nvGrpSpPr>
          <p:grpSpPr>
            <a:xfrm>
              <a:off x="10549011" y="3654482"/>
              <a:ext cx="172917" cy="172917"/>
              <a:chOff x="1805229" y="3737407"/>
              <a:chExt cx="479927" cy="479927"/>
            </a:xfrm>
          </p:grpSpPr>
          <p:sp>
            <p:nvSpPr>
              <p:cNvPr id="1547" name="Oval 1546">
                <a:extLst>
                  <a:ext uri="{FF2B5EF4-FFF2-40B4-BE49-F238E27FC236}">
                    <a16:creationId xmlns:a16="http://schemas.microsoft.com/office/drawing/2014/main" id="{B79F60FC-383B-AF86-CFBB-2C1857EC857B}"/>
                  </a:ext>
                </a:extLst>
              </p:cNvPr>
              <p:cNvSpPr/>
              <p:nvPr/>
            </p:nvSpPr>
            <p:spPr bwMode="auto">
              <a:xfrm>
                <a:off x="1805229" y="3737407"/>
                <a:ext cx="479927" cy="479927"/>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548" name="Freeform 286">
                <a:extLst>
                  <a:ext uri="{FF2B5EF4-FFF2-40B4-BE49-F238E27FC236}">
                    <a16:creationId xmlns:a16="http://schemas.microsoft.com/office/drawing/2014/main" id="{C173B95F-E1E6-02B4-373D-05745C0FFF32}"/>
                  </a:ext>
                </a:extLst>
              </p:cNvPr>
              <p:cNvSpPr>
                <a:spLocks noEditPoints="1"/>
              </p:cNvSpPr>
              <p:nvPr/>
            </p:nvSpPr>
            <p:spPr bwMode="auto">
              <a:xfrm>
                <a:off x="1911840" y="3823809"/>
                <a:ext cx="266707" cy="265696"/>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54B16"/>
              </a:solidFill>
              <a:ln w="0">
                <a:noFill/>
                <a:prstDash val="solid"/>
                <a:round/>
                <a:headEnd/>
                <a:tailEnd/>
              </a:ln>
            </p:spPr>
            <p:txBody>
              <a:bodyPr vert="horz" wrap="square" lIns="114124" tIns="57062" rIns="114124" bIns="57062" numCol="1" anchor="t" anchorCtr="0" compatLnSpc="1">
                <a:prstTxWarp prst="textNoShape">
                  <a:avLst/>
                </a:prstTxWarp>
              </a:bodyP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100" b="0" i="0" u="none" strike="noStrike" kern="0" cap="none" spc="0" normalizeH="0" baseline="0" noProof="0">
                  <a:ln>
                    <a:noFill/>
                  </a:ln>
                  <a:solidFill>
                    <a:srgbClr val="FFFFFF"/>
                  </a:solidFill>
                  <a:effectLst/>
                  <a:uLnTx/>
                  <a:uFillTx/>
                  <a:latin typeface="Segoe UI"/>
                  <a:ea typeface="+mn-ea"/>
                  <a:cs typeface="+mn-cs"/>
                </a:endParaRPr>
              </a:p>
            </p:txBody>
          </p:sp>
        </p:grpSp>
        <p:sp>
          <p:nvSpPr>
            <p:cNvPr id="1506" name="Oval 1505">
              <a:extLst>
                <a:ext uri="{FF2B5EF4-FFF2-40B4-BE49-F238E27FC236}">
                  <a16:creationId xmlns:a16="http://schemas.microsoft.com/office/drawing/2014/main" id="{B4326A71-8C6A-B07F-0631-A6A53A6F2C5D}"/>
                </a:ext>
              </a:extLst>
            </p:cNvPr>
            <p:cNvSpPr/>
            <p:nvPr/>
          </p:nvSpPr>
          <p:spPr bwMode="auto">
            <a:xfrm>
              <a:off x="10091614" y="3654482"/>
              <a:ext cx="172917" cy="172917"/>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1507" name="IoT">
              <a:extLst>
                <a:ext uri="{FF2B5EF4-FFF2-40B4-BE49-F238E27FC236}">
                  <a16:creationId xmlns:a16="http://schemas.microsoft.com/office/drawing/2014/main" id="{8BBA8B9B-71F6-98DB-9566-D839271DC46A}"/>
                </a:ext>
                <a:ext uri="{C183D7F6-B498-43B3-948B-1728B52AA6E4}">
                  <adec:decorative xmlns:adec="http://schemas.microsoft.com/office/drawing/2017/decorative" val="1"/>
                </a:ext>
              </a:extLst>
            </p:cNvPr>
            <p:cNvGrpSpPr/>
            <p:nvPr/>
          </p:nvGrpSpPr>
          <p:grpSpPr>
            <a:xfrm>
              <a:off x="10127170" y="3690044"/>
              <a:ext cx="101806" cy="101807"/>
              <a:chOff x="11072775" y="1225438"/>
              <a:chExt cx="429593" cy="429591"/>
            </a:xfrm>
            <a:solidFill>
              <a:srgbClr val="054B16"/>
            </a:solidFill>
          </p:grpSpPr>
          <p:sp>
            <p:nvSpPr>
              <p:cNvPr id="1541" name="Freeform: Shape 1540">
                <a:extLst>
                  <a:ext uri="{FF2B5EF4-FFF2-40B4-BE49-F238E27FC236}">
                    <a16:creationId xmlns:a16="http://schemas.microsoft.com/office/drawing/2014/main" id="{57D961AF-3862-1EA3-C0F4-B509080E655D}"/>
                  </a:ext>
                </a:extLst>
              </p:cNvPr>
              <p:cNvSpPr/>
              <p:nvPr/>
            </p:nvSpPr>
            <p:spPr>
              <a:xfrm>
                <a:off x="11072775" y="1416024"/>
                <a:ext cx="429593" cy="44749"/>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grpFill/>
              <a:ln w="4419" cap="flat">
                <a:solidFill>
                  <a:srgbClr val="054B16"/>
                </a:solidFill>
                <a:prstDash val="solid"/>
                <a:miter/>
              </a:ln>
            </p:spPr>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542" name="Freeform: Shape 1541">
                <a:extLst>
                  <a:ext uri="{FF2B5EF4-FFF2-40B4-BE49-F238E27FC236}">
                    <a16:creationId xmlns:a16="http://schemas.microsoft.com/office/drawing/2014/main" id="{76041543-C7E4-1BC3-0252-873CE43847DF}"/>
                  </a:ext>
                </a:extLst>
              </p:cNvPr>
              <p:cNvSpPr/>
              <p:nvPr/>
            </p:nvSpPr>
            <p:spPr>
              <a:xfrm>
                <a:off x="11282865" y="1269925"/>
                <a:ext cx="174522" cy="174521"/>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grpFill/>
              <a:ln w="4419" cap="flat">
                <a:solidFill>
                  <a:srgbClr val="054B16"/>
                </a:solidFill>
                <a:prstDash val="solid"/>
                <a:miter/>
              </a:ln>
            </p:spPr>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543" name="Freeform: Shape 1542">
                <a:extLst>
                  <a:ext uri="{FF2B5EF4-FFF2-40B4-BE49-F238E27FC236}">
                    <a16:creationId xmlns:a16="http://schemas.microsoft.com/office/drawing/2014/main" id="{1CD5BDF6-46E8-5BCC-D14D-87B2D586D232}"/>
                  </a:ext>
                </a:extLst>
              </p:cNvPr>
              <p:cNvSpPr/>
              <p:nvPr/>
            </p:nvSpPr>
            <p:spPr>
              <a:xfrm>
                <a:off x="11118014" y="1442226"/>
                <a:ext cx="165572" cy="165572"/>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grpFill/>
              <a:ln w="4419" cap="flat">
                <a:solidFill>
                  <a:srgbClr val="054B16"/>
                </a:solidFill>
                <a:prstDash val="solid"/>
                <a:miter/>
              </a:ln>
            </p:spPr>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544" name="Freeform: Shape 1543">
                <a:extLst>
                  <a:ext uri="{FF2B5EF4-FFF2-40B4-BE49-F238E27FC236}">
                    <a16:creationId xmlns:a16="http://schemas.microsoft.com/office/drawing/2014/main" id="{16DBFB2D-60B0-A777-7329-4EAD83B3A11F}"/>
                  </a:ext>
                </a:extLst>
              </p:cNvPr>
              <p:cNvSpPr/>
              <p:nvPr/>
            </p:nvSpPr>
            <p:spPr>
              <a:xfrm>
                <a:off x="11117940" y="1269925"/>
                <a:ext cx="340095" cy="340093"/>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grpFill/>
              <a:ln w="4419" cap="flat">
                <a:solidFill>
                  <a:srgbClr val="054B16"/>
                </a:solidFill>
                <a:prstDash val="solid"/>
                <a:miter/>
              </a:ln>
            </p:spPr>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545" name="Freeform: Shape 1544">
                <a:extLst>
                  <a:ext uri="{FF2B5EF4-FFF2-40B4-BE49-F238E27FC236}">
                    <a16:creationId xmlns:a16="http://schemas.microsoft.com/office/drawing/2014/main" id="{DD7656B7-A0D6-98CC-0355-8949E1B09FD4}"/>
                  </a:ext>
                </a:extLst>
              </p:cNvPr>
              <p:cNvSpPr/>
              <p:nvPr/>
            </p:nvSpPr>
            <p:spPr>
              <a:xfrm>
                <a:off x="11264800" y="1225438"/>
                <a:ext cx="44749" cy="429591"/>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grpFill/>
              <a:ln w="4419" cap="flat">
                <a:solidFill>
                  <a:srgbClr val="054B16"/>
                </a:solidFill>
                <a:prstDash val="solid"/>
                <a:miter/>
              </a:ln>
            </p:spPr>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546" name="Freeform: Shape 1545">
                <a:extLst>
                  <a:ext uri="{FF2B5EF4-FFF2-40B4-BE49-F238E27FC236}">
                    <a16:creationId xmlns:a16="http://schemas.microsoft.com/office/drawing/2014/main" id="{1539D7B4-A5E4-8798-D20B-FC6616F6AF4C}"/>
                  </a:ext>
                </a:extLst>
              </p:cNvPr>
              <p:cNvSpPr/>
              <p:nvPr/>
            </p:nvSpPr>
            <p:spPr>
              <a:xfrm>
                <a:off x="11241833" y="1393299"/>
                <a:ext cx="89499" cy="89498"/>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grpFill/>
              <a:ln w="4419" cap="flat">
                <a:solidFill>
                  <a:srgbClr val="054B16"/>
                </a:solidFill>
                <a:prstDash val="solid"/>
                <a:miter/>
              </a:ln>
            </p:spPr>
            <p:txBody>
              <a:bodyPr rtlCol="0" anchor="ctr"/>
              <a:lstStyle/>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grpSp>
        <p:grpSp>
          <p:nvGrpSpPr>
            <p:cNvPr id="1509" name="Group 1508">
              <a:extLst>
                <a:ext uri="{FF2B5EF4-FFF2-40B4-BE49-F238E27FC236}">
                  <a16:creationId xmlns:a16="http://schemas.microsoft.com/office/drawing/2014/main" id="{AD47D18E-B2CA-55D1-EE87-906FDC86DDDB}"/>
                </a:ext>
              </a:extLst>
            </p:cNvPr>
            <p:cNvGrpSpPr/>
            <p:nvPr/>
          </p:nvGrpSpPr>
          <p:grpSpPr>
            <a:xfrm>
              <a:off x="10320312" y="3654482"/>
              <a:ext cx="172917" cy="172917"/>
              <a:chOff x="8852143" y="3713848"/>
              <a:chExt cx="380210" cy="380210"/>
            </a:xfrm>
          </p:grpSpPr>
          <p:sp>
            <p:nvSpPr>
              <p:cNvPr id="1537" name="Oval 1536">
                <a:extLst>
                  <a:ext uri="{FF2B5EF4-FFF2-40B4-BE49-F238E27FC236}">
                    <a16:creationId xmlns:a16="http://schemas.microsoft.com/office/drawing/2014/main" id="{DDB7A069-964D-B52C-96FE-AADEC8C6040B}"/>
                  </a:ext>
                </a:extLst>
              </p:cNvPr>
              <p:cNvSpPr/>
              <p:nvPr/>
            </p:nvSpPr>
            <p:spPr bwMode="auto">
              <a:xfrm>
                <a:off x="8852143" y="3713848"/>
                <a:ext cx="380210" cy="380210"/>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538" name="Group 1537">
                <a:extLst>
                  <a:ext uri="{FF2B5EF4-FFF2-40B4-BE49-F238E27FC236}">
                    <a16:creationId xmlns:a16="http://schemas.microsoft.com/office/drawing/2014/main" id="{609B60C8-BF68-D95C-89FB-322CE6C1351B}"/>
                  </a:ext>
                </a:extLst>
              </p:cNvPr>
              <p:cNvGrpSpPr/>
              <p:nvPr/>
            </p:nvGrpSpPr>
            <p:grpSpPr>
              <a:xfrm>
                <a:off x="8926799" y="3839283"/>
                <a:ext cx="230869" cy="129342"/>
                <a:chOff x="3901325" y="2927321"/>
                <a:chExt cx="286651" cy="160592"/>
              </a:xfrm>
            </p:grpSpPr>
            <p:sp>
              <p:nvSpPr>
                <p:cNvPr id="1539" name="Database_EFC7">
                  <a:extLst>
                    <a:ext uri="{FF2B5EF4-FFF2-40B4-BE49-F238E27FC236}">
                      <a16:creationId xmlns:a16="http://schemas.microsoft.com/office/drawing/2014/main" id="{813D66B2-A7F7-F844-4E2F-57D97888FA85}"/>
                    </a:ext>
                  </a:extLst>
                </p:cNvPr>
                <p:cNvSpPr>
                  <a:spLocks noChangeAspect="1" noEditPoints="1"/>
                </p:cNvSpPr>
                <p:nvPr/>
              </p:nvSpPr>
              <p:spPr bwMode="auto">
                <a:xfrm>
                  <a:off x="3901325" y="2927321"/>
                  <a:ext cx="123547" cy="16059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54B1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FFFFFF"/>
                    </a:solidFill>
                    <a:effectLst/>
                    <a:uLnTx/>
                    <a:uFillTx/>
                    <a:latin typeface="Segoe UI"/>
                    <a:ea typeface="+mn-ea"/>
                    <a:cs typeface="+mn-cs"/>
                  </a:endParaRPr>
                </a:p>
              </p:txBody>
            </p:sp>
            <p:sp>
              <p:nvSpPr>
                <p:cNvPr id="1540" name="Database_EFC7">
                  <a:extLst>
                    <a:ext uri="{FF2B5EF4-FFF2-40B4-BE49-F238E27FC236}">
                      <a16:creationId xmlns:a16="http://schemas.microsoft.com/office/drawing/2014/main" id="{E997D50C-9997-60D7-B32D-2A9F9D8C576F}"/>
                    </a:ext>
                  </a:extLst>
                </p:cNvPr>
                <p:cNvSpPr>
                  <a:spLocks noChangeAspect="1" noEditPoints="1"/>
                </p:cNvSpPr>
                <p:nvPr/>
              </p:nvSpPr>
              <p:spPr bwMode="auto">
                <a:xfrm>
                  <a:off x="4064429" y="2927321"/>
                  <a:ext cx="123547" cy="16059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54B1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1510" name="Oval 1509">
              <a:extLst>
                <a:ext uri="{FF2B5EF4-FFF2-40B4-BE49-F238E27FC236}">
                  <a16:creationId xmlns:a16="http://schemas.microsoft.com/office/drawing/2014/main" id="{DB0B10DE-ADDF-58DC-1AAE-2780F50F4B91}"/>
                </a:ext>
              </a:extLst>
            </p:cNvPr>
            <p:cNvSpPr/>
            <p:nvPr/>
          </p:nvSpPr>
          <p:spPr bwMode="auto">
            <a:xfrm>
              <a:off x="10320313" y="3431267"/>
              <a:ext cx="172917" cy="172917"/>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511" name="Group 1510">
              <a:extLst>
                <a:ext uri="{FF2B5EF4-FFF2-40B4-BE49-F238E27FC236}">
                  <a16:creationId xmlns:a16="http://schemas.microsoft.com/office/drawing/2014/main" id="{18E8B9C2-E14F-C989-AD87-FA082E51C5FB}"/>
                </a:ext>
              </a:extLst>
            </p:cNvPr>
            <p:cNvGrpSpPr/>
            <p:nvPr/>
          </p:nvGrpSpPr>
          <p:grpSpPr>
            <a:xfrm>
              <a:off x="10355234" y="3466176"/>
              <a:ext cx="103075" cy="103098"/>
              <a:chOff x="5149838" y="2869635"/>
              <a:chExt cx="412988" cy="413083"/>
            </a:xfrm>
            <a:noFill/>
          </p:grpSpPr>
          <p:sp>
            <p:nvSpPr>
              <p:cNvPr id="1524" name="Graphic 357">
                <a:extLst>
                  <a:ext uri="{FF2B5EF4-FFF2-40B4-BE49-F238E27FC236}">
                    <a16:creationId xmlns:a16="http://schemas.microsoft.com/office/drawing/2014/main" id="{0D168DBA-1E1A-1B10-8EB7-A2AE66246A84}"/>
                  </a:ext>
                  <a:ext uri="{C183D7F6-B498-43B3-948B-1728B52AA6E4}">
                    <adec:decorative xmlns:adec="http://schemas.microsoft.com/office/drawing/2017/decorative" val="1"/>
                  </a:ext>
                </a:extLst>
              </p:cNvPr>
              <p:cNvSpPr/>
              <p:nvPr/>
            </p:nvSpPr>
            <p:spPr>
              <a:xfrm>
                <a:off x="5149838" y="2869635"/>
                <a:ext cx="412988" cy="413083"/>
              </a:xfrm>
              <a:custGeom>
                <a:avLst/>
                <a:gdLst>
                  <a:gd name="connsiteX0" fmla="*/ 333768 w 412988"/>
                  <a:gd name="connsiteY0" fmla="*/ 369675 h 413083"/>
                  <a:gd name="connsiteX1" fmla="*/ 43408 w 412988"/>
                  <a:gd name="connsiteY1" fmla="*/ 332924 h 413083"/>
                  <a:gd name="connsiteX2" fmla="*/ 80159 w 412988"/>
                  <a:gd name="connsiteY2" fmla="*/ 42566 h 413083"/>
                  <a:gd name="connsiteX3" fmla="*/ 82350 w 412988"/>
                  <a:gd name="connsiteY3" fmla="*/ 41106 h 413083"/>
                  <a:gd name="connsiteX4" fmla="*/ 371885 w 412988"/>
                  <a:gd name="connsiteY4" fmla="*/ 83141 h 413083"/>
                  <a:gd name="connsiteX5" fmla="*/ 333768 w 412988"/>
                  <a:gd name="connsiteY5" fmla="*/ 369675 h 41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988" h="413083">
                    <a:moveTo>
                      <a:pt x="333768" y="369675"/>
                    </a:moveTo>
                    <a:cubicBezTo>
                      <a:pt x="243437" y="439707"/>
                      <a:pt x="113440" y="423254"/>
                      <a:pt x="43408" y="332924"/>
                    </a:cubicBezTo>
                    <a:cubicBezTo>
                      <a:pt x="-26624" y="242594"/>
                      <a:pt x="-10170" y="112598"/>
                      <a:pt x="80159" y="42566"/>
                    </a:cubicBezTo>
                    <a:lnTo>
                      <a:pt x="82350" y="41106"/>
                    </a:lnTo>
                    <a:cubicBezTo>
                      <a:pt x="173910" y="-27239"/>
                      <a:pt x="303539" y="-8419"/>
                      <a:pt x="371885" y="83141"/>
                    </a:cubicBezTo>
                    <a:cubicBezTo>
                      <a:pt x="439079" y="173160"/>
                      <a:pt x="422161" y="300352"/>
                      <a:pt x="333768" y="369675"/>
                    </a:cubicBezTo>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525" name="Graphic 357">
                <a:extLst>
                  <a:ext uri="{FF2B5EF4-FFF2-40B4-BE49-F238E27FC236}">
                    <a16:creationId xmlns:a16="http://schemas.microsoft.com/office/drawing/2014/main" id="{22E75BD4-0663-3589-2CA5-CD9078D04FBB}"/>
                  </a:ext>
                  <a:ext uri="{C183D7F6-B498-43B3-948B-1728B52AA6E4}">
                    <adec:decorative xmlns:adec="http://schemas.microsoft.com/office/drawing/2017/decorative" val="1"/>
                  </a:ext>
                </a:extLst>
              </p:cNvPr>
              <p:cNvSpPr/>
              <p:nvPr/>
            </p:nvSpPr>
            <p:spPr>
              <a:xfrm>
                <a:off x="5267722" y="2910498"/>
                <a:ext cx="249714" cy="122179"/>
              </a:xfrm>
              <a:custGeom>
                <a:avLst/>
                <a:gdLst>
                  <a:gd name="connsiteX0" fmla="*/ 32857 w 249714"/>
                  <a:gd name="connsiteY0" fmla="*/ 122179 h 122179"/>
                  <a:gd name="connsiteX1" fmla="*/ 249715 w 249714"/>
                  <a:gd name="connsiteY1" fmla="*/ 35047 h 122179"/>
                  <a:gd name="connsiteX2" fmla="*/ 213450 w 249714"/>
                  <a:gd name="connsiteY2" fmla="*/ 0 h 122179"/>
                  <a:gd name="connsiteX3" fmla="*/ 99302 w 249714"/>
                  <a:gd name="connsiteY3" fmla="*/ 26772 h 122179"/>
                  <a:gd name="connsiteX4" fmla="*/ 0 w 249714"/>
                  <a:gd name="connsiteY4" fmla="*/ 95407 h 122179"/>
                  <a:gd name="connsiteX5" fmla="*/ 32857 w 249714"/>
                  <a:gd name="connsiteY5" fmla="*/ 122179 h 12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4" h="122179">
                    <a:moveTo>
                      <a:pt x="32857" y="122179"/>
                    </a:moveTo>
                    <a:cubicBezTo>
                      <a:pt x="91375" y="66525"/>
                      <a:pt x="168959" y="35352"/>
                      <a:pt x="249715" y="35047"/>
                    </a:cubicBezTo>
                    <a:cubicBezTo>
                      <a:pt x="239105" y="21925"/>
                      <a:pt x="226926" y="10154"/>
                      <a:pt x="213450" y="0"/>
                    </a:cubicBezTo>
                    <a:cubicBezTo>
                      <a:pt x="174163" y="2424"/>
                      <a:pt x="135569" y="11475"/>
                      <a:pt x="99302" y="26772"/>
                    </a:cubicBezTo>
                    <a:cubicBezTo>
                      <a:pt x="61962" y="42811"/>
                      <a:pt x="28201" y="66146"/>
                      <a:pt x="0" y="95407"/>
                    </a:cubicBezTo>
                    <a:cubicBezTo>
                      <a:pt x="13554" y="100552"/>
                      <a:pt x="25081" y="109943"/>
                      <a:pt x="32857" y="122179"/>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526" name="Graphic 357">
                <a:extLst>
                  <a:ext uri="{FF2B5EF4-FFF2-40B4-BE49-F238E27FC236}">
                    <a16:creationId xmlns:a16="http://schemas.microsoft.com/office/drawing/2014/main" id="{8F58C715-092B-D547-71FB-94AA2FB36711}"/>
                  </a:ext>
                  <a:ext uri="{C183D7F6-B498-43B3-948B-1728B52AA6E4}">
                    <adec:decorative xmlns:adec="http://schemas.microsoft.com/office/drawing/2017/decorative" val="1"/>
                  </a:ext>
                </a:extLst>
              </p:cNvPr>
              <p:cNvSpPr/>
              <p:nvPr/>
            </p:nvSpPr>
            <p:spPr>
              <a:xfrm>
                <a:off x="5177912" y="3115915"/>
                <a:ext cx="54762" cy="101978"/>
              </a:xfrm>
              <a:custGeom>
                <a:avLst/>
                <a:gdLst>
                  <a:gd name="connsiteX0" fmla="*/ 20201 w 54762"/>
                  <a:gd name="connsiteY0" fmla="*/ 0 h 101978"/>
                  <a:gd name="connsiteX1" fmla="*/ 0 w 54762"/>
                  <a:gd name="connsiteY1" fmla="*/ 63767 h 101978"/>
                  <a:gd name="connsiteX2" fmla="*/ 15090 w 54762"/>
                  <a:gd name="connsiteY2" fmla="*/ 86158 h 101978"/>
                  <a:gd name="connsiteX3" fmla="*/ 28476 w 54762"/>
                  <a:gd name="connsiteY3" fmla="*/ 101978 h 101978"/>
                  <a:gd name="connsiteX4" fmla="*/ 54762 w 54762"/>
                  <a:gd name="connsiteY4" fmla="*/ 17524 h 101978"/>
                  <a:gd name="connsiteX5" fmla="*/ 20201 w 54762"/>
                  <a:gd name="connsiteY5" fmla="*/ 0 h 1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2" h="101978">
                    <a:moveTo>
                      <a:pt x="20201" y="0"/>
                    </a:moveTo>
                    <a:cubicBezTo>
                      <a:pt x="11840" y="20705"/>
                      <a:pt x="5086" y="42023"/>
                      <a:pt x="0" y="63767"/>
                    </a:cubicBezTo>
                    <a:cubicBezTo>
                      <a:pt x="4494" y="71580"/>
                      <a:pt x="9536" y="79061"/>
                      <a:pt x="15090" y="86158"/>
                    </a:cubicBezTo>
                    <a:cubicBezTo>
                      <a:pt x="19471" y="91756"/>
                      <a:pt x="23609" y="96867"/>
                      <a:pt x="28476" y="101978"/>
                    </a:cubicBezTo>
                    <a:cubicBezTo>
                      <a:pt x="34357" y="73011"/>
                      <a:pt x="43164" y="44712"/>
                      <a:pt x="54762" y="17524"/>
                    </a:cubicBezTo>
                    <a:cubicBezTo>
                      <a:pt x="41771" y="15204"/>
                      <a:pt x="29750" y="9110"/>
                      <a:pt x="20201" y="0"/>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527" name="Graphic 357">
                <a:extLst>
                  <a:ext uri="{FF2B5EF4-FFF2-40B4-BE49-F238E27FC236}">
                    <a16:creationId xmlns:a16="http://schemas.microsoft.com/office/drawing/2014/main" id="{8F256E8F-9C67-CE8C-7545-4770194DC1E1}"/>
                  </a:ext>
                  <a:ext uri="{C183D7F6-B498-43B3-948B-1728B52AA6E4}">
                    <adec:decorative xmlns:adec="http://schemas.microsoft.com/office/drawing/2017/decorative" val="1"/>
                  </a:ext>
                </a:extLst>
              </p:cNvPr>
              <p:cNvSpPr/>
              <p:nvPr/>
            </p:nvSpPr>
            <p:spPr>
              <a:xfrm>
                <a:off x="5178399" y="2933863"/>
                <a:ext cx="43566" cy="93216"/>
              </a:xfrm>
              <a:custGeom>
                <a:avLst/>
                <a:gdLst>
                  <a:gd name="connsiteX0" fmla="*/ 43566 w 43566"/>
                  <a:gd name="connsiteY0" fmla="*/ 71555 h 93216"/>
                  <a:gd name="connsiteX1" fmla="*/ 26773 w 43566"/>
                  <a:gd name="connsiteY1" fmla="*/ 0 h 93216"/>
                  <a:gd name="connsiteX2" fmla="*/ 0 w 43566"/>
                  <a:gd name="connsiteY2" fmla="*/ 35291 h 93216"/>
                  <a:gd name="connsiteX3" fmla="*/ 13873 w 43566"/>
                  <a:gd name="connsiteY3" fmla="*/ 93216 h 93216"/>
                  <a:gd name="connsiteX4" fmla="*/ 43566 w 43566"/>
                  <a:gd name="connsiteY4" fmla="*/ 71555 h 93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6" h="93216">
                    <a:moveTo>
                      <a:pt x="43566" y="71555"/>
                    </a:moveTo>
                    <a:cubicBezTo>
                      <a:pt x="34977" y="48506"/>
                      <a:pt x="29335" y="24464"/>
                      <a:pt x="26773" y="0"/>
                    </a:cubicBezTo>
                    <a:cubicBezTo>
                      <a:pt x="16559" y="10727"/>
                      <a:pt x="7579" y="22564"/>
                      <a:pt x="0" y="35291"/>
                    </a:cubicBezTo>
                    <a:cubicBezTo>
                      <a:pt x="2747" y="55001"/>
                      <a:pt x="7393" y="74400"/>
                      <a:pt x="13873" y="93216"/>
                    </a:cubicBezTo>
                    <a:cubicBezTo>
                      <a:pt x="21499" y="83309"/>
                      <a:pt x="31803" y="75792"/>
                      <a:pt x="43566" y="71555"/>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528" name="Graphic 357">
                <a:extLst>
                  <a:ext uri="{FF2B5EF4-FFF2-40B4-BE49-F238E27FC236}">
                    <a16:creationId xmlns:a16="http://schemas.microsoft.com/office/drawing/2014/main" id="{E904F32D-935C-5305-F0C9-A9D054C8EE9E}"/>
                  </a:ext>
                  <a:ext uri="{C183D7F6-B498-43B3-948B-1728B52AA6E4}">
                    <adec:decorative xmlns:adec="http://schemas.microsoft.com/office/drawing/2017/decorative" val="1"/>
                  </a:ext>
                </a:extLst>
              </p:cNvPr>
              <p:cNvSpPr/>
              <p:nvPr/>
            </p:nvSpPr>
            <p:spPr>
              <a:xfrm>
                <a:off x="5177912" y="3001524"/>
                <a:ext cx="132889" cy="132888"/>
              </a:xfrm>
              <a:custGeom>
                <a:avLst/>
                <a:gdLst>
                  <a:gd name="connsiteX0" fmla="*/ 132889 w 132889"/>
                  <a:gd name="connsiteY0" fmla="*/ 66444 h 132888"/>
                  <a:gd name="connsiteX1" fmla="*/ 66445 w 132889"/>
                  <a:gd name="connsiteY1" fmla="*/ 132888 h 132888"/>
                  <a:gd name="connsiteX2" fmla="*/ 0 w 132889"/>
                  <a:gd name="connsiteY2" fmla="*/ 66444 h 132888"/>
                  <a:gd name="connsiteX3" fmla="*/ 66445 w 132889"/>
                  <a:gd name="connsiteY3" fmla="*/ 0 h 132888"/>
                  <a:gd name="connsiteX4" fmla="*/ 132889 w 132889"/>
                  <a:gd name="connsiteY4" fmla="*/ 66444 h 132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9" h="132888">
                    <a:moveTo>
                      <a:pt x="132889" y="66444"/>
                    </a:moveTo>
                    <a:cubicBezTo>
                      <a:pt x="132889" y="103140"/>
                      <a:pt x="103141" y="132888"/>
                      <a:pt x="66445" y="132888"/>
                    </a:cubicBezTo>
                    <a:cubicBezTo>
                      <a:pt x="29748" y="132888"/>
                      <a:pt x="0" y="103140"/>
                      <a:pt x="0" y="66444"/>
                    </a:cubicBezTo>
                    <a:cubicBezTo>
                      <a:pt x="0" y="29748"/>
                      <a:pt x="29748" y="0"/>
                      <a:pt x="66445" y="0"/>
                    </a:cubicBezTo>
                    <a:cubicBezTo>
                      <a:pt x="103141" y="0"/>
                      <a:pt x="132889" y="29748"/>
                      <a:pt x="132889" y="66444"/>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529" name="Graphic 357">
                <a:extLst>
                  <a:ext uri="{FF2B5EF4-FFF2-40B4-BE49-F238E27FC236}">
                    <a16:creationId xmlns:a16="http://schemas.microsoft.com/office/drawing/2014/main" id="{69187422-09AF-596D-2214-BCE417F0FC88}"/>
                  </a:ext>
                  <a:ext uri="{C183D7F6-B498-43B3-948B-1728B52AA6E4}">
                    <adec:decorative xmlns:adec="http://schemas.microsoft.com/office/drawing/2017/decorative" val="1"/>
                  </a:ext>
                </a:extLst>
              </p:cNvPr>
              <p:cNvSpPr/>
              <p:nvPr/>
            </p:nvSpPr>
            <p:spPr>
              <a:xfrm>
                <a:off x="5256526" y="3113237"/>
                <a:ext cx="97841" cy="81777"/>
              </a:xfrm>
              <a:custGeom>
                <a:avLst/>
                <a:gdLst>
                  <a:gd name="connsiteX0" fmla="*/ 84699 w 97841"/>
                  <a:gd name="connsiteY0" fmla="*/ 76180 h 81777"/>
                  <a:gd name="connsiteX1" fmla="*/ 97841 w 97841"/>
                  <a:gd name="connsiteY1" fmla="*/ 45270 h 81777"/>
                  <a:gd name="connsiteX2" fmla="*/ 36265 w 97841"/>
                  <a:gd name="connsiteY2" fmla="*/ 0 h 81777"/>
                  <a:gd name="connsiteX3" fmla="*/ 0 w 97841"/>
                  <a:gd name="connsiteY3" fmla="*/ 20201 h 81777"/>
                  <a:gd name="connsiteX4" fmla="*/ 35291 w 97841"/>
                  <a:gd name="connsiteY4" fmla="*/ 51354 h 81777"/>
                  <a:gd name="connsiteX5" fmla="*/ 85185 w 97841"/>
                  <a:gd name="connsiteY5" fmla="*/ 81777 h 81777"/>
                  <a:gd name="connsiteX6" fmla="*/ 84699 w 97841"/>
                  <a:gd name="connsiteY6" fmla="*/ 76180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841" h="81777">
                    <a:moveTo>
                      <a:pt x="84699" y="76180"/>
                    </a:moveTo>
                    <a:cubicBezTo>
                      <a:pt x="84717" y="64521"/>
                      <a:pt x="89459" y="53369"/>
                      <a:pt x="97841" y="45270"/>
                    </a:cubicBezTo>
                    <a:cubicBezTo>
                      <a:pt x="75403" y="32971"/>
                      <a:pt x="54697" y="17748"/>
                      <a:pt x="36265" y="0"/>
                    </a:cubicBezTo>
                    <a:cubicBezTo>
                      <a:pt x="26633" y="10419"/>
                      <a:pt x="13930" y="17497"/>
                      <a:pt x="0" y="20201"/>
                    </a:cubicBezTo>
                    <a:cubicBezTo>
                      <a:pt x="10980" y="31440"/>
                      <a:pt x="22776" y="41852"/>
                      <a:pt x="35291" y="51354"/>
                    </a:cubicBezTo>
                    <a:cubicBezTo>
                      <a:pt x="50874" y="63122"/>
                      <a:pt x="67588" y="73312"/>
                      <a:pt x="85185" y="81777"/>
                    </a:cubicBezTo>
                    <a:cubicBezTo>
                      <a:pt x="84903" y="79923"/>
                      <a:pt x="84740" y="78054"/>
                      <a:pt x="84699" y="76180"/>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530" name="Graphic 357">
                <a:extLst>
                  <a:ext uri="{FF2B5EF4-FFF2-40B4-BE49-F238E27FC236}">
                    <a16:creationId xmlns:a16="http://schemas.microsoft.com/office/drawing/2014/main" id="{58769E9D-7954-7BD7-A92A-283827EC7403}"/>
                  </a:ext>
                  <a:ext uri="{C183D7F6-B498-43B3-948B-1728B52AA6E4}">
                    <adec:decorative xmlns:adec="http://schemas.microsoft.com/office/drawing/2017/decorative" val="1"/>
                  </a:ext>
                </a:extLst>
              </p:cNvPr>
              <p:cNvSpPr/>
              <p:nvPr/>
            </p:nvSpPr>
            <p:spPr>
              <a:xfrm>
                <a:off x="5414971" y="3186740"/>
                <a:ext cx="112201" cy="39210"/>
              </a:xfrm>
              <a:custGeom>
                <a:avLst/>
                <a:gdLst>
                  <a:gd name="connsiteX0" fmla="*/ 79587 w 112201"/>
                  <a:gd name="connsiteY0" fmla="*/ 7788 h 39210"/>
                  <a:gd name="connsiteX1" fmla="*/ 12413 w 112201"/>
                  <a:gd name="connsiteY1" fmla="*/ 0 h 39210"/>
                  <a:gd name="connsiteX2" fmla="*/ 12413 w 112201"/>
                  <a:gd name="connsiteY2" fmla="*/ 2677 h 39210"/>
                  <a:gd name="connsiteX3" fmla="*/ 0 w 112201"/>
                  <a:gd name="connsiteY3" fmla="*/ 32857 h 39210"/>
                  <a:gd name="connsiteX4" fmla="*/ 83238 w 112201"/>
                  <a:gd name="connsiteY4" fmla="*/ 38698 h 39210"/>
                  <a:gd name="connsiteX5" fmla="*/ 112201 w 112201"/>
                  <a:gd name="connsiteY5" fmla="*/ 6085 h 39210"/>
                  <a:gd name="connsiteX6" fmla="*/ 79587 w 112201"/>
                  <a:gd name="connsiteY6" fmla="*/ 7788 h 3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201" h="39210">
                    <a:moveTo>
                      <a:pt x="79587" y="7788"/>
                    </a:moveTo>
                    <a:cubicBezTo>
                      <a:pt x="56969" y="7803"/>
                      <a:pt x="34427" y="5189"/>
                      <a:pt x="12413" y="0"/>
                    </a:cubicBezTo>
                    <a:cubicBezTo>
                      <a:pt x="12532" y="888"/>
                      <a:pt x="12532" y="1789"/>
                      <a:pt x="12413" y="2677"/>
                    </a:cubicBezTo>
                    <a:cubicBezTo>
                      <a:pt x="12447" y="13985"/>
                      <a:pt x="7981" y="24845"/>
                      <a:pt x="0" y="32857"/>
                    </a:cubicBezTo>
                    <a:cubicBezTo>
                      <a:pt x="27391" y="38284"/>
                      <a:pt x="55356" y="40246"/>
                      <a:pt x="83238" y="38698"/>
                    </a:cubicBezTo>
                    <a:cubicBezTo>
                      <a:pt x="94054" y="28917"/>
                      <a:pt x="103765" y="17981"/>
                      <a:pt x="112201" y="6085"/>
                    </a:cubicBezTo>
                    <a:cubicBezTo>
                      <a:pt x="101373" y="7287"/>
                      <a:pt x="90481" y="7856"/>
                      <a:pt x="79587" y="7788"/>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531" name="Graphic 357">
                <a:extLst>
                  <a:ext uri="{FF2B5EF4-FFF2-40B4-BE49-F238E27FC236}">
                    <a16:creationId xmlns:a16="http://schemas.microsoft.com/office/drawing/2014/main" id="{1D7591C3-9354-4318-9C8B-BCEE086AF8E9}"/>
                  </a:ext>
                  <a:ext uri="{C183D7F6-B498-43B3-948B-1728B52AA6E4}">
                    <adec:decorative xmlns:adec="http://schemas.microsoft.com/office/drawing/2017/decorative" val="1"/>
                  </a:ext>
                </a:extLst>
              </p:cNvPr>
              <p:cNvSpPr/>
              <p:nvPr/>
            </p:nvSpPr>
            <p:spPr>
              <a:xfrm>
                <a:off x="5340981" y="3146094"/>
                <a:ext cx="86645" cy="86645"/>
              </a:xfrm>
              <a:custGeom>
                <a:avLst/>
                <a:gdLst>
                  <a:gd name="connsiteX0" fmla="*/ 86646 w 86645"/>
                  <a:gd name="connsiteY0" fmla="*/ 43323 h 86645"/>
                  <a:gd name="connsiteX1" fmla="*/ 43323 w 86645"/>
                  <a:gd name="connsiteY1" fmla="*/ 86645 h 86645"/>
                  <a:gd name="connsiteX2" fmla="*/ 0 w 86645"/>
                  <a:gd name="connsiteY2" fmla="*/ 43323 h 86645"/>
                  <a:gd name="connsiteX3" fmla="*/ 43323 w 86645"/>
                  <a:gd name="connsiteY3" fmla="*/ 0 h 86645"/>
                  <a:gd name="connsiteX4" fmla="*/ 86646 w 86645"/>
                  <a:gd name="connsiteY4" fmla="*/ 43323 h 8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45" h="86645">
                    <a:moveTo>
                      <a:pt x="86646" y="43323"/>
                    </a:moveTo>
                    <a:cubicBezTo>
                      <a:pt x="86646" y="67249"/>
                      <a:pt x="67249" y="86645"/>
                      <a:pt x="43323" y="86645"/>
                    </a:cubicBezTo>
                    <a:cubicBezTo>
                      <a:pt x="19396" y="86645"/>
                      <a:pt x="0" y="67249"/>
                      <a:pt x="0" y="43323"/>
                    </a:cubicBezTo>
                    <a:cubicBezTo>
                      <a:pt x="0" y="19396"/>
                      <a:pt x="19396" y="0"/>
                      <a:pt x="43323" y="0"/>
                    </a:cubicBezTo>
                    <a:cubicBezTo>
                      <a:pt x="67249" y="0"/>
                      <a:pt x="86646" y="19396"/>
                      <a:pt x="86646" y="43323"/>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532" name="Graphic 357">
                <a:extLst>
                  <a:ext uri="{FF2B5EF4-FFF2-40B4-BE49-F238E27FC236}">
                    <a16:creationId xmlns:a16="http://schemas.microsoft.com/office/drawing/2014/main" id="{42EFA0D2-C75D-B2EB-BDFA-90F8E3D6F714}"/>
                  </a:ext>
                  <a:ext uri="{C183D7F6-B498-43B3-948B-1728B52AA6E4}">
                    <adec:decorative xmlns:adec="http://schemas.microsoft.com/office/drawing/2017/decorative" val="1"/>
                  </a:ext>
                </a:extLst>
              </p:cNvPr>
              <p:cNvSpPr/>
              <p:nvPr/>
            </p:nvSpPr>
            <p:spPr>
              <a:xfrm>
                <a:off x="5268696" y="2877884"/>
                <a:ext cx="183756" cy="196168"/>
              </a:xfrm>
              <a:custGeom>
                <a:avLst/>
                <a:gdLst>
                  <a:gd name="connsiteX0" fmla="*/ 168910 w 183756"/>
                  <a:gd name="connsiteY0" fmla="*/ 196168 h 196168"/>
                  <a:gd name="connsiteX1" fmla="*/ 183757 w 183756"/>
                  <a:gd name="connsiteY1" fmla="*/ 171830 h 196168"/>
                  <a:gd name="connsiteX2" fmla="*/ 75206 w 183756"/>
                  <a:gd name="connsiteY2" fmla="*/ 71068 h 196168"/>
                  <a:gd name="connsiteX3" fmla="*/ 26529 w 183756"/>
                  <a:gd name="connsiteY3" fmla="*/ 0 h 196168"/>
                  <a:gd name="connsiteX4" fmla="*/ 0 w 183756"/>
                  <a:gd name="connsiteY4" fmla="*/ 10222 h 196168"/>
                  <a:gd name="connsiteX5" fmla="*/ 52328 w 183756"/>
                  <a:gd name="connsiteY5" fmla="*/ 87619 h 196168"/>
                  <a:gd name="connsiteX6" fmla="*/ 168910 w 183756"/>
                  <a:gd name="connsiteY6" fmla="*/ 196168 h 19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56" h="196168">
                    <a:moveTo>
                      <a:pt x="168910" y="196168"/>
                    </a:moveTo>
                    <a:cubicBezTo>
                      <a:pt x="171059" y="186648"/>
                      <a:pt x="176275" y="178097"/>
                      <a:pt x="183757" y="171830"/>
                    </a:cubicBezTo>
                    <a:cubicBezTo>
                      <a:pt x="143681" y="142696"/>
                      <a:pt x="107238" y="108868"/>
                      <a:pt x="75206" y="71068"/>
                    </a:cubicBezTo>
                    <a:cubicBezTo>
                      <a:pt x="56539" y="49147"/>
                      <a:pt x="40224" y="25327"/>
                      <a:pt x="26529" y="0"/>
                    </a:cubicBezTo>
                    <a:cubicBezTo>
                      <a:pt x="17438" y="2725"/>
                      <a:pt x="8569" y="6143"/>
                      <a:pt x="0" y="10222"/>
                    </a:cubicBezTo>
                    <a:cubicBezTo>
                      <a:pt x="14656" y="37799"/>
                      <a:pt x="32197" y="63743"/>
                      <a:pt x="52328" y="87619"/>
                    </a:cubicBezTo>
                    <a:cubicBezTo>
                      <a:pt x="86543" y="128490"/>
                      <a:pt x="125704" y="164953"/>
                      <a:pt x="168910" y="196168"/>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533" name="Graphic 357">
                <a:extLst>
                  <a:ext uri="{FF2B5EF4-FFF2-40B4-BE49-F238E27FC236}">
                    <a16:creationId xmlns:a16="http://schemas.microsoft.com/office/drawing/2014/main" id="{D27074A9-4B7D-F43E-E53D-6C2E90547680}"/>
                  </a:ext>
                  <a:ext uri="{C183D7F6-B498-43B3-948B-1728B52AA6E4}">
                    <adec:decorative xmlns:adec="http://schemas.microsoft.com/office/drawing/2017/decorative" val="1"/>
                  </a:ext>
                </a:extLst>
              </p:cNvPr>
              <p:cNvSpPr/>
              <p:nvPr/>
            </p:nvSpPr>
            <p:spPr>
              <a:xfrm>
                <a:off x="5436876" y="3036328"/>
                <a:ext cx="92000" cy="91999"/>
              </a:xfrm>
              <a:custGeom>
                <a:avLst/>
                <a:gdLst>
                  <a:gd name="connsiteX0" fmla="*/ 92000 w 92000"/>
                  <a:gd name="connsiteY0" fmla="*/ 46000 h 91999"/>
                  <a:gd name="connsiteX1" fmla="*/ 46000 w 92000"/>
                  <a:gd name="connsiteY1" fmla="*/ 92000 h 91999"/>
                  <a:gd name="connsiteX2" fmla="*/ 0 w 92000"/>
                  <a:gd name="connsiteY2" fmla="*/ 46000 h 91999"/>
                  <a:gd name="connsiteX3" fmla="*/ 46000 w 92000"/>
                  <a:gd name="connsiteY3" fmla="*/ 0 h 91999"/>
                  <a:gd name="connsiteX4" fmla="*/ 92000 w 92000"/>
                  <a:gd name="connsiteY4" fmla="*/ 46000 h 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00" h="91999">
                    <a:moveTo>
                      <a:pt x="92000" y="46000"/>
                    </a:moveTo>
                    <a:cubicBezTo>
                      <a:pt x="92000" y="71405"/>
                      <a:pt x="71405" y="92000"/>
                      <a:pt x="46000" y="92000"/>
                    </a:cubicBezTo>
                    <a:cubicBezTo>
                      <a:pt x="20595" y="92000"/>
                      <a:pt x="0" y="71405"/>
                      <a:pt x="0" y="46000"/>
                    </a:cubicBezTo>
                    <a:cubicBezTo>
                      <a:pt x="0" y="20595"/>
                      <a:pt x="20595" y="0"/>
                      <a:pt x="46000" y="0"/>
                    </a:cubicBezTo>
                    <a:cubicBezTo>
                      <a:pt x="71405" y="0"/>
                      <a:pt x="92000" y="20595"/>
                      <a:pt x="92000" y="46000"/>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534" name="Graphic 357">
                <a:extLst>
                  <a:ext uri="{FF2B5EF4-FFF2-40B4-BE49-F238E27FC236}">
                    <a16:creationId xmlns:a16="http://schemas.microsoft.com/office/drawing/2014/main" id="{E124B419-B431-5CCE-34CC-CBD602585762}"/>
                  </a:ext>
                  <a:ext uri="{C183D7F6-B498-43B3-948B-1728B52AA6E4}">
                    <adec:decorative xmlns:adec="http://schemas.microsoft.com/office/drawing/2017/decorative" val="1"/>
                  </a:ext>
                </a:extLst>
              </p:cNvPr>
              <p:cNvSpPr/>
              <p:nvPr/>
            </p:nvSpPr>
            <p:spPr>
              <a:xfrm>
                <a:off x="5511595" y="3095227"/>
                <a:ext cx="48433" cy="44539"/>
              </a:xfrm>
              <a:custGeom>
                <a:avLst/>
                <a:gdLst>
                  <a:gd name="connsiteX0" fmla="*/ 48434 w 48433"/>
                  <a:gd name="connsiteY0" fmla="*/ 18010 h 44539"/>
                  <a:gd name="connsiteX1" fmla="*/ 39915 w 48433"/>
                  <a:gd name="connsiteY1" fmla="*/ 13873 h 44539"/>
                  <a:gd name="connsiteX2" fmla="*/ 39915 w 48433"/>
                  <a:gd name="connsiteY2" fmla="*/ 13873 h 44539"/>
                  <a:gd name="connsiteX3" fmla="*/ 32614 w 48433"/>
                  <a:gd name="connsiteY3" fmla="*/ 9979 h 44539"/>
                  <a:gd name="connsiteX4" fmla="*/ 31153 w 48433"/>
                  <a:gd name="connsiteY4" fmla="*/ 9979 h 44539"/>
                  <a:gd name="connsiteX5" fmla="*/ 24825 w 48433"/>
                  <a:gd name="connsiteY5" fmla="*/ 4868 h 44539"/>
                  <a:gd name="connsiteX6" fmla="*/ 23122 w 48433"/>
                  <a:gd name="connsiteY6" fmla="*/ 4868 h 44539"/>
                  <a:gd name="connsiteX7" fmla="*/ 15577 w 48433"/>
                  <a:gd name="connsiteY7" fmla="*/ 0 h 44539"/>
                  <a:gd name="connsiteX8" fmla="*/ 0 w 48433"/>
                  <a:gd name="connsiteY8" fmla="*/ 22391 h 44539"/>
                  <a:gd name="connsiteX9" fmla="*/ 9249 w 48433"/>
                  <a:gd name="connsiteY9" fmla="*/ 27746 h 44539"/>
                  <a:gd name="connsiteX10" fmla="*/ 11196 w 48433"/>
                  <a:gd name="connsiteY10" fmla="*/ 28963 h 44539"/>
                  <a:gd name="connsiteX11" fmla="*/ 19714 w 48433"/>
                  <a:gd name="connsiteY11" fmla="*/ 33587 h 44539"/>
                  <a:gd name="connsiteX12" fmla="*/ 19714 w 48433"/>
                  <a:gd name="connsiteY12" fmla="*/ 33587 h 44539"/>
                  <a:gd name="connsiteX13" fmla="*/ 40646 w 48433"/>
                  <a:gd name="connsiteY13" fmla="*/ 44539 h 44539"/>
                  <a:gd name="connsiteX14" fmla="*/ 40646 w 48433"/>
                  <a:gd name="connsiteY14" fmla="*/ 44539 h 44539"/>
                  <a:gd name="connsiteX15" fmla="*/ 47704 w 48433"/>
                  <a:gd name="connsiteY15" fmla="*/ 17524 h 4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3" h="44539">
                    <a:moveTo>
                      <a:pt x="48434" y="18010"/>
                    </a:moveTo>
                    <a:lnTo>
                      <a:pt x="39915" y="13873"/>
                    </a:lnTo>
                    <a:lnTo>
                      <a:pt x="39915" y="13873"/>
                    </a:lnTo>
                    <a:lnTo>
                      <a:pt x="32614" y="9979"/>
                    </a:lnTo>
                    <a:lnTo>
                      <a:pt x="31153" y="9979"/>
                    </a:lnTo>
                    <a:lnTo>
                      <a:pt x="24825" y="4868"/>
                    </a:lnTo>
                    <a:lnTo>
                      <a:pt x="23122" y="4868"/>
                    </a:lnTo>
                    <a:lnTo>
                      <a:pt x="15577" y="0"/>
                    </a:lnTo>
                    <a:cubicBezTo>
                      <a:pt x="12963" y="8961"/>
                      <a:pt x="7494" y="16825"/>
                      <a:pt x="0" y="22391"/>
                    </a:cubicBezTo>
                    <a:cubicBezTo>
                      <a:pt x="2921" y="24339"/>
                      <a:pt x="6085" y="26042"/>
                      <a:pt x="9249" y="27746"/>
                    </a:cubicBezTo>
                    <a:lnTo>
                      <a:pt x="11196" y="28963"/>
                    </a:lnTo>
                    <a:lnTo>
                      <a:pt x="19714" y="33587"/>
                    </a:lnTo>
                    <a:lnTo>
                      <a:pt x="19714" y="33587"/>
                    </a:lnTo>
                    <a:lnTo>
                      <a:pt x="40646" y="44539"/>
                    </a:lnTo>
                    <a:lnTo>
                      <a:pt x="40646" y="44539"/>
                    </a:lnTo>
                    <a:cubicBezTo>
                      <a:pt x="43595" y="35700"/>
                      <a:pt x="45954" y="26675"/>
                      <a:pt x="47704" y="17524"/>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535" name="Graphic 357">
                <a:extLst>
                  <a:ext uri="{FF2B5EF4-FFF2-40B4-BE49-F238E27FC236}">
                    <a16:creationId xmlns:a16="http://schemas.microsoft.com/office/drawing/2014/main" id="{6FB6C942-BBDF-E14B-9B2D-CF7DC775C62E}"/>
                  </a:ext>
                  <a:ext uri="{C183D7F6-B498-43B3-948B-1728B52AA6E4}">
                    <adec:decorative xmlns:adec="http://schemas.microsoft.com/office/drawing/2017/decorative" val="1"/>
                  </a:ext>
                </a:extLst>
              </p:cNvPr>
              <p:cNvSpPr/>
              <p:nvPr/>
            </p:nvSpPr>
            <p:spPr>
              <a:xfrm>
                <a:off x="5177912" y="3001524"/>
                <a:ext cx="132889" cy="132888"/>
              </a:xfrm>
              <a:custGeom>
                <a:avLst/>
                <a:gdLst>
                  <a:gd name="connsiteX0" fmla="*/ 132889 w 132889"/>
                  <a:gd name="connsiteY0" fmla="*/ 66444 h 132888"/>
                  <a:gd name="connsiteX1" fmla="*/ 66445 w 132889"/>
                  <a:gd name="connsiteY1" fmla="*/ 132888 h 132888"/>
                  <a:gd name="connsiteX2" fmla="*/ 0 w 132889"/>
                  <a:gd name="connsiteY2" fmla="*/ 66444 h 132888"/>
                  <a:gd name="connsiteX3" fmla="*/ 66445 w 132889"/>
                  <a:gd name="connsiteY3" fmla="*/ 0 h 132888"/>
                  <a:gd name="connsiteX4" fmla="*/ 132889 w 132889"/>
                  <a:gd name="connsiteY4" fmla="*/ 66444 h 132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9" h="132888">
                    <a:moveTo>
                      <a:pt x="132889" y="66444"/>
                    </a:moveTo>
                    <a:cubicBezTo>
                      <a:pt x="132889" y="103140"/>
                      <a:pt x="103141" y="132888"/>
                      <a:pt x="66445" y="132888"/>
                    </a:cubicBezTo>
                    <a:cubicBezTo>
                      <a:pt x="29748" y="132888"/>
                      <a:pt x="0" y="103140"/>
                      <a:pt x="0" y="66444"/>
                    </a:cubicBezTo>
                    <a:cubicBezTo>
                      <a:pt x="0" y="29748"/>
                      <a:pt x="29748" y="0"/>
                      <a:pt x="66445" y="0"/>
                    </a:cubicBezTo>
                    <a:cubicBezTo>
                      <a:pt x="103141" y="0"/>
                      <a:pt x="132889" y="29748"/>
                      <a:pt x="132889" y="66444"/>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sp>
            <p:nvSpPr>
              <p:cNvPr id="1536" name="Graphic 357">
                <a:extLst>
                  <a:ext uri="{FF2B5EF4-FFF2-40B4-BE49-F238E27FC236}">
                    <a16:creationId xmlns:a16="http://schemas.microsoft.com/office/drawing/2014/main" id="{FC3D5489-FB6C-97DA-392D-BC9DD4ABAC65}"/>
                  </a:ext>
                  <a:ext uri="{C183D7F6-B498-43B3-948B-1728B52AA6E4}">
                    <adec:decorative xmlns:adec="http://schemas.microsoft.com/office/drawing/2017/decorative" val="1"/>
                  </a:ext>
                </a:extLst>
              </p:cNvPr>
              <p:cNvSpPr/>
              <p:nvPr/>
            </p:nvSpPr>
            <p:spPr>
              <a:xfrm>
                <a:off x="5340981" y="3146094"/>
                <a:ext cx="86645" cy="86645"/>
              </a:xfrm>
              <a:custGeom>
                <a:avLst/>
                <a:gdLst>
                  <a:gd name="connsiteX0" fmla="*/ 86646 w 86645"/>
                  <a:gd name="connsiteY0" fmla="*/ 43323 h 86645"/>
                  <a:gd name="connsiteX1" fmla="*/ 43323 w 86645"/>
                  <a:gd name="connsiteY1" fmla="*/ 86645 h 86645"/>
                  <a:gd name="connsiteX2" fmla="*/ 0 w 86645"/>
                  <a:gd name="connsiteY2" fmla="*/ 43323 h 86645"/>
                  <a:gd name="connsiteX3" fmla="*/ 43323 w 86645"/>
                  <a:gd name="connsiteY3" fmla="*/ 0 h 86645"/>
                  <a:gd name="connsiteX4" fmla="*/ 86646 w 86645"/>
                  <a:gd name="connsiteY4" fmla="*/ 43323 h 8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45" h="86645">
                    <a:moveTo>
                      <a:pt x="86646" y="43323"/>
                    </a:moveTo>
                    <a:cubicBezTo>
                      <a:pt x="86646" y="67249"/>
                      <a:pt x="67249" y="86645"/>
                      <a:pt x="43323" y="86645"/>
                    </a:cubicBezTo>
                    <a:cubicBezTo>
                      <a:pt x="19396" y="86645"/>
                      <a:pt x="0" y="67249"/>
                      <a:pt x="0" y="43323"/>
                    </a:cubicBezTo>
                    <a:cubicBezTo>
                      <a:pt x="0" y="19396"/>
                      <a:pt x="19396" y="0"/>
                      <a:pt x="43323" y="0"/>
                    </a:cubicBezTo>
                    <a:cubicBezTo>
                      <a:pt x="67249" y="0"/>
                      <a:pt x="86646" y="19396"/>
                      <a:pt x="86646" y="43323"/>
                    </a:cubicBezTo>
                    <a:close/>
                  </a:path>
                </a:pathLst>
              </a:custGeom>
              <a:grpFill/>
              <a:ln w="12700" cap="rnd">
                <a:solidFill>
                  <a:srgbClr val="054B16"/>
                </a:solidFill>
                <a:prstDash val="solid"/>
                <a:round/>
              </a:ln>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3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12" name="Group 1511">
              <a:extLst>
                <a:ext uri="{FF2B5EF4-FFF2-40B4-BE49-F238E27FC236}">
                  <a16:creationId xmlns:a16="http://schemas.microsoft.com/office/drawing/2014/main" id="{78A3C604-3D1E-A331-2AA2-DA893673B54C}"/>
                </a:ext>
              </a:extLst>
            </p:cNvPr>
            <p:cNvGrpSpPr/>
            <p:nvPr/>
          </p:nvGrpSpPr>
          <p:grpSpPr>
            <a:xfrm>
              <a:off x="10556199" y="3431267"/>
              <a:ext cx="172917" cy="172917"/>
              <a:chOff x="2214901" y="2786961"/>
              <a:chExt cx="423714" cy="423714"/>
            </a:xfrm>
          </p:grpSpPr>
          <p:sp>
            <p:nvSpPr>
              <p:cNvPr id="1522" name="Oval 1521">
                <a:extLst>
                  <a:ext uri="{FF2B5EF4-FFF2-40B4-BE49-F238E27FC236}">
                    <a16:creationId xmlns:a16="http://schemas.microsoft.com/office/drawing/2014/main" id="{24517AC1-E76A-5450-69D8-E17A198EC2DD}"/>
                  </a:ext>
                </a:extLst>
              </p:cNvPr>
              <p:cNvSpPr/>
              <p:nvPr/>
            </p:nvSpPr>
            <p:spPr bwMode="auto">
              <a:xfrm>
                <a:off x="2214901" y="2786961"/>
                <a:ext cx="423714" cy="423714"/>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3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23" name="Database_EFC7">
                <a:extLst>
                  <a:ext uri="{FF2B5EF4-FFF2-40B4-BE49-F238E27FC236}">
                    <a16:creationId xmlns:a16="http://schemas.microsoft.com/office/drawing/2014/main" id="{3E1784FC-CBEA-390E-B53E-696A82B2E134}"/>
                  </a:ext>
                </a:extLst>
              </p:cNvPr>
              <p:cNvSpPr>
                <a:spLocks noChangeAspect="1" noEditPoints="1"/>
              </p:cNvSpPr>
              <p:nvPr/>
            </p:nvSpPr>
            <p:spPr bwMode="auto">
              <a:xfrm>
                <a:off x="2331404" y="2874873"/>
                <a:ext cx="190708" cy="24789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54B1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srgbClr val="FFFFFF"/>
                  </a:solidFill>
                  <a:effectLst/>
                  <a:uLnTx/>
                  <a:uFillTx/>
                  <a:latin typeface="Segoe UI"/>
                  <a:ea typeface="+mn-ea"/>
                  <a:cs typeface="+mn-cs"/>
                </a:endParaRPr>
              </a:p>
            </p:txBody>
          </p:sp>
        </p:grpSp>
        <p:sp>
          <p:nvSpPr>
            <p:cNvPr id="1513" name="Oval 1512">
              <a:extLst>
                <a:ext uri="{FF2B5EF4-FFF2-40B4-BE49-F238E27FC236}">
                  <a16:creationId xmlns:a16="http://schemas.microsoft.com/office/drawing/2014/main" id="{3E550299-AD98-0477-7F0F-D4648CF71367}"/>
                </a:ext>
              </a:extLst>
            </p:cNvPr>
            <p:cNvSpPr/>
            <p:nvPr/>
          </p:nvSpPr>
          <p:spPr bwMode="auto">
            <a:xfrm>
              <a:off x="10084427" y="3431267"/>
              <a:ext cx="172917" cy="172917"/>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3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514" name="Graphic 272">
              <a:extLst>
                <a:ext uri="{FF2B5EF4-FFF2-40B4-BE49-F238E27FC236}">
                  <a16:creationId xmlns:a16="http://schemas.microsoft.com/office/drawing/2014/main" id="{9E8F1BF1-BBAB-1AEF-5F71-E208E16973BF}"/>
                </a:ext>
                <a:ext uri="{C183D7F6-B498-43B3-948B-1728B52AA6E4}">
                  <adec:decorative xmlns:adec="http://schemas.microsoft.com/office/drawing/2017/decorative" val="1"/>
                </a:ext>
              </a:extLst>
            </p:cNvPr>
            <p:cNvGrpSpPr/>
            <p:nvPr/>
          </p:nvGrpSpPr>
          <p:grpSpPr>
            <a:xfrm>
              <a:off x="10120561" y="3475897"/>
              <a:ext cx="100649" cy="92987"/>
              <a:chOff x="9050643" y="2660008"/>
              <a:chExt cx="490793" cy="453434"/>
            </a:xfrm>
            <a:noFill/>
          </p:grpSpPr>
          <p:sp>
            <p:nvSpPr>
              <p:cNvPr id="1515" name="Freeform: Shape 1514">
                <a:extLst>
                  <a:ext uri="{FF2B5EF4-FFF2-40B4-BE49-F238E27FC236}">
                    <a16:creationId xmlns:a16="http://schemas.microsoft.com/office/drawing/2014/main" id="{543035B5-5C4F-FF88-7E2F-D077EE7759A6}"/>
                  </a:ext>
                </a:extLst>
              </p:cNvPr>
              <p:cNvSpPr/>
              <p:nvPr/>
            </p:nvSpPr>
            <p:spPr>
              <a:xfrm>
                <a:off x="9050643" y="2660008"/>
                <a:ext cx="490793" cy="327192"/>
              </a:xfrm>
              <a:custGeom>
                <a:avLst/>
                <a:gdLst>
                  <a:gd name="connsiteX0" fmla="*/ 474433 w 490793"/>
                  <a:gd name="connsiteY0" fmla="*/ 0 h 327192"/>
                  <a:gd name="connsiteX1" fmla="*/ 490793 w 490793"/>
                  <a:gd name="connsiteY1" fmla="*/ 0 h 327192"/>
                  <a:gd name="connsiteX2" fmla="*/ 490793 w 490793"/>
                  <a:gd name="connsiteY2" fmla="*/ 327193 h 327192"/>
                  <a:gd name="connsiteX3" fmla="*/ 474433 w 490793"/>
                  <a:gd name="connsiteY3" fmla="*/ 327193 h 327192"/>
                  <a:gd name="connsiteX4" fmla="*/ 16360 w 490793"/>
                  <a:gd name="connsiteY4" fmla="*/ 327193 h 327192"/>
                  <a:gd name="connsiteX5" fmla="*/ 0 w 490793"/>
                  <a:gd name="connsiteY5" fmla="*/ 327193 h 327192"/>
                  <a:gd name="connsiteX6" fmla="*/ 0 w 490793"/>
                  <a:gd name="connsiteY6" fmla="*/ 0 h 327192"/>
                  <a:gd name="connsiteX7" fmla="*/ 16360 w 490793"/>
                  <a:gd name="connsiteY7" fmla="*/ 0 h 32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0793" h="327192">
                    <a:moveTo>
                      <a:pt x="474433" y="0"/>
                    </a:moveTo>
                    <a:cubicBezTo>
                      <a:pt x="483469" y="0"/>
                      <a:pt x="490793" y="0"/>
                      <a:pt x="490793" y="0"/>
                    </a:cubicBezTo>
                    <a:lnTo>
                      <a:pt x="490793" y="327193"/>
                    </a:lnTo>
                    <a:cubicBezTo>
                      <a:pt x="490793" y="327193"/>
                      <a:pt x="483469" y="327193"/>
                      <a:pt x="474433" y="327193"/>
                    </a:cubicBezTo>
                    <a:lnTo>
                      <a:pt x="16360" y="327193"/>
                    </a:lnTo>
                    <a:cubicBezTo>
                      <a:pt x="7325" y="327193"/>
                      <a:pt x="0" y="327193"/>
                      <a:pt x="0" y="327193"/>
                    </a:cubicBezTo>
                    <a:lnTo>
                      <a:pt x="0" y="0"/>
                    </a:lnTo>
                    <a:cubicBezTo>
                      <a:pt x="0" y="0"/>
                      <a:pt x="7325" y="0"/>
                      <a:pt x="16360" y="0"/>
                    </a:cubicBezTo>
                    <a:close/>
                  </a:path>
                </a:pathLst>
              </a:custGeom>
              <a:grpFill/>
              <a:ln w="12700" cap="rnd">
                <a:solidFill>
                  <a:srgbClr val="054B16"/>
                </a:solidFill>
                <a:prstDash val="solid"/>
                <a:round/>
              </a:ln>
            </p:spPr>
            <p:txBody>
              <a:bodyPr rtlCol="0" anchor="ct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516" name="Freeform: Shape 1515">
                <a:extLst>
                  <a:ext uri="{FF2B5EF4-FFF2-40B4-BE49-F238E27FC236}">
                    <a16:creationId xmlns:a16="http://schemas.microsoft.com/office/drawing/2014/main" id="{FFCB0DDE-032A-0924-F596-C6A1709CFBE2}"/>
                  </a:ext>
                </a:extLst>
              </p:cNvPr>
              <p:cNvSpPr/>
              <p:nvPr/>
            </p:nvSpPr>
            <p:spPr>
              <a:xfrm>
                <a:off x="9296039" y="2775889"/>
                <a:ext cx="81798" cy="143146"/>
              </a:xfrm>
              <a:custGeom>
                <a:avLst/>
                <a:gdLst>
                  <a:gd name="connsiteX0" fmla="*/ 81799 w 81798"/>
                  <a:gd name="connsiteY0" fmla="*/ 0 h 143146"/>
                  <a:gd name="connsiteX1" fmla="*/ 81799 w 81798"/>
                  <a:gd name="connsiteY1" fmla="*/ 95159 h 143146"/>
                  <a:gd name="connsiteX2" fmla="*/ 0 w 81798"/>
                  <a:gd name="connsiteY2" fmla="*/ 143147 h 143146"/>
                  <a:gd name="connsiteX3" fmla="*/ 0 w 81798"/>
                  <a:gd name="connsiteY3" fmla="*/ 47716 h 143146"/>
                  <a:gd name="connsiteX4" fmla="*/ 81799 w 81798"/>
                  <a:gd name="connsiteY4" fmla="*/ 0 h 143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98" h="143146">
                    <a:moveTo>
                      <a:pt x="81799" y="0"/>
                    </a:moveTo>
                    <a:lnTo>
                      <a:pt x="81799" y="95159"/>
                    </a:lnTo>
                    <a:lnTo>
                      <a:pt x="0" y="143147"/>
                    </a:lnTo>
                    <a:lnTo>
                      <a:pt x="0" y="47716"/>
                    </a:lnTo>
                    <a:lnTo>
                      <a:pt x="81799" y="0"/>
                    </a:lnTo>
                    <a:close/>
                  </a:path>
                </a:pathLst>
              </a:custGeom>
              <a:grpFill/>
              <a:ln w="12700" cap="rnd">
                <a:solidFill>
                  <a:srgbClr val="054B16"/>
                </a:solidFill>
                <a:prstDash val="solid"/>
                <a:round/>
              </a:ln>
            </p:spPr>
            <p:txBody>
              <a:bodyPr rtlCol="0" anchor="ct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517" name="Freeform: Shape 1516">
                <a:extLst>
                  <a:ext uri="{FF2B5EF4-FFF2-40B4-BE49-F238E27FC236}">
                    <a16:creationId xmlns:a16="http://schemas.microsoft.com/office/drawing/2014/main" id="{41BD2AE7-CDB4-77FF-B0A0-F9DC78CAE4C3}"/>
                  </a:ext>
                </a:extLst>
              </p:cNvPr>
              <p:cNvSpPr/>
              <p:nvPr/>
            </p:nvSpPr>
            <p:spPr>
              <a:xfrm>
                <a:off x="9214240" y="2730772"/>
                <a:ext cx="163597" cy="95703"/>
              </a:xfrm>
              <a:custGeom>
                <a:avLst/>
                <a:gdLst>
                  <a:gd name="connsiteX0" fmla="*/ 163598 w 163597"/>
                  <a:gd name="connsiteY0" fmla="*/ 47716 h 95703"/>
                  <a:gd name="connsiteX1" fmla="*/ 81799 w 163597"/>
                  <a:gd name="connsiteY1" fmla="*/ 95704 h 95703"/>
                  <a:gd name="connsiteX2" fmla="*/ 0 w 163597"/>
                  <a:gd name="connsiteY2" fmla="*/ 47716 h 95703"/>
                  <a:gd name="connsiteX3" fmla="*/ 81799 w 163597"/>
                  <a:gd name="connsiteY3" fmla="*/ 0 h 95703"/>
                  <a:gd name="connsiteX4" fmla="*/ 163598 w 163597"/>
                  <a:gd name="connsiteY4" fmla="*/ 47716 h 95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7" h="95703">
                    <a:moveTo>
                      <a:pt x="163598" y="47716"/>
                    </a:moveTo>
                    <a:lnTo>
                      <a:pt x="81799" y="95704"/>
                    </a:lnTo>
                    <a:lnTo>
                      <a:pt x="0" y="47716"/>
                    </a:lnTo>
                    <a:lnTo>
                      <a:pt x="81799" y="0"/>
                    </a:lnTo>
                    <a:lnTo>
                      <a:pt x="163598" y="47716"/>
                    </a:lnTo>
                    <a:close/>
                  </a:path>
                </a:pathLst>
              </a:custGeom>
              <a:grpFill/>
              <a:ln w="12700" cap="rnd">
                <a:solidFill>
                  <a:srgbClr val="054B16"/>
                </a:solidFill>
                <a:prstDash val="solid"/>
                <a:round/>
              </a:ln>
            </p:spPr>
            <p:txBody>
              <a:bodyPr rtlCol="0" anchor="ct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518" name="Freeform: Shape 1517">
                <a:extLst>
                  <a:ext uri="{FF2B5EF4-FFF2-40B4-BE49-F238E27FC236}">
                    <a16:creationId xmlns:a16="http://schemas.microsoft.com/office/drawing/2014/main" id="{B422C7B9-657E-D32B-822F-26935F94C607}"/>
                  </a:ext>
                </a:extLst>
              </p:cNvPr>
              <p:cNvSpPr/>
              <p:nvPr/>
            </p:nvSpPr>
            <p:spPr>
              <a:xfrm>
                <a:off x="9214240" y="2775889"/>
                <a:ext cx="81798" cy="143146"/>
              </a:xfrm>
              <a:custGeom>
                <a:avLst/>
                <a:gdLst>
                  <a:gd name="connsiteX0" fmla="*/ 81799 w 81798"/>
                  <a:gd name="connsiteY0" fmla="*/ 47988 h 143146"/>
                  <a:gd name="connsiteX1" fmla="*/ 81799 w 81798"/>
                  <a:gd name="connsiteY1" fmla="*/ 143147 h 143146"/>
                  <a:gd name="connsiteX2" fmla="*/ 0 w 81798"/>
                  <a:gd name="connsiteY2" fmla="*/ 95159 h 143146"/>
                  <a:gd name="connsiteX3" fmla="*/ 0 w 81798"/>
                  <a:gd name="connsiteY3" fmla="*/ 0 h 143146"/>
                  <a:gd name="connsiteX4" fmla="*/ 81799 w 81798"/>
                  <a:gd name="connsiteY4" fmla="*/ 47988 h 143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98" h="143146">
                    <a:moveTo>
                      <a:pt x="81799" y="47988"/>
                    </a:moveTo>
                    <a:lnTo>
                      <a:pt x="81799" y="143147"/>
                    </a:lnTo>
                    <a:lnTo>
                      <a:pt x="0" y="95159"/>
                    </a:lnTo>
                    <a:lnTo>
                      <a:pt x="0" y="0"/>
                    </a:lnTo>
                    <a:lnTo>
                      <a:pt x="81799" y="47988"/>
                    </a:lnTo>
                    <a:close/>
                  </a:path>
                </a:pathLst>
              </a:custGeom>
              <a:grpFill/>
              <a:ln w="12700" cap="rnd">
                <a:solidFill>
                  <a:srgbClr val="054B16"/>
                </a:solidFill>
                <a:prstDash val="solid"/>
                <a:round/>
              </a:ln>
            </p:spPr>
            <p:txBody>
              <a:bodyPr rtlCol="0" anchor="ct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519" name="Freeform: Shape 1518">
                <a:extLst>
                  <a:ext uri="{FF2B5EF4-FFF2-40B4-BE49-F238E27FC236}">
                    <a16:creationId xmlns:a16="http://schemas.microsoft.com/office/drawing/2014/main" id="{64C0CB59-958B-D8CC-2DA9-0FFC7498E7AC}"/>
                  </a:ext>
                </a:extLst>
              </p:cNvPr>
              <p:cNvSpPr/>
              <p:nvPr/>
            </p:nvSpPr>
            <p:spPr>
              <a:xfrm>
                <a:off x="9214240" y="2823605"/>
                <a:ext cx="81798" cy="95431"/>
              </a:xfrm>
              <a:custGeom>
                <a:avLst/>
                <a:gdLst>
                  <a:gd name="connsiteX0" fmla="*/ 0 w 81798"/>
                  <a:gd name="connsiteY0" fmla="*/ 47443 h 95431"/>
                  <a:gd name="connsiteX1" fmla="*/ 81799 w 81798"/>
                  <a:gd name="connsiteY1" fmla="*/ 0 h 95431"/>
                  <a:gd name="connsiteX2" fmla="*/ 81799 w 81798"/>
                  <a:gd name="connsiteY2" fmla="*/ 95431 h 95431"/>
                  <a:gd name="connsiteX3" fmla="*/ 0 w 81798"/>
                  <a:gd name="connsiteY3" fmla="*/ 47443 h 95431"/>
                </a:gdLst>
                <a:ahLst/>
                <a:cxnLst>
                  <a:cxn ang="0">
                    <a:pos x="connsiteX0" y="connsiteY0"/>
                  </a:cxn>
                  <a:cxn ang="0">
                    <a:pos x="connsiteX1" y="connsiteY1"/>
                  </a:cxn>
                  <a:cxn ang="0">
                    <a:pos x="connsiteX2" y="connsiteY2"/>
                  </a:cxn>
                  <a:cxn ang="0">
                    <a:pos x="connsiteX3" y="connsiteY3"/>
                  </a:cxn>
                </a:cxnLst>
                <a:rect l="l" t="t" r="r" b="b"/>
                <a:pathLst>
                  <a:path w="81798" h="95431">
                    <a:moveTo>
                      <a:pt x="0" y="47443"/>
                    </a:moveTo>
                    <a:lnTo>
                      <a:pt x="81799" y="0"/>
                    </a:lnTo>
                    <a:lnTo>
                      <a:pt x="81799" y="95431"/>
                    </a:lnTo>
                    <a:lnTo>
                      <a:pt x="0" y="47443"/>
                    </a:lnTo>
                    <a:close/>
                  </a:path>
                </a:pathLst>
              </a:custGeom>
              <a:grpFill/>
              <a:ln w="12700" cap="rnd">
                <a:solidFill>
                  <a:srgbClr val="054B16"/>
                </a:solidFill>
                <a:prstDash val="solid"/>
                <a:round/>
              </a:ln>
            </p:spPr>
            <p:txBody>
              <a:bodyPr rtlCol="0" anchor="ct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520" name="Freeform: Shape 1519">
                <a:extLst>
                  <a:ext uri="{FF2B5EF4-FFF2-40B4-BE49-F238E27FC236}">
                    <a16:creationId xmlns:a16="http://schemas.microsoft.com/office/drawing/2014/main" id="{36E01732-CFD7-D890-30BF-0005F4EC77F6}"/>
                  </a:ext>
                </a:extLst>
              </p:cNvPr>
              <p:cNvSpPr/>
              <p:nvPr/>
            </p:nvSpPr>
            <p:spPr>
              <a:xfrm>
                <a:off x="9296039" y="2823605"/>
                <a:ext cx="81798" cy="95431"/>
              </a:xfrm>
              <a:custGeom>
                <a:avLst/>
                <a:gdLst>
                  <a:gd name="connsiteX0" fmla="*/ 81799 w 81798"/>
                  <a:gd name="connsiteY0" fmla="*/ 47443 h 95431"/>
                  <a:gd name="connsiteX1" fmla="*/ 0 w 81798"/>
                  <a:gd name="connsiteY1" fmla="*/ 0 h 95431"/>
                  <a:gd name="connsiteX2" fmla="*/ 0 w 81798"/>
                  <a:gd name="connsiteY2" fmla="*/ 95431 h 95431"/>
                  <a:gd name="connsiteX3" fmla="*/ 81799 w 81798"/>
                  <a:gd name="connsiteY3" fmla="*/ 47443 h 95431"/>
                </a:gdLst>
                <a:ahLst/>
                <a:cxnLst>
                  <a:cxn ang="0">
                    <a:pos x="connsiteX0" y="connsiteY0"/>
                  </a:cxn>
                  <a:cxn ang="0">
                    <a:pos x="connsiteX1" y="connsiteY1"/>
                  </a:cxn>
                  <a:cxn ang="0">
                    <a:pos x="connsiteX2" y="connsiteY2"/>
                  </a:cxn>
                  <a:cxn ang="0">
                    <a:pos x="connsiteX3" y="connsiteY3"/>
                  </a:cxn>
                </a:cxnLst>
                <a:rect l="l" t="t" r="r" b="b"/>
                <a:pathLst>
                  <a:path w="81798" h="95431">
                    <a:moveTo>
                      <a:pt x="81799" y="47443"/>
                    </a:moveTo>
                    <a:lnTo>
                      <a:pt x="0" y="0"/>
                    </a:lnTo>
                    <a:lnTo>
                      <a:pt x="0" y="95431"/>
                    </a:lnTo>
                    <a:lnTo>
                      <a:pt x="81799" y="47443"/>
                    </a:lnTo>
                    <a:close/>
                  </a:path>
                </a:pathLst>
              </a:custGeom>
              <a:grpFill/>
              <a:ln w="12700" cap="rnd">
                <a:solidFill>
                  <a:srgbClr val="054B16"/>
                </a:solidFill>
                <a:prstDash val="solid"/>
                <a:round/>
              </a:ln>
            </p:spPr>
            <p:txBody>
              <a:bodyPr rtlCol="0" anchor="ct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sp>
            <p:nvSpPr>
              <p:cNvPr id="1521" name="Freeform: Shape 1520">
                <a:extLst>
                  <a:ext uri="{FF2B5EF4-FFF2-40B4-BE49-F238E27FC236}">
                    <a16:creationId xmlns:a16="http://schemas.microsoft.com/office/drawing/2014/main" id="{ADEFB561-C4EA-152A-7DCC-6C50E3AD404B}"/>
                  </a:ext>
                </a:extLst>
              </p:cNvPr>
              <p:cNvSpPr/>
              <p:nvPr/>
            </p:nvSpPr>
            <p:spPr>
              <a:xfrm>
                <a:off x="9173340" y="2987201"/>
                <a:ext cx="245397" cy="126241"/>
              </a:xfrm>
              <a:custGeom>
                <a:avLst/>
                <a:gdLst>
                  <a:gd name="connsiteX0" fmla="*/ 221130 w 245397"/>
                  <a:gd name="connsiteY0" fmla="*/ 98976 h 126241"/>
                  <a:gd name="connsiteX1" fmla="*/ 170687 w 245397"/>
                  <a:gd name="connsiteY1" fmla="*/ 0 h 126241"/>
                  <a:gd name="connsiteX2" fmla="*/ 74437 w 245397"/>
                  <a:gd name="connsiteY2" fmla="*/ 0 h 126241"/>
                  <a:gd name="connsiteX3" fmla="*/ 24267 w 245397"/>
                  <a:gd name="connsiteY3" fmla="*/ 98976 h 126241"/>
                  <a:gd name="connsiteX4" fmla="*/ 1 w 245397"/>
                  <a:gd name="connsiteY4" fmla="*/ 126242 h 126241"/>
                  <a:gd name="connsiteX5" fmla="*/ 245397 w 245397"/>
                  <a:gd name="connsiteY5" fmla="*/ 126242 h 126241"/>
                  <a:gd name="connsiteX6" fmla="*/ 221130 w 245397"/>
                  <a:gd name="connsiteY6" fmla="*/ 98976 h 12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397" h="126241">
                    <a:moveTo>
                      <a:pt x="221130" y="98976"/>
                    </a:moveTo>
                    <a:cubicBezTo>
                      <a:pt x="172596" y="91341"/>
                      <a:pt x="170687" y="56441"/>
                      <a:pt x="170687" y="0"/>
                    </a:cubicBezTo>
                    <a:lnTo>
                      <a:pt x="74437" y="0"/>
                    </a:lnTo>
                    <a:cubicBezTo>
                      <a:pt x="74437" y="56441"/>
                      <a:pt x="72801" y="91341"/>
                      <a:pt x="24267" y="98976"/>
                    </a:cubicBezTo>
                    <a:cubicBezTo>
                      <a:pt x="10391" y="100511"/>
                      <a:pt x="-84" y="112282"/>
                      <a:pt x="1" y="126242"/>
                    </a:cubicBezTo>
                    <a:lnTo>
                      <a:pt x="245397" y="126242"/>
                    </a:lnTo>
                    <a:cubicBezTo>
                      <a:pt x="245482" y="112282"/>
                      <a:pt x="235006" y="100511"/>
                      <a:pt x="221130" y="98976"/>
                    </a:cubicBezTo>
                    <a:close/>
                  </a:path>
                </a:pathLst>
              </a:custGeom>
              <a:grpFill/>
              <a:ln w="12700" cap="rnd">
                <a:solidFill>
                  <a:srgbClr val="054B16"/>
                </a:solidFill>
                <a:prstDash val="solid"/>
                <a:round/>
              </a:ln>
            </p:spPr>
            <p:txBody>
              <a:bodyPr rtlCol="0" anchor="ct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0">
                  <a:ln>
                    <a:noFill/>
                  </a:ln>
                  <a:solidFill>
                    <a:srgbClr val="282828"/>
                  </a:solidFill>
                  <a:effectLst/>
                  <a:uLnTx/>
                  <a:uFillTx/>
                  <a:latin typeface="Segoe UI"/>
                  <a:ea typeface="+mn-ea"/>
                  <a:cs typeface="+mn-cs"/>
                </a:endParaRPr>
              </a:p>
            </p:txBody>
          </p:sp>
        </p:grpSp>
      </p:grpSp>
      <p:sp>
        <p:nvSpPr>
          <p:cNvPr id="1583" name="Rectangle 1582">
            <a:extLst>
              <a:ext uri="{FF2B5EF4-FFF2-40B4-BE49-F238E27FC236}">
                <a16:creationId xmlns:a16="http://schemas.microsoft.com/office/drawing/2014/main" id="{FDBC0994-8DE2-9C0A-8565-CE749E34B2C5}"/>
              </a:ext>
            </a:extLst>
          </p:cNvPr>
          <p:cNvSpPr/>
          <p:nvPr/>
        </p:nvSpPr>
        <p:spPr bwMode="auto">
          <a:xfrm>
            <a:off x="7107382" y="1303261"/>
            <a:ext cx="955679" cy="1206072"/>
          </a:xfrm>
          <a:prstGeom prst="rect">
            <a:avLst/>
          </a:prstGeom>
          <a:solidFill>
            <a:schemeClr val="bg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 name="Group 4" descr="magnifying glass">
            <a:extLst>
              <a:ext uri="{FF2B5EF4-FFF2-40B4-BE49-F238E27FC236}">
                <a16:creationId xmlns:a16="http://schemas.microsoft.com/office/drawing/2014/main" id="{7998913B-FD6E-509B-37E3-66C0DFA5BFD2}"/>
              </a:ext>
            </a:extLst>
          </p:cNvPr>
          <p:cNvGrpSpPr/>
          <p:nvPr/>
        </p:nvGrpSpPr>
        <p:grpSpPr>
          <a:xfrm>
            <a:off x="3700903" y="3408683"/>
            <a:ext cx="471143" cy="449628"/>
            <a:chOff x="873337" y="1776786"/>
            <a:chExt cx="1380191" cy="1380191"/>
          </a:xfrm>
          <a:solidFill>
            <a:schemeClr val="accent1"/>
          </a:solidFill>
        </p:grpSpPr>
        <p:sp>
          <p:nvSpPr>
            <p:cNvPr id="6" name="Oval 5">
              <a:extLst>
                <a:ext uri="{FF2B5EF4-FFF2-40B4-BE49-F238E27FC236}">
                  <a16:creationId xmlns:a16="http://schemas.microsoft.com/office/drawing/2014/main" id="{2A2B453E-FA9C-7C5F-EBC1-C26A3284B066}"/>
                </a:ext>
                <a:ext uri="{C183D7F6-B498-43B3-948B-1728B52AA6E4}">
                  <adec:decorative xmlns:adec="http://schemas.microsoft.com/office/drawing/2017/decorative" val="1"/>
                </a:ext>
              </a:extLst>
            </p:cNvPr>
            <p:cNvSpPr/>
            <p:nvPr/>
          </p:nvSpPr>
          <p:spPr bwMode="auto">
            <a:xfrm>
              <a:off x="873337" y="1776786"/>
              <a:ext cx="1380191" cy="138019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magnify">
              <a:extLst>
                <a:ext uri="{FF2B5EF4-FFF2-40B4-BE49-F238E27FC236}">
                  <a16:creationId xmlns:a16="http://schemas.microsoft.com/office/drawing/2014/main" id="{CE5B6228-6C8B-E89E-7C0C-D1C1647DF982}"/>
                </a:ext>
              </a:extLst>
            </p:cNvPr>
            <p:cNvSpPr>
              <a:spLocks noChangeAspect="1" noEditPoints="1"/>
            </p:cNvSpPr>
            <p:nvPr/>
          </p:nvSpPr>
          <p:spPr bwMode="auto">
            <a:xfrm flipH="1">
              <a:off x="1247970" y="2157448"/>
              <a:ext cx="630924" cy="61886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grpFill/>
            <a:ln w="19050" cap="sq">
              <a:solidFill>
                <a:schemeClr val="bg1"/>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 name="Group 7" descr="framework">
            <a:extLst>
              <a:ext uri="{FF2B5EF4-FFF2-40B4-BE49-F238E27FC236}">
                <a16:creationId xmlns:a16="http://schemas.microsoft.com/office/drawing/2014/main" id="{1556553C-749F-C6B0-35CE-E2AC180DA982}"/>
              </a:ext>
            </a:extLst>
          </p:cNvPr>
          <p:cNvGrpSpPr/>
          <p:nvPr/>
        </p:nvGrpSpPr>
        <p:grpSpPr>
          <a:xfrm>
            <a:off x="3690917" y="4083488"/>
            <a:ext cx="471143" cy="449628"/>
            <a:chOff x="3158797" y="1776786"/>
            <a:chExt cx="1380191" cy="1380191"/>
          </a:xfrm>
          <a:solidFill>
            <a:schemeClr val="accent2"/>
          </a:solidFill>
        </p:grpSpPr>
        <p:sp>
          <p:nvSpPr>
            <p:cNvPr id="9" name="Oval 8">
              <a:extLst>
                <a:ext uri="{FF2B5EF4-FFF2-40B4-BE49-F238E27FC236}">
                  <a16:creationId xmlns:a16="http://schemas.microsoft.com/office/drawing/2014/main" id="{FCF6C69E-FFDB-A925-8ACF-395F9E7DB63A}"/>
                </a:ext>
                <a:ext uri="{C183D7F6-B498-43B3-948B-1728B52AA6E4}">
                  <adec:decorative xmlns:adec="http://schemas.microsoft.com/office/drawing/2017/decorative" val="1"/>
                </a:ext>
              </a:extLst>
            </p:cNvPr>
            <p:cNvSpPr/>
            <p:nvPr/>
          </p:nvSpPr>
          <p:spPr bwMode="auto">
            <a:xfrm>
              <a:off x="3158797" y="1776786"/>
              <a:ext cx="1380191" cy="138019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Org_ECA6">
              <a:extLst>
                <a:ext uri="{FF2B5EF4-FFF2-40B4-BE49-F238E27FC236}">
                  <a16:creationId xmlns:a16="http://schemas.microsoft.com/office/drawing/2014/main" id="{7A5AFC34-C2E8-A94C-DAD7-3EFBE55A0C35}"/>
                </a:ext>
              </a:extLst>
            </p:cNvPr>
            <p:cNvSpPr>
              <a:spLocks noChangeAspect="1" noEditPoints="1"/>
            </p:cNvSpPr>
            <p:nvPr/>
          </p:nvSpPr>
          <p:spPr bwMode="auto">
            <a:xfrm>
              <a:off x="3510366" y="2128189"/>
              <a:ext cx="677053" cy="677384"/>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grpFill/>
            <a:ln w="19050" cap="flat">
              <a:solidFill>
                <a:schemeClr val="bg1"/>
              </a:solidFill>
              <a:prstDash val="solid"/>
              <a:miter/>
            </a:ln>
          </p:spPr>
          <p:txBody>
            <a:bodyPr vert="horz" wrap="square" lIns="87867" tIns="43934" rIns="87867" bIns="4393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 name="Group 10" descr="shield">
            <a:extLst>
              <a:ext uri="{FF2B5EF4-FFF2-40B4-BE49-F238E27FC236}">
                <a16:creationId xmlns:a16="http://schemas.microsoft.com/office/drawing/2014/main" id="{7C3FF26D-5C6C-2A47-E1AE-DAE08C5BC61F}"/>
              </a:ext>
            </a:extLst>
          </p:cNvPr>
          <p:cNvGrpSpPr/>
          <p:nvPr/>
        </p:nvGrpSpPr>
        <p:grpSpPr>
          <a:xfrm>
            <a:off x="3690916" y="4693384"/>
            <a:ext cx="471143" cy="449628"/>
            <a:chOff x="5516422" y="1776786"/>
            <a:chExt cx="1380191" cy="1380191"/>
          </a:xfrm>
        </p:grpSpPr>
        <p:sp>
          <p:nvSpPr>
            <p:cNvPr id="12" name="Oval 11">
              <a:extLst>
                <a:ext uri="{FF2B5EF4-FFF2-40B4-BE49-F238E27FC236}">
                  <a16:creationId xmlns:a16="http://schemas.microsoft.com/office/drawing/2014/main" id="{04736CD8-E444-6635-2402-3A9A5461033D}"/>
                </a:ext>
                <a:ext uri="{C183D7F6-B498-43B3-948B-1728B52AA6E4}">
                  <adec:decorative xmlns:adec="http://schemas.microsoft.com/office/drawing/2017/decorative" val="1"/>
                </a:ext>
              </a:extLst>
            </p:cNvPr>
            <p:cNvSpPr/>
            <p:nvPr/>
          </p:nvSpPr>
          <p:spPr bwMode="auto">
            <a:xfrm>
              <a:off x="5516422" y="1776786"/>
              <a:ext cx="1380191" cy="1380191"/>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5EE9ED6D-1DCD-F2F3-5F1E-70DF6E48E58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77375" y="2122779"/>
              <a:ext cx="658284" cy="688205"/>
            </a:xfrm>
            <a:prstGeom prst="rect">
              <a:avLst/>
            </a:prstGeom>
          </p:spPr>
        </p:pic>
      </p:grpSp>
      <p:grpSp>
        <p:nvGrpSpPr>
          <p:cNvPr id="14" name="Group 13" descr="shield">
            <a:extLst>
              <a:ext uri="{FF2B5EF4-FFF2-40B4-BE49-F238E27FC236}">
                <a16:creationId xmlns:a16="http://schemas.microsoft.com/office/drawing/2014/main" id="{BADDB5BA-DAB1-1003-9C3D-DAA48A2AE274}"/>
              </a:ext>
            </a:extLst>
          </p:cNvPr>
          <p:cNvGrpSpPr/>
          <p:nvPr/>
        </p:nvGrpSpPr>
        <p:grpSpPr>
          <a:xfrm>
            <a:off x="3700903" y="5280432"/>
            <a:ext cx="471143" cy="449628"/>
            <a:chOff x="7899113" y="1776786"/>
            <a:chExt cx="1380191" cy="1380191"/>
          </a:xfrm>
          <a:solidFill>
            <a:schemeClr val="accent4"/>
          </a:solidFill>
        </p:grpSpPr>
        <p:sp>
          <p:nvSpPr>
            <p:cNvPr id="15" name="Oval 14">
              <a:extLst>
                <a:ext uri="{FF2B5EF4-FFF2-40B4-BE49-F238E27FC236}">
                  <a16:creationId xmlns:a16="http://schemas.microsoft.com/office/drawing/2014/main" id="{E38D6BAA-1E6F-869C-6EC9-497F0AEEE8FE}"/>
                </a:ext>
                <a:ext uri="{C183D7F6-B498-43B3-948B-1728B52AA6E4}">
                  <adec:decorative xmlns:adec="http://schemas.microsoft.com/office/drawing/2017/decorative" val="1"/>
                </a:ext>
              </a:extLst>
            </p:cNvPr>
            <p:cNvSpPr/>
            <p:nvPr/>
          </p:nvSpPr>
          <p:spPr bwMode="auto">
            <a:xfrm>
              <a:off x="7899113" y="1776786"/>
              <a:ext cx="1380191" cy="138019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Graphic 5">
              <a:extLst>
                <a:ext uri="{FF2B5EF4-FFF2-40B4-BE49-F238E27FC236}">
                  <a16:creationId xmlns:a16="http://schemas.microsoft.com/office/drawing/2014/main" id="{8595B86A-64A2-0F86-5AB8-B900A637A586}"/>
                </a:ext>
              </a:extLst>
            </p:cNvPr>
            <p:cNvSpPr/>
            <p:nvPr/>
          </p:nvSpPr>
          <p:spPr>
            <a:xfrm>
              <a:off x="8263285" y="2129868"/>
              <a:ext cx="651847" cy="674027"/>
            </a:xfrm>
            <a:custGeom>
              <a:avLst/>
              <a:gdLst>
                <a:gd name="connsiteX0" fmla="*/ 41523 w 257555"/>
                <a:gd name="connsiteY0" fmla="*/ 198642 h 266319"/>
                <a:gd name="connsiteX1" fmla="*/ -292 w 257555"/>
                <a:gd name="connsiteY1" fmla="*/ 81294 h 266319"/>
                <a:gd name="connsiteX2" fmla="*/ -292 w 257555"/>
                <a:gd name="connsiteY2" fmla="*/ 35193 h 266319"/>
                <a:gd name="connsiteX3" fmla="*/ 55525 w 257555"/>
                <a:gd name="connsiteY3" fmla="*/ 27096 h 266319"/>
                <a:gd name="connsiteX4" fmla="*/ 128486 w 257555"/>
                <a:gd name="connsiteY4" fmla="*/ -431 h 266319"/>
                <a:gd name="connsiteX5" fmla="*/ 201448 w 257555"/>
                <a:gd name="connsiteY5" fmla="*/ 27096 h 266319"/>
                <a:gd name="connsiteX6" fmla="*/ 257264 w 257555"/>
                <a:gd name="connsiteY6" fmla="*/ 35193 h 266319"/>
                <a:gd name="connsiteX7" fmla="*/ 257264 w 257555"/>
                <a:gd name="connsiteY7" fmla="*/ 81294 h 266319"/>
                <a:gd name="connsiteX8" fmla="*/ 215449 w 257555"/>
                <a:gd name="connsiteY8" fmla="*/ 198642 h 266319"/>
                <a:gd name="connsiteX9" fmla="*/ 128486 w 257555"/>
                <a:gd name="connsiteY9" fmla="*/ 265888 h 266319"/>
                <a:gd name="connsiteX10" fmla="*/ 41523 w 257555"/>
                <a:gd name="connsiteY10" fmla="*/ 198642 h 266319"/>
                <a:gd name="connsiteX11" fmla="*/ 128486 w 257555"/>
                <a:gd name="connsiteY11" fmla="*/ 42431 h 266319"/>
                <a:gd name="connsiteX12" fmla="*/ 128486 w 257555"/>
                <a:gd name="connsiteY12" fmla="*/ 148064 h 266319"/>
                <a:gd name="connsiteX13" fmla="*/ 128486 w 257555"/>
                <a:gd name="connsiteY13" fmla="*/ 186164 h 266319"/>
                <a:gd name="connsiteX14" fmla="*/ 128486 w 257555"/>
                <a:gd name="connsiteY14" fmla="*/ 202356 h 266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555" h="266319">
                  <a:moveTo>
                    <a:pt x="41523" y="198642"/>
                  </a:moveTo>
                  <a:cubicBezTo>
                    <a:pt x="14481" y="165513"/>
                    <a:pt x="-283" y="124061"/>
                    <a:pt x="-292" y="81294"/>
                  </a:cubicBezTo>
                  <a:lnTo>
                    <a:pt x="-292" y="35193"/>
                  </a:lnTo>
                  <a:cubicBezTo>
                    <a:pt x="18615" y="35269"/>
                    <a:pt x="37417" y="32544"/>
                    <a:pt x="55525" y="27096"/>
                  </a:cubicBezTo>
                  <a:cubicBezTo>
                    <a:pt x="84100" y="17571"/>
                    <a:pt x="98101" y="-431"/>
                    <a:pt x="128486" y="-431"/>
                  </a:cubicBezTo>
                  <a:cubicBezTo>
                    <a:pt x="158871" y="-431"/>
                    <a:pt x="172777" y="17381"/>
                    <a:pt x="201448" y="27096"/>
                  </a:cubicBezTo>
                  <a:cubicBezTo>
                    <a:pt x="219555" y="32544"/>
                    <a:pt x="238357" y="35269"/>
                    <a:pt x="257264" y="35193"/>
                  </a:cubicBezTo>
                  <a:lnTo>
                    <a:pt x="257264" y="81294"/>
                  </a:lnTo>
                  <a:cubicBezTo>
                    <a:pt x="257255" y="124061"/>
                    <a:pt x="242491" y="165513"/>
                    <a:pt x="215449" y="198642"/>
                  </a:cubicBezTo>
                  <a:cubicBezTo>
                    <a:pt x="188303" y="231027"/>
                    <a:pt x="128486" y="265888"/>
                    <a:pt x="128486" y="265888"/>
                  </a:cubicBezTo>
                  <a:cubicBezTo>
                    <a:pt x="128486" y="265888"/>
                    <a:pt x="68669" y="231027"/>
                    <a:pt x="41523" y="198642"/>
                  </a:cubicBezTo>
                  <a:close/>
                  <a:moveTo>
                    <a:pt x="128486" y="42431"/>
                  </a:moveTo>
                  <a:lnTo>
                    <a:pt x="128486" y="148064"/>
                  </a:lnTo>
                  <a:moveTo>
                    <a:pt x="128486" y="186164"/>
                  </a:moveTo>
                  <a:lnTo>
                    <a:pt x="128486" y="202356"/>
                  </a:lnTo>
                </a:path>
              </a:pathLst>
            </a:custGeom>
            <a:grpFill/>
            <a:ln w="19050" cap="flat">
              <a:solidFill>
                <a:schemeClr val="bg1"/>
              </a:solidFill>
              <a:prstDash val="solid"/>
              <a:miter/>
            </a:ln>
          </p:spPr>
          <p:txBody>
            <a:bodyPr vert="horz" wrap="square" lIns="87867" tIns="43934" rIns="87867" bIns="4393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7" name="Group 16" descr="alert icon">
            <a:extLst>
              <a:ext uri="{FF2B5EF4-FFF2-40B4-BE49-F238E27FC236}">
                <a16:creationId xmlns:a16="http://schemas.microsoft.com/office/drawing/2014/main" id="{C88EA8B8-2ED8-52BE-FF52-208A30DEDE38}"/>
              </a:ext>
            </a:extLst>
          </p:cNvPr>
          <p:cNvGrpSpPr/>
          <p:nvPr/>
        </p:nvGrpSpPr>
        <p:grpSpPr>
          <a:xfrm>
            <a:off x="3678968" y="5879973"/>
            <a:ext cx="471143" cy="449628"/>
            <a:chOff x="10268098" y="1776786"/>
            <a:chExt cx="1380191" cy="1380191"/>
          </a:xfrm>
          <a:solidFill>
            <a:schemeClr val="accent1"/>
          </a:solidFill>
        </p:grpSpPr>
        <p:sp>
          <p:nvSpPr>
            <p:cNvPr id="18" name="Oval 17">
              <a:extLst>
                <a:ext uri="{FF2B5EF4-FFF2-40B4-BE49-F238E27FC236}">
                  <a16:creationId xmlns:a16="http://schemas.microsoft.com/office/drawing/2014/main" id="{30DCDCDF-032E-116F-3D4F-6B0DEAA88583}"/>
                </a:ext>
                <a:ext uri="{C183D7F6-B498-43B3-948B-1728B52AA6E4}">
                  <adec:decorative xmlns:adec="http://schemas.microsoft.com/office/drawing/2017/decorative" val="1"/>
                </a:ext>
              </a:extLst>
            </p:cNvPr>
            <p:cNvSpPr/>
            <p:nvPr/>
          </p:nvSpPr>
          <p:spPr bwMode="auto">
            <a:xfrm>
              <a:off x="10268098" y="1776786"/>
              <a:ext cx="1380191" cy="138019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IoT">
              <a:extLst>
                <a:ext uri="{FF2B5EF4-FFF2-40B4-BE49-F238E27FC236}">
                  <a16:creationId xmlns:a16="http://schemas.microsoft.com/office/drawing/2014/main" id="{F0BCAF91-F461-5282-BD91-B7AFE320EA06}"/>
                </a:ext>
              </a:extLst>
            </p:cNvPr>
            <p:cNvSpPr>
              <a:spLocks noChangeAspect="1" noEditPoints="1"/>
            </p:cNvSpPr>
            <p:nvPr/>
          </p:nvSpPr>
          <p:spPr bwMode="auto">
            <a:xfrm>
              <a:off x="10599919" y="2108033"/>
              <a:ext cx="716548" cy="71769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grpFill/>
            <a:ln w="19050" cap="flat">
              <a:solidFill>
                <a:schemeClr val="bg1"/>
              </a:solidFill>
              <a:prstDash val="solid"/>
              <a:miter/>
            </a:ln>
          </p:spPr>
          <p:txBody>
            <a:bodyPr vert="horz" wrap="square" lIns="87867" tIns="43934" rIns="87867" bIns="4393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9959C772-5E5D-8777-2C17-38F07E265420}"/>
              </a:ext>
            </a:extLst>
          </p:cNvPr>
          <p:cNvGrpSpPr/>
          <p:nvPr/>
        </p:nvGrpSpPr>
        <p:grpSpPr>
          <a:xfrm>
            <a:off x="10710949" y="226452"/>
            <a:ext cx="1135142" cy="1007400"/>
            <a:chOff x="6252798" y="2498464"/>
            <a:chExt cx="1980312" cy="1905677"/>
          </a:xfrm>
        </p:grpSpPr>
        <p:sp>
          <p:nvSpPr>
            <p:cNvPr id="4" name="Oval 3">
              <a:extLst>
                <a:ext uri="{FF2B5EF4-FFF2-40B4-BE49-F238E27FC236}">
                  <a16:creationId xmlns:a16="http://schemas.microsoft.com/office/drawing/2014/main" id="{6E6A69D2-F1B8-59F0-249B-D4F27E83B07B}"/>
                </a:ext>
              </a:extLst>
            </p:cNvPr>
            <p:cNvSpPr/>
            <p:nvPr/>
          </p:nvSpPr>
          <p:spPr bwMode="auto">
            <a:xfrm>
              <a:off x="6279821" y="2498464"/>
              <a:ext cx="1905677" cy="1905677"/>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548562" rIns="186420" bIns="274281" numCol="1" spcCol="0" rtlCol="0" fromWordArt="0" anchor="ctr" anchorCtr="0" forceAA="0" compatLnSpc="1">
              <a:prstTxWarp prst="textNoShape">
                <a:avLst/>
              </a:prstTxWarp>
              <a:noAutofit/>
            </a:bodyPr>
            <a:lstStyle/>
            <a:p>
              <a:pPr marL="0" marR="0" lvl="0" indent="0" algn="ctr" defTabSz="950469"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0" name="Rectangle 19">
              <a:extLst>
                <a:ext uri="{FF2B5EF4-FFF2-40B4-BE49-F238E27FC236}">
                  <a16:creationId xmlns:a16="http://schemas.microsoft.com/office/drawing/2014/main" id="{A7B69089-ABBA-7010-88F6-027BA306417D}"/>
                </a:ext>
              </a:extLst>
            </p:cNvPr>
            <p:cNvSpPr/>
            <p:nvPr/>
          </p:nvSpPr>
          <p:spPr>
            <a:xfrm>
              <a:off x="6252798" y="2558523"/>
              <a:ext cx="1980312" cy="1746644"/>
            </a:xfrm>
            <a:prstGeom prst="rect">
              <a:avLst/>
            </a:prstGeom>
          </p:spPr>
          <p:txBody>
            <a:bodyPr wrap="square" anchor="ctr" anchorCtr="0">
              <a:spAutoFit/>
            </a:bodyPr>
            <a:lstStyle/>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47000">
                        <a:srgbClr val="FFFFFF"/>
                      </a:gs>
                      <a:gs pos="83000">
                        <a:srgbClr val="FFFFFF"/>
                      </a:gs>
                    </a:gsLst>
                    <a:lin ang="0" scaled="1"/>
                  </a:gradFill>
                  <a:effectLst/>
                  <a:uLnTx/>
                  <a:uFillTx/>
                  <a:latin typeface="Segoe UI Semibold"/>
                  <a:ea typeface="+mn-ea"/>
                  <a:cs typeface="Segoe UI Semibold"/>
                </a:rPr>
                <a:t>Runtime protection</a:t>
              </a:r>
            </a:p>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gradFill>
                    <a:gsLst>
                      <a:gs pos="47000">
                        <a:srgbClr val="FFFFFF"/>
                      </a:gs>
                      <a:gs pos="83000">
                        <a:srgbClr val="FFFFFF"/>
                      </a:gs>
                    </a:gsLst>
                    <a:lin ang="0" scaled="1"/>
                  </a:gradFill>
                  <a:effectLst/>
                  <a:uLnTx/>
                  <a:uFillTx/>
                  <a:latin typeface="Segoe UI" panose="020B0502040204020203" pitchFamily="34" charset="0"/>
                  <a:ea typeface="+mn-ea"/>
                  <a:cs typeface="Segoe UI" panose="020B0502040204020203" pitchFamily="34" charset="0"/>
                </a:rPr>
                <a:t>Real-time detection &amp; response</a:t>
              </a:r>
            </a:p>
          </p:txBody>
        </p:sp>
      </p:grpSp>
    </p:spTree>
    <p:extLst>
      <p:ext uri="{BB962C8B-B14F-4D97-AF65-F5344CB8AC3E}">
        <p14:creationId xmlns:p14="http://schemas.microsoft.com/office/powerpoint/2010/main" val="3164381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54"/>
                                        </p:tgtEl>
                                        <p:attrNameLst>
                                          <p:attrName>style.visibility</p:attrName>
                                        </p:attrNameLst>
                                      </p:cBhvr>
                                      <p:to>
                                        <p:strVal val="visible"/>
                                      </p:to>
                                    </p:set>
                                    <p:animEffect transition="in" filter="fade">
                                      <p:cBhvr>
                                        <p:cTn id="10" dur="500"/>
                                        <p:tgtEl>
                                          <p:spTgt spid="1554"/>
                                        </p:tgtEl>
                                      </p:cBhvr>
                                    </p:animEffect>
                                  </p:childTnLst>
                                </p:cTn>
                              </p:par>
                              <p:par>
                                <p:cTn id="11" presetID="10"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par>
                                <p:cTn id="20" presetID="10" presetClass="entr" presetSubtype="0"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500"/>
                                        <p:tgtEl>
                                          <p:spTgt spid="6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86"/>
                                        </p:tgtEl>
                                        <p:attrNameLst>
                                          <p:attrName>style.visibility</p:attrName>
                                        </p:attrNameLst>
                                      </p:cBhvr>
                                      <p:to>
                                        <p:strVal val="visible"/>
                                      </p:to>
                                    </p:set>
                                    <p:animEffect transition="in" filter="fade">
                                      <p:cBhvr>
                                        <p:cTn id="28" dur="500"/>
                                        <p:tgtEl>
                                          <p:spTgt spid="138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63"/>
                                        </p:tgtEl>
                                        <p:attrNameLst>
                                          <p:attrName>style.visibility</p:attrName>
                                        </p:attrNameLst>
                                      </p:cBhvr>
                                      <p:to>
                                        <p:strVal val="visible"/>
                                      </p:to>
                                    </p:set>
                                    <p:animEffect transition="in" filter="fade">
                                      <p:cBhvr>
                                        <p:cTn id="31" dur="500"/>
                                        <p:tgtEl>
                                          <p:spTgt spid="136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69"/>
                                        </p:tgtEl>
                                        <p:attrNameLst>
                                          <p:attrName>style.visibility</p:attrName>
                                        </p:attrNameLst>
                                      </p:cBhvr>
                                      <p:to>
                                        <p:strVal val="visible"/>
                                      </p:to>
                                    </p:set>
                                    <p:animEffect transition="in" filter="fade">
                                      <p:cBhvr>
                                        <p:cTn id="34" dur="500"/>
                                        <p:tgtEl>
                                          <p:spTgt spid="136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82"/>
                                        </p:tgtEl>
                                        <p:attrNameLst>
                                          <p:attrName>style.visibility</p:attrName>
                                        </p:attrNameLst>
                                      </p:cBhvr>
                                      <p:to>
                                        <p:strVal val="visible"/>
                                      </p:to>
                                    </p:set>
                                    <p:animEffect transition="in" filter="fade">
                                      <p:cBhvr>
                                        <p:cTn id="37" dur="500"/>
                                        <p:tgtEl>
                                          <p:spTgt spid="138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0"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par>
                                <p:cTn id="44" presetID="42" presetClass="path" presetSubtype="0" decel="100000" fill="hold" nodeType="withEffect">
                                  <p:stCondLst>
                                    <p:cond delay="0"/>
                                  </p:stCondLst>
                                  <p:childTnLst>
                                    <p:animMotion origin="layout" path="M -2.50447E-6 1.47526E-6 L -0.00102 -0.05538 " pathEditMode="relative" rAng="0" ptsTypes="AA">
                                      <p:cBhvr>
                                        <p:cTn id="45" dur="500" spd="-100000" fill="hold"/>
                                        <p:tgtEl>
                                          <p:spTgt spid="5"/>
                                        </p:tgtEl>
                                        <p:attrNameLst>
                                          <p:attrName>ppt_x</p:attrName>
                                          <p:attrName>ppt_y</p:attrName>
                                        </p:attrNameLst>
                                      </p:cBhvr>
                                      <p:rCtr x="-51" y="-2769"/>
                                    </p:animMotion>
                                  </p:childTnLst>
                                </p:cTn>
                              </p:par>
                              <p:par>
                                <p:cTn id="46" presetID="10" presetClass="entr" presetSubtype="0" fill="hold"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42" presetClass="path" presetSubtype="0" decel="100000" fill="hold" nodeType="withEffect">
                                  <p:stCondLst>
                                    <p:cond delay="0"/>
                                  </p:stCondLst>
                                  <p:childTnLst>
                                    <p:animMotion origin="layout" path="M -2.50447E-6 1.47526E-6 L -0.00102 -0.05538 " pathEditMode="relative" rAng="0" ptsTypes="AA">
                                      <p:cBhvr>
                                        <p:cTn id="50" dur="500" spd="-100000" fill="hold"/>
                                        <p:tgtEl>
                                          <p:spTgt spid="8"/>
                                        </p:tgtEl>
                                        <p:attrNameLst>
                                          <p:attrName>ppt_x</p:attrName>
                                          <p:attrName>ppt_y</p:attrName>
                                        </p:attrNameLst>
                                      </p:cBhvr>
                                      <p:rCtr x="-51" y="-2769"/>
                                    </p:animMotion>
                                  </p:childTnLst>
                                </p:cTn>
                              </p:par>
                              <p:par>
                                <p:cTn id="51" presetID="10"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par>
                                <p:cTn id="54" presetID="42" presetClass="path" presetSubtype="0" decel="100000" fill="hold" nodeType="withEffect">
                                  <p:stCondLst>
                                    <p:cond delay="0"/>
                                  </p:stCondLst>
                                  <p:childTnLst>
                                    <p:animMotion origin="layout" path="M -2.50447E-6 1.47526E-6 L -0.00102 -0.05538 " pathEditMode="relative" rAng="0" ptsTypes="AA">
                                      <p:cBhvr>
                                        <p:cTn id="55" dur="500" spd="-100000" fill="hold"/>
                                        <p:tgtEl>
                                          <p:spTgt spid="11"/>
                                        </p:tgtEl>
                                        <p:attrNameLst>
                                          <p:attrName>ppt_x</p:attrName>
                                          <p:attrName>ppt_y</p:attrName>
                                        </p:attrNameLst>
                                      </p:cBhvr>
                                      <p:rCtr x="-51" y="-2769"/>
                                    </p:animMotion>
                                  </p:childTnLst>
                                </p:cTn>
                              </p:par>
                              <p:par>
                                <p:cTn id="56" presetID="10" presetClass="entr" presetSubtype="0"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42" presetClass="path" presetSubtype="0" decel="100000" fill="hold" nodeType="withEffect">
                                  <p:stCondLst>
                                    <p:cond delay="0"/>
                                  </p:stCondLst>
                                  <p:childTnLst>
                                    <p:animMotion origin="layout" path="M -2.50447E-6 1.47526E-6 L -0.00102 -0.05538 " pathEditMode="relative" rAng="0" ptsTypes="AA">
                                      <p:cBhvr>
                                        <p:cTn id="60" dur="500" spd="-100000" fill="hold"/>
                                        <p:tgtEl>
                                          <p:spTgt spid="14"/>
                                        </p:tgtEl>
                                        <p:attrNameLst>
                                          <p:attrName>ppt_x</p:attrName>
                                          <p:attrName>ppt_y</p:attrName>
                                        </p:attrNameLst>
                                      </p:cBhvr>
                                      <p:rCtr x="-51" y="-2769"/>
                                    </p:animMotion>
                                  </p:childTnLst>
                                </p:cTn>
                              </p:par>
                              <p:par>
                                <p:cTn id="61" presetID="10" presetClass="entr" presetSubtype="0"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par>
                                <p:cTn id="64" presetID="42" presetClass="path" presetSubtype="0" decel="100000" fill="hold" nodeType="withEffect">
                                  <p:stCondLst>
                                    <p:cond delay="0"/>
                                  </p:stCondLst>
                                  <p:childTnLst>
                                    <p:animMotion origin="layout" path="M -2.50447E-6 1.47526E-6 L -0.00102 -0.05538 " pathEditMode="relative" rAng="0" ptsTypes="AA">
                                      <p:cBhvr>
                                        <p:cTn id="65" dur="500" spd="-100000" fill="hold"/>
                                        <p:tgtEl>
                                          <p:spTgt spid="17"/>
                                        </p:tgtEl>
                                        <p:attrNameLst>
                                          <p:attrName>ppt_x</p:attrName>
                                          <p:attrName>ppt_y</p:attrName>
                                        </p:attrNameLst>
                                      </p:cBhvr>
                                      <p:rCtr x="-51" y="-27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554" grpId="0"/>
      <p:bldP spid="1386" grpId="0"/>
      <p:bldP spid="1363" grpId="0"/>
      <p:bldP spid="1369" grpId="0"/>
      <p:bldP spid="1382" grpId="0"/>
      <p:bldP spid="4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Cloud Workload Protection</a:t>
            </a:r>
          </a:p>
        </p:txBody>
      </p:sp>
      <p:grpSp>
        <p:nvGrpSpPr>
          <p:cNvPr id="1362" name="Group 1361">
            <a:extLst>
              <a:ext uri="{FF2B5EF4-FFF2-40B4-BE49-F238E27FC236}">
                <a16:creationId xmlns:a16="http://schemas.microsoft.com/office/drawing/2014/main" id="{B0498594-A073-691B-DF83-DA3BE01D2750}"/>
              </a:ext>
              <a:ext uri="{C183D7F6-B498-43B3-948B-1728B52AA6E4}">
                <adec:decorative xmlns:adec="http://schemas.microsoft.com/office/drawing/2017/decorative" val="1"/>
              </a:ext>
            </a:extLst>
          </p:cNvPr>
          <p:cNvGrpSpPr/>
          <p:nvPr/>
        </p:nvGrpSpPr>
        <p:grpSpPr>
          <a:xfrm>
            <a:off x="339462" y="1710156"/>
            <a:ext cx="11513075" cy="4226582"/>
            <a:chOff x="339462" y="1710156"/>
            <a:chExt cx="11513075" cy="4226582"/>
          </a:xfrm>
        </p:grpSpPr>
        <p:sp>
          <p:nvSpPr>
            <p:cNvPr id="117" name="Graphic 184">
              <a:extLst>
                <a:ext uri="{FF2B5EF4-FFF2-40B4-BE49-F238E27FC236}">
                  <a16:creationId xmlns:a16="http://schemas.microsoft.com/office/drawing/2014/main" id="{16F417E3-3BAD-B832-FAE6-29E3F4A44086}"/>
                </a:ext>
                <a:ext uri="{C183D7F6-B498-43B3-948B-1728B52AA6E4}">
                  <adec:decorative xmlns:adec="http://schemas.microsoft.com/office/drawing/2017/decorative" val="1"/>
                </a:ext>
              </a:extLst>
            </p:cNvPr>
            <p:cNvSpPr/>
            <p:nvPr/>
          </p:nvSpPr>
          <p:spPr>
            <a:xfrm rot="5400000" flipH="1" flipV="1">
              <a:off x="3981881" y="2902799"/>
              <a:ext cx="3064712" cy="1697137"/>
            </a:xfrm>
            <a:custGeom>
              <a:avLst/>
              <a:gdLst>
                <a:gd name="connsiteX0" fmla="*/ 738548 w 3558744"/>
                <a:gd name="connsiteY0" fmla="*/ -409 h 3596053"/>
                <a:gd name="connsiteX1" fmla="*/ 192 w 3558744"/>
                <a:gd name="connsiteY1" fmla="*/ 2812698 h 3596053"/>
                <a:gd name="connsiteX2" fmla="*/ 192 w 3558744"/>
                <a:gd name="connsiteY2" fmla="*/ 3595644 h 3596053"/>
                <a:gd name="connsiteX3" fmla="*/ 3558937 w 3558744"/>
                <a:gd name="connsiteY3" fmla="*/ 3595644 h 3596053"/>
                <a:gd name="connsiteX4" fmla="*/ 3558937 w 3558744"/>
                <a:gd name="connsiteY4" fmla="*/ 2840923 h 3596053"/>
                <a:gd name="connsiteX5" fmla="*/ 2716104 w 3558744"/>
                <a:gd name="connsiteY5" fmla="*/ -409 h 3596053"/>
                <a:gd name="connsiteX0" fmla="*/ 738356 w 3558745"/>
                <a:gd name="connsiteY0" fmla="*/ 0 h 3596053"/>
                <a:gd name="connsiteX1" fmla="*/ 0 w 3558745"/>
                <a:gd name="connsiteY1" fmla="*/ 2813107 h 3596053"/>
                <a:gd name="connsiteX2" fmla="*/ 3558745 w 3558745"/>
                <a:gd name="connsiteY2" fmla="*/ 3596053 h 3596053"/>
                <a:gd name="connsiteX3" fmla="*/ 3558745 w 3558745"/>
                <a:gd name="connsiteY3" fmla="*/ 2841332 h 3596053"/>
                <a:gd name="connsiteX4" fmla="*/ 2715912 w 3558745"/>
                <a:gd name="connsiteY4" fmla="*/ 0 h 3596053"/>
                <a:gd name="connsiteX5" fmla="*/ 738356 w 3558745"/>
                <a:gd name="connsiteY5" fmla="*/ 0 h 3596053"/>
                <a:gd name="connsiteX0" fmla="*/ 738356 w 3558745"/>
                <a:gd name="connsiteY0" fmla="*/ 0 h 2841332"/>
                <a:gd name="connsiteX1" fmla="*/ 0 w 3558745"/>
                <a:gd name="connsiteY1" fmla="*/ 2813107 h 2841332"/>
                <a:gd name="connsiteX2" fmla="*/ 3558745 w 3558745"/>
                <a:gd name="connsiteY2" fmla="*/ 2841332 h 2841332"/>
                <a:gd name="connsiteX3" fmla="*/ 2715912 w 3558745"/>
                <a:gd name="connsiteY3" fmla="*/ 0 h 2841332"/>
                <a:gd name="connsiteX4" fmla="*/ 738356 w 3558745"/>
                <a:gd name="connsiteY4" fmla="*/ 0 h 2841332"/>
                <a:gd name="connsiteX0" fmla="*/ 738356 w 3558745"/>
                <a:gd name="connsiteY0" fmla="*/ 973963 h 3815295"/>
                <a:gd name="connsiteX1" fmla="*/ 0 w 3558745"/>
                <a:gd name="connsiteY1" fmla="*/ 3787070 h 3815295"/>
                <a:gd name="connsiteX2" fmla="*/ 3558745 w 3558745"/>
                <a:gd name="connsiteY2" fmla="*/ 3815295 h 3815295"/>
                <a:gd name="connsiteX3" fmla="*/ 2649074 w 3558745"/>
                <a:gd name="connsiteY3" fmla="*/ 0 h 3815295"/>
                <a:gd name="connsiteX4" fmla="*/ 738356 w 3558745"/>
                <a:gd name="connsiteY4" fmla="*/ 973963 h 3815295"/>
                <a:gd name="connsiteX0" fmla="*/ 738356 w 3558745"/>
                <a:gd name="connsiteY0" fmla="*/ 973963 h 3815295"/>
                <a:gd name="connsiteX1" fmla="*/ 0 w 3558745"/>
                <a:gd name="connsiteY1" fmla="*/ 3787070 h 3815295"/>
                <a:gd name="connsiteX2" fmla="*/ 3558745 w 3558745"/>
                <a:gd name="connsiteY2" fmla="*/ 3815295 h 3815295"/>
                <a:gd name="connsiteX3" fmla="*/ 2649074 w 3558745"/>
                <a:gd name="connsiteY3" fmla="*/ 0 h 3815295"/>
                <a:gd name="connsiteX4" fmla="*/ 738356 w 3558745"/>
                <a:gd name="connsiteY4" fmla="*/ 973963 h 3815295"/>
                <a:gd name="connsiteX0" fmla="*/ 1021681 w 3558745"/>
                <a:gd name="connsiteY0" fmla="*/ 95833 h 3893177"/>
                <a:gd name="connsiteX1" fmla="*/ 0 w 3558745"/>
                <a:gd name="connsiteY1" fmla="*/ 3864952 h 3893177"/>
                <a:gd name="connsiteX2" fmla="*/ 3558745 w 3558745"/>
                <a:gd name="connsiteY2" fmla="*/ 3893177 h 3893177"/>
                <a:gd name="connsiteX3" fmla="*/ 2649074 w 3558745"/>
                <a:gd name="connsiteY3" fmla="*/ 77882 h 3893177"/>
                <a:gd name="connsiteX4" fmla="*/ 1021681 w 3558745"/>
                <a:gd name="connsiteY4" fmla="*/ 95833 h 3893177"/>
                <a:gd name="connsiteX0" fmla="*/ 1021681 w 3558745"/>
                <a:gd name="connsiteY0" fmla="*/ 97587 h 3894931"/>
                <a:gd name="connsiteX1" fmla="*/ 0 w 3558745"/>
                <a:gd name="connsiteY1" fmla="*/ 3866706 h 3894931"/>
                <a:gd name="connsiteX2" fmla="*/ 3558745 w 3558745"/>
                <a:gd name="connsiteY2" fmla="*/ 3894931 h 3894931"/>
                <a:gd name="connsiteX3" fmla="*/ 2737613 w 3558745"/>
                <a:gd name="connsiteY3" fmla="*/ 65368 h 3894931"/>
                <a:gd name="connsiteX4" fmla="*/ 1021681 w 3558745"/>
                <a:gd name="connsiteY4" fmla="*/ 97587 h 3894931"/>
                <a:gd name="connsiteX0" fmla="*/ 1021681 w 3558745"/>
                <a:gd name="connsiteY0" fmla="*/ 32219 h 3829563"/>
                <a:gd name="connsiteX1" fmla="*/ 0 w 3558745"/>
                <a:gd name="connsiteY1" fmla="*/ 3801338 h 3829563"/>
                <a:gd name="connsiteX2" fmla="*/ 3558745 w 3558745"/>
                <a:gd name="connsiteY2" fmla="*/ 3829563 h 3829563"/>
                <a:gd name="connsiteX3" fmla="*/ 2737613 w 3558745"/>
                <a:gd name="connsiteY3" fmla="*/ 0 h 3829563"/>
                <a:gd name="connsiteX4" fmla="*/ 1021681 w 3558745"/>
                <a:gd name="connsiteY4" fmla="*/ 32219 h 3829563"/>
                <a:gd name="connsiteX0" fmla="*/ 1021681 w 3558745"/>
                <a:gd name="connsiteY0" fmla="*/ 60782 h 3858126"/>
                <a:gd name="connsiteX1" fmla="*/ 0 w 3558745"/>
                <a:gd name="connsiteY1" fmla="*/ 3829901 h 3858126"/>
                <a:gd name="connsiteX2" fmla="*/ 3558745 w 3558745"/>
                <a:gd name="connsiteY2" fmla="*/ 3858126 h 3858126"/>
                <a:gd name="connsiteX3" fmla="*/ 2737613 w 3558745"/>
                <a:gd name="connsiteY3" fmla="*/ 28563 h 3858126"/>
                <a:gd name="connsiteX4" fmla="*/ 1021681 w 3558745"/>
                <a:gd name="connsiteY4" fmla="*/ 60782 h 3858126"/>
                <a:gd name="connsiteX0" fmla="*/ 1021681 w 3834342"/>
                <a:gd name="connsiteY0" fmla="*/ 60782 h 4111688"/>
                <a:gd name="connsiteX1" fmla="*/ 0 w 3834342"/>
                <a:gd name="connsiteY1" fmla="*/ 3829901 h 4111688"/>
                <a:gd name="connsiteX2" fmla="*/ 3834341 w 3834342"/>
                <a:gd name="connsiteY2" fmla="*/ 4111687 h 4111688"/>
                <a:gd name="connsiteX3" fmla="*/ 2737613 w 3834342"/>
                <a:gd name="connsiteY3" fmla="*/ 28563 h 4111688"/>
                <a:gd name="connsiteX4" fmla="*/ 1021681 w 3834342"/>
                <a:gd name="connsiteY4" fmla="*/ 60782 h 4111688"/>
                <a:gd name="connsiteX0" fmla="*/ 1218537 w 4031196"/>
                <a:gd name="connsiteY0" fmla="*/ 60782 h 4175656"/>
                <a:gd name="connsiteX1" fmla="*/ 0 w 4031196"/>
                <a:gd name="connsiteY1" fmla="*/ 4175656 h 4175656"/>
                <a:gd name="connsiteX2" fmla="*/ 4031197 w 4031196"/>
                <a:gd name="connsiteY2" fmla="*/ 4111687 h 4175656"/>
                <a:gd name="connsiteX3" fmla="*/ 2934469 w 4031196"/>
                <a:gd name="connsiteY3" fmla="*/ 28563 h 4175656"/>
                <a:gd name="connsiteX4" fmla="*/ 1218537 w 4031196"/>
                <a:gd name="connsiteY4" fmla="*/ 60782 h 4175656"/>
                <a:gd name="connsiteX0" fmla="*/ 1218537 w 4031197"/>
                <a:gd name="connsiteY0" fmla="*/ 72877 h 4187751"/>
                <a:gd name="connsiteX1" fmla="*/ 0 w 4031197"/>
                <a:gd name="connsiteY1" fmla="*/ 4187751 h 4187751"/>
                <a:gd name="connsiteX2" fmla="*/ 4031197 w 4031197"/>
                <a:gd name="connsiteY2" fmla="*/ 4123782 h 4187751"/>
                <a:gd name="connsiteX3" fmla="*/ 2551457 w 4031197"/>
                <a:gd name="connsiteY3" fmla="*/ 6472 h 4187751"/>
                <a:gd name="connsiteX4" fmla="*/ 1218537 w 4031197"/>
                <a:gd name="connsiteY4" fmla="*/ 72877 h 4187751"/>
                <a:gd name="connsiteX0" fmla="*/ 1218537 w 4031197"/>
                <a:gd name="connsiteY0" fmla="*/ 72877 h 4187751"/>
                <a:gd name="connsiteX1" fmla="*/ 0 w 4031197"/>
                <a:gd name="connsiteY1" fmla="*/ 4187751 h 4187751"/>
                <a:gd name="connsiteX2" fmla="*/ 4031197 w 4031197"/>
                <a:gd name="connsiteY2" fmla="*/ 4123782 h 4187751"/>
                <a:gd name="connsiteX3" fmla="*/ 2551457 w 4031197"/>
                <a:gd name="connsiteY3" fmla="*/ 6472 h 4187751"/>
                <a:gd name="connsiteX4" fmla="*/ 1218537 w 4031197"/>
                <a:gd name="connsiteY4" fmla="*/ 72877 h 4187751"/>
                <a:gd name="connsiteX0" fmla="*/ 1467494 w 4031197"/>
                <a:gd name="connsiteY0" fmla="*/ 52192 h 4235444"/>
                <a:gd name="connsiteX1" fmla="*/ 0 w 4031197"/>
                <a:gd name="connsiteY1" fmla="*/ 4235444 h 4235444"/>
                <a:gd name="connsiteX2" fmla="*/ 4031197 w 4031197"/>
                <a:gd name="connsiteY2" fmla="*/ 4171475 h 4235444"/>
                <a:gd name="connsiteX3" fmla="*/ 2551457 w 4031197"/>
                <a:gd name="connsiteY3" fmla="*/ 54165 h 4235444"/>
                <a:gd name="connsiteX4" fmla="*/ 1467494 w 4031197"/>
                <a:gd name="connsiteY4" fmla="*/ 52192 h 4235444"/>
                <a:gd name="connsiteX0" fmla="*/ 1467494 w 4031197"/>
                <a:gd name="connsiteY0" fmla="*/ 52192 h 4235444"/>
                <a:gd name="connsiteX1" fmla="*/ 0 w 4031197"/>
                <a:gd name="connsiteY1" fmla="*/ 4235444 h 4235444"/>
                <a:gd name="connsiteX2" fmla="*/ 4031197 w 4031197"/>
                <a:gd name="connsiteY2" fmla="*/ 4171475 h 4235444"/>
                <a:gd name="connsiteX3" fmla="*/ 2551457 w 4031197"/>
                <a:gd name="connsiteY3" fmla="*/ 54165 h 4235444"/>
                <a:gd name="connsiteX4" fmla="*/ 1467494 w 4031197"/>
                <a:gd name="connsiteY4" fmla="*/ 52192 h 4235444"/>
                <a:gd name="connsiteX0" fmla="*/ 1467494 w 4174826"/>
                <a:gd name="connsiteY0" fmla="*/ 52192 h 4235444"/>
                <a:gd name="connsiteX1" fmla="*/ 0 w 4174826"/>
                <a:gd name="connsiteY1" fmla="*/ 4235444 h 4235444"/>
                <a:gd name="connsiteX2" fmla="*/ 4174826 w 4174826"/>
                <a:gd name="connsiteY2" fmla="*/ 4171480 h 4235444"/>
                <a:gd name="connsiteX3" fmla="*/ 2551457 w 4174826"/>
                <a:gd name="connsiteY3" fmla="*/ 54165 h 4235444"/>
                <a:gd name="connsiteX4" fmla="*/ 1467494 w 4174826"/>
                <a:gd name="connsiteY4" fmla="*/ 52192 h 4235444"/>
                <a:gd name="connsiteX0" fmla="*/ 1144329 w 3851661"/>
                <a:gd name="connsiteY0" fmla="*/ 52192 h 4171481"/>
                <a:gd name="connsiteX1" fmla="*/ 0 w 3851661"/>
                <a:gd name="connsiteY1" fmla="*/ 4128601 h 4171481"/>
                <a:gd name="connsiteX2" fmla="*/ 3851661 w 3851661"/>
                <a:gd name="connsiteY2" fmla="*/ 4171480 h 4171481"/>
                <a:gd name="connsiteX3" fmla="*/ 2228292 w 3851661"/>
                <a:gd name="connsiteY3" fmla="*/ 54165 h 4171481"/>
                <a:gd name="connsiteX4" fmla="*/ 1144329 w 3851661"/>
                <a:gd name="connsiteY4" fmla="*/ 52192 h 4171481"/>
                <a:gd name="connsiteX0" fmla="*/ 1216144 w 3851661"/>
                <a:gd name="connsiteY0" fmla="*/ 52195 h 4171479"/>
                <a:gd name="connsiteX1" fmla="*/ 0 w 3851661"/>
                <a:gd name="connsiteY1" fmla="*/ 4128599 h 4171479"/>
                <a:gd name="connsiteX2" fmla="*/ 3851661 w 3851661"/>
                <a:gd name="connsiteY2" fmla="*/ 4171478 h 4171479"/>
                <a:gd name="connsiteX3" fmla="*/ 2228292 w 3851661"/>
                <a:gd name="connsiteY3" fmla="*/ 54163 h 4171479"/>
                <a:gd name="connsiteX4" fmla="*/ 1216144 w 3851661"/>
                <a:gd name="connsiteY4" fmla="*/ 52195 h 4171479"/>
                <a:gd name="connsiteX0" fmla="*/ 1168268 w 3851661"/>
                <a:gd name="connsiteY0" fmla="*/ 52196 h 4171479"/>
                <a:gd name="connsiteX1" fmla="*/ 0 w 3851661"/>
                <a:gd name="connsiteY1" fmla="*/ 4128599 h 4171479"/>
                <a:gd name="connsiteX2" fmla="*/ 3851661 w 3851661"/>
                <a:gd name="connsiteY2" fmla="*/ 4171478 h 4171479"/>
                <a:gd name="connsiteX3" fmla="*/ 2228292 w 3851661"/>
                <a:gd name="connsiteY3" fmla="*/ 54163 h 4171479"/>
                <a:gd name="connsiteX4" fmla="*/ 1168268 w 3851661"/>
                <a:gd name="connsiteY4" fmla="*/ 52196 h 4171479"/>
                <a:gd name="connsiteX0" fmla="*/ 1168268 w 3851661"/>
                <a:gd name="connsiteY0" fmla="*/ 49995 h 4169278"/>
                <a:gd name="connsiteX1" fmla="*/ 0 w 3851661"/>
                <a:gd name="connsiteY1" fmla="*/ 4126398 h 4169278"/>
                <a:gd name="connsiteX2" fmla="*/ 3851661 w 3851661"/>
                <a:gd name="connsiteY2" fmla="*/ 4169277 h 4169278"/>
                <a:gd name="connsiteX3" fmla="*/ 2270185 w 3851661"/>
                <a:gd name="connsiteY3" fmla="*/ 62646 h 4169278"/>
                <a:gd name="connsiteX4" fmla="*/ 1168268 w 3851661"/>
                <a:gd name="connsiteY4" fmla="*/ 49995 h 4169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1661" h="4169278">
                  <a:moveTo>
                    <a:pt x="1168268" y="49995"/>
                  </a:moveTo>
                  <a:cubicBezTo>
                    <a:pt x="1168268" y="49995"/>
                    <a:pt x="1240234" y="2372964"/>
                    <a:pt x="0" y="4126398"/>
                  </a:cubicBezTo>
                  <a:lnTo>
                    <a:pt x="3851661" y="4169277"/>
                  </a:lnTo>
                  <a:cubicBezTo>
                    <a:pt x="3851661" y="4169277"/>
                    <a:pt x="2547299" y="2873267"/>
                    <a:pt x="2270185" y="62646"/>
                  </a:cubicBezTo>
                  <a:cubicBezTo>
                    <a:pt x="1314538" y="88346"/>
                    <a:pt x="1327063" y="-80338"/>
                    <a:pt x="1168268" y="49995"/>
                  </a:cubicBezTo>
                  <a:close/>
                </a:path>
              </a:pathLst>
            </a:custGeom>
            <a:gradFill>
              <a:gsLst>
                <a:gs pos="25000">
                  <a:srgbClr val="E2E2E2"/>
                </a:gs>
                <a:gs pos="0">
                  <a:schemeClr val="bg1"/>
                </a:gs>
                <a:gs pos="100000">
                  <a:srgbClr val="D2D2D2"/>
                </a:gs>
              </a:gsLst>
              <a:lin ang="16200000" scaled="1"/>
            </a:gradFill>
            <a:ln w="364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2" name="Rectangle: Rounded Corners 1051">
              <a:extLst>
                <a:ext uri="{FF2B5EF4-FFF2-40B4-BE49-F238E27FC236}">
                  <a16:creationId xmlns:a16="http://schemas.microsoft.com/office/drawing/2014/main" id="{F94D99B6-2F5A-F455-0E38-68DA3E6FF6C5}"/>
                </a:ext>
              </a:extLst>
            </p:cNvPr>
            <p:cNvSpPr/>
            <p:nvPr/>
          </p:nvSpPr>
          <p:spPr bwMode="auto">
            <a:xfrm>
              <a:off x="6262335" y="1710156"/>
              <a:ext cx="5590202" cy="603418"/>
            </a:xfrm>
            <a:prstGeom prst="roundRect">
              <a:avLst>
                <a:gd name="adj" fmla="val 50000"/>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27" rIns="91414" bIns="91427" numCol="1" spcCol="0" rtlCol="0" fromWordArt="0" anchor="ctr" anchorCtr="0" forceAA="0" compatLnSpc="1">
              <a:prstTxWarp prst="textNoShape">
                <a:avLst/>
              </a:prstTxWarp>
              <a:noAutofit/>
            </a:bodyPr>
            <a:lstStyle/>
            <a:p>
              <a:pPr marL="0" marR="0" lvl="0" indent="0" algn="l" defTabSz="913698" rtl="0" eaLnBrk="1" fontAlgn="auto" latinLnBrk="0" hangingPunct="1">
                <a:lnSpc>
                  <a:spcPct val="90000"/>
                </a:lnSpc>
                <a:spcBef>
                  <a:spcPts val="0"/>
                </a:spcBef>
                <a:spcAft>
                  <a:spcPts val="784"/>
                </a:spcAft>
                <a:buClrTx/>
                <a:buSzTx/>
                <a:buFontTx/>
                <a:buNone/>
                <a:tabLst/>
                <a:defRPr/>
              </a:pPr>
              <a:r>
                <a:rPr kumimoji="0" lang="en-US"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Semibold"/>
                  <a:ea typeface="+mn-ea"/>
                  <a:cs typeface="Segoe UI Semilight" panose="020B0402040204020203" pitchFamily="34" charset="0"/>
                </a:rPr>
                <a:t>Compute</a:t>
              </a:r>
              <a:r>
                <a:rPr kumimoji="0" lang="en-US"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a:t>
              </a:r>
            </a:p>
          </p:txBody>
        </p:sp>
        <p:sp>
          <p:nvSpPr>
            <p:cNvPr id="1061" name="Rectangle: Rounded Corners 1060">
              <a:extLst>
                <a:ext uri="{FF2B5EF4-FFF2-40B4-BE49-F238E27FC236}">
                  <a16:creationId xmlns:a16="http://schemas.microsoft.com/office/drawing/2014/main" id="{47BD6881-3211-668C-42D2-40CB8CF5F21E}"/>
                </a:ext>
              </a:extLst>
            </p:cNvPr>
            <p:cNvSpPr/>
            <p:nvPr/>
          </p:nvSpPr>
          <p:spPr bwMode="auto">
            <a:xfrm>
              <a:off x="6262335" y="2428863"/>
              <a:ext cx="5590202" cy="603418"/>
            </a:xfrm>
            <a:prstGeom prst="roundRect">
              <a:avLst>
                <a:gd name="adj" fmla="val 50000"/>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27" rIns="91414" bIns="91427" numCol="1" spcCol="0" rtlCol="0" fromWordArt="0" anchor="ctr" anchorCtr="0" forceAA="0" compatLnSpc="1">
              <a:prstTxWarp prst="textNoShape">
                <a:avLst/>
              </a:prstTxWarp>
              <a:noAutofit/>
            </a:bodyPr>
            <a:lstStyle/>
            <a:p>
              <a:pPr marL="0" marR="0" lvl="0" indent="0" algn="l" defTabSz="913698" rtl="0" eaLnBrk="1" fontAlgn="auto" latinLnBrk="0" hangingPunct="1">
                <a:lnSpc>
                  <a:spcPct val="90000"/>
                </a:lnSpc>
                <a:spcBef>
                  <a:spcPts val="0"/>
                </a:spcBef>
                <a:spcAft>
                  <a:spcPts val="784"/>
                </a:spcAft>
                <a:buClrTx/>
                <a:buSzTx/>
                <a:buFontTx/>
                <a:buNone/>
                <a:tabLst/>
                <a:defRPr/>
              </a:pPr>
              <a:r>
                <a:rPr kumimoji="0" lang="en-US" sz="1100" b="0" i="0" u="none" strike="noStrike" kern="1200" cap="none" spc="-30" normalizeH="0" baseline="0" noProof="0">
                  <a:ln w="3175">
                    <a:noFill/>
                  </a:ln>
                  <a:gradFill>
                    <a:gsLst>
                      <a:gs pos="0">
                        <a:srgbClr val="000000"/>
                      </a:gs>
                      <a:gs pos="100000">
                        <a:srgbClr val="000000"/>
                      </a:gs>
                    </a:gsLst>
                    <a:lin ang="0" scaled="1"/>
                  </a:gradFill>
                  <a:effectLst/>
                  <a:uLnTx/>
                  <a:uFillTx/>
                  <a:latin typeface="Segoe UI Semibold"/>
                  <a:ea typeface="+mn-ea"/>
                  <a:cs typeface="Segoe UI Semilight" panose="020B0402040204020203" pitchFamily="34" charset="0"/>
                </a:rPr>
                <a:t>Service layer:</a:t>
              </a:r>
              <a:endParaRPr kumimoji="0" lang="en-US" sz="1100" b="0" i="0" u="none" strike="noStrike" kern="1200" cap="none" spc="-3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endParaRPr>
            </a:p>
          </p:txBody>
        </p:sp>
        <p:sp>
          <p:nvSpPr>
            <p:cNvPr id="1062" name="Rectangle: Rounded Corners 1061">
              <a:extLst>
                <a:ext uri="{FF2B5EF4-FFF2-40B4-BE49-F238E27FC236}">
                  <a16:creationId xmlns:a16="http://schemas.microsoft.com/office/drawing/2014/main" id="{73E97AFA-3DFC-2584-4ED0-BDE0ACE14CD3}"/>
                </a:ext>
              </a:extLst>
            </p:cNvPr>
            <p:cNvSpPr/>
            <p:nvPr/>
          </p:nvSpPr>
          <p:spPr bwMode="auto">
            <a:xfrm>
              <a:off x="6262335" y="3147571"/>
              <a:ext cx="5590202" cy="603418"/>
            </a:xfrm>
            <a:prstGeom prst="roundRect">
              <a:avLst>
                <a:gd name="adj" fmla="val 50000"/>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27" rIns="91414" bIns="91427" numCol="1" spcCol="0" rtlCol="0" fromWordArt="0" anchor="ctr" anchorCtr="0" forceAA="0" compatLnSpc="1">
              <a:prstTxWarp prst="textNoShape">
                <a:avLst/>
              </a:prstTxWarp>
              <a:noAutofit/>
            </a:bodyPr>
            <a:lstStyle/>
            <a:p>
              <a:pPr marL="0" marR="0" lvl="0" indent="0" algn="l" defTabSz="913698" rtl="0" eaLnBrk="1" fontAlgn="auto" latinLnBrk="0" hangingPunct="1">
                <a:lnSpc>
                  <a:spcPct val="90000"/>
                </a:lnSpc>
                <a:spcBef>
                  <a:spcPts val="0"/>
                </a:spcBef>
                <a:spcAft>
                  <a:spcPts val="784"/>
                </a:spcAft>
                <a:buClrTx/>
                <a:buSzTx/>
                <a:buFontTx/>
                <a:buNone/>
                <a:tabLst/>
                <a:defRPr/>
              </a:pPr>
              <a:r>
                <a:rPr kumimoji="0" lang="en-US"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Semibold"/>
                  <a:ea typeface="+mn-ea"/>
                  <a:cs typeface="Segoe UI Semilight" panose="020B0402040204020203" pitchFamily="34" charset="0"/>
                </a:rPr>
                <a:t>Databases </a:t>
              </a:r>
              <a:br>
                <a:rPr kumimoji="0" lang="en-US"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Semibold"/>
                  <a:ea typeface="+mn-ea"/>
                  <a:cs typeface="Segoe UI Semilight" panose="020B0402040204020203" pitchFamily="34" charset="0"/>
                </a:rPr>
              </a:br>
              <a:r>
                <a:rPr kumimoji="0" lang="en-US"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Semibold"/>
                  <a:ea typeface="+mn-ea"/>
                  <a:cs typeface="Segoe UI Semilight" panose="020B0402040204020203" pitchFamily="34" charset="0"/>
                </a:rPr>
                <a:t>and storage:</a:t>
              </a:r>
              <a:endParaRPr kumimoji="0" lang="en-US"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endParaRPr>
            </a:p>
          </p:txBody>
        </p:sp>
        <p:sp>
          <p:nvSpPr>
            <p:cNvPr id="1063" name="Rectangle: Rounded Corners 1062">
              <a:extLst>
                <a:ext uri="{FF2B5EF4-FFF2-40B4-BE49-F238E27FC236}">
                  <a16:creationId xmlns:a16="http://schemas.microsoft.com/office/drawing/2014/main" id="{26620130-F71E-D862-5769-5A5F8716E0EA}"/>
                </a:ext>
              </a:extLst>
            </p:cNvPr>
            <p:cNvSpPr/>
            <p:nvPr/>
          </p:nvSpPr>
          <p:spPr bwMode="auto">
            <a:xfrm>
              <a:off x="6262335" y="3866278"/>
              <a:ext cx="5590202" cy="603418"/>
            </a:xfrm>
            <a:prstGeom prst="roundRect">
              <a:avLst>
                <a:gd name="adj" fmla="val 50000"/>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27" rIns="91414" bIns="91427" numCol="1" spcCol="0" rtlCol="0" fromWordArt="0" anchor="ctr" anchorCtr="0" forceAA="0" compatLnSpc="1">
              <a:prstTxWarp prst="textNoShape">
                <a:avLst/>
              </a:prstTxWarp>
              <a:noAutofit/>
            </a:bodyPr>
            <a:lstStyle/>
            <a:p>
              <a:pPr marL="0" marR="0" lvl="0" indent="0" algn="l" defTabSz="913698" rtl="0" eaLnBrk="1" fontAlgn="auto" latinLnBrk="0" hangingPunct="1">
                <a:lnSpc>
                  <a:spcPct val="90000"/>
                </a:lnSpc>
                <a:spcBef>
                  <a:spcPts val="0"/>
                </a:spcBef>
                <a:spcAft>
                  <a:spcPts val="784"/>
                </a:spcAft>
                <a:buClrTx/>
                <a:buSzTx/>
                <a:buFontTx/>
                <a:buNone/>
                <a:tabLst/>
                <a:defRPr/>
              </a:pPr>
              <a:r>
                <a:rPr kumimoji="0" lang="en-US"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Semibold"/>
                  <a:ea typeface="+mn-ea"/>
                  <a:cs typeface="Segoe UI Semilight" panose="020B0402040204020203" pitchFamily="34" charset="0"/>
                </a:rPr>
                <a:t>AWS </a:t>
              </a:r>
              <a:br>
                <a:rPr kumimoji="0" lang="en-US"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Semibold"/>
                  <a:ea typeface="+mn-ea"/>
                  <a:cs typeface="Segoe UI Semilight" panose="020B0402040204020203" pitchFamily="34" charset="0"/>
                </a:rPr>
              </a:br>
              <a:r>
                <a:rPr kumimoji="0" lang="en-US"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Semibold"/>
                  <a:ea typeface="+mn-ea"/>
                  <a:cs typeface="Segoe UI Semilight" panose="020B0402040204020203" pitchFamily="34" charset="0"/>
                </a:rPr>
                <a:t>workloads:</a:t>
              </a:r>
              <a:endParaRPr kumimoji="0" lang="en-US"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endParaRPr>
            </a:p>
          </p:txBody>
        </p:sp>
        <p:sp>
          <p:nvSpPr>
            <p:cNvPr id="1064" name="Rectangle: Rounded Corners 1063">
              <a:extLst>
                <a:ext uri="{FF2B5EF4-FFF2-40B4-BE49-F238E27FC236}">
                  <a16:creationId xmlns:a16="http://schemas.microsoft.com/office/drawing/2014/main" id="{C0944C9B-FF21-D235-8C2A-AABBBF817F86}"/>
                </a:ext>
              </a:extLst>
            </p:cNvPr>
            <p:cNvSpPr/>
            <p:nvPr/>
          </p:nvSpPr>
          <p:spPr bwMode="auto">
            <a:xfrm>
              <a:off x="6262335" y="4584985"/>
              <a:ext cx="5590202" cy="606962"/>
            </a:xfrm>
            <a:prstGeom prst="roundRect">
              <a:avLst>
                <a:gd name="adj" fmla="val 50000"/>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27" rIns="91414" bIns="91427" numCol="1" spcCol="0" rtlCol="0" fromWordArt="0" anchor="ctr" anchorCtr="0" forceAA="0" compatLnSpc="1">
              <a:prstTxWarp prst="textNoShape">
                <a:avLst/>
              </a:prstTxWarp>
              <a:noAutofit/>
            </a:bodyPr>
            <a:lstStyle/>
            <a:p>
              <a:pPr marL="0" marR="0" lvl="0" indent="0" algn="l" defTabSz="913698" rtl="0" eaLnBrk="1" fontAlgn="auto" latinLnBrk="0" hangingPunct="1">
                <a:lnSpc>
                  <a:spcPct val="90000"/>
                </a:lnSpc>
                <a:spcBef>
                  <a:spcPts val="0"/>
                </a:spcBef>
                <a:spcAft>
                  <a:spcPts val="784"/>
                </a:spcAft>
                <a:buClrTx/>
                <a:buSzTx/>
                <a:buFontTx/>
                <a:buNone/>
                <a:tabLst/>
                <a:defRPr/>
              </a:pPr>
              <a:r>
                <a:rPr kumimoji="0" lang="en-US"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Semibold"/>
                  <a:ea typeface="+mn-ea"/>
                  <a:cs typeface="Segoe UI Semilight" panose="020B0402040204020203" pitchFamily="34" charset="0"/>
                </a:rPr>
                <a:t>GCP </a:t>
              </a:r>
              <a:br>
                <a:rPr kumimoji="0" lang="en-US"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Semibold"/>
                  <a:ea typeface="+mn-ea"/>
                  <a:cs typeface="Segoe UI Semilight" panose="020B0402040204020203" pitchFamily="34" charset="0"/>
                </a:rPr>
              </a:br>
              <a:r>
                <a:rPr kumimoji="0" lang="en-US"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Semibold"/>
                  <a:ea typeface="+mn-ea"/>
                  <a:cs typeface="Segoe UI Semilight" panose="020B0402040204020203" pitchFamily="34" charset="0"/>
                </a:rPr>
                <a:t>workloads:</a:t>
              </a:r>
              <a:endParaRPr kumimoji="0" lang="en-US"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endParaRPr>
            </a:p>
          </p:txBody>
        </p:sp>
        <p:pic>
          <p:nvPicPr>
            <p:cNvPr id="27" name="Graphic 26">
              <a:extLst>
                <a:ext uri="{FF2B5EF4-FFF2-40B4-BE49-F238E27FC236}">
                  <a16:creationId xmlns:a16="http://schemas.microsoft.com/office/drawing/2014/main" id="{3B4FC9E3-4556-469D-38E6-B774247FC49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72586" y="1840583"/>
              <a:ext cx="224723" cy="224723"/>
            </a:xfrm>
            <a:prstGeom prst="rect">
              <a:avLst/>
            </a:prstGeom>
          </p:spPr>
        </p:pic>
        <p:sp>
          <p:nvSpPr>
            <p:cNvPr id="5" name="TextBox 4">
              <a:extLst>
                <a:ext uri="{FF2B5EF4-FFF2-40B4-BE49-F238E27FC236}">
                  <a16:creationId xmlns:a16="http://schemas.microsoft.com/office/drawing/2014/main" id="{E2444329-38EB-28F7-6A78-0BAE81C68CC6}"/>
                </a:ext>
              </a:extLst>
            </p:cNvPr>
            <p:cNvSpPr txBox="1"/>
            <p:nvPr/>
          </p:nvSpPr>
          <p:spPr>
            <a:xfrm>
              <a:off x="7349307" y="2099978"/>
              <a:ext cx="471283" cy="123110"/>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Any server</a:t>
              </a:r>
              <a:endPar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25" name="Graphic 24">
              <a:extLst>
                <a:ext uri="{FF2B5EF4-FFF2-40B4-BE49-F238E27FC236}">
                  <a16:creationId xmlns:a16="http://schemas.microsoft.com/office/drawing/2014/main" id="{80FD4974-AF95-FEBF-70F9-DDA2A342FB6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31972" y="1840402"/>
              <a:ext cx="225091" cy="225091"/>
            </a:xfrm>
            <a:prstGeom prst="rect">
              <a:avLst/>
            </a:prstGeom>
          </p:spPr>
        </p:pic>
        <p:sp>
          <p:nvSpPr>
            <p:cNvPr id="6" name="TextBox 5">
              <a:extLst>
                <a:ext uri="{FF2B5EF4-FFF2-40B4-BE49-F238E27FC236}">
                  <a16:creationId xmlns:a16="http://schemas.microsoft.com/office/drawing/2014/main" id="{2CA4D13B-E639-3D17-7A31-E539A72417BE}"/>
                </a:ext>
              </a:extLst>
            </p:cNvPr>
            <p:cNvSpPr txBox="1"/>
            <p:nvPr/>
          </p:nvSpPr>
          <p:spPr>
            <a:xfrm>
              <a:off x="8068801" y="2106722"/>
              <a:ext cx="551434"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Azure VMSS</a:t>
              </a:r>
              <a:endPar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30" name="Graphic 29">
              <a:extLst>
                <a:ext uri="{FF2B5EF4-FFF2-40B4-BE49-F238E27FC236}">
                  <a16:creationId xmlns:a16="http://schemas.microsoft.com/office/drawing/2014/main" id="{029D7CD7-07D8-7F3E-9D07-38B0C91A4823}"/>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77287" y="1832272"/>
              <a:ext cx="227881" cy="227883"/>
            </a:xfrm>
            <a:prstGeom prst="rect">
              <a:avLst/>
            </a:prstGeom>
          </p:spPr>
        </p:pic>
        <p:sp>
          <p:nvSpPr>
            <p:cNvPr id="7" name="TextBox 6">
              <a:extLst>
                <a:ext uri="{FF2B5EF4-FFF2-40B4-BE49-F238E27FC236}">
                  <a16:creationId xmlns:a16="http://schemas.microsoft.com/office/drawing/2014/main" id="{6D5C82C6-CA70-E0C3-202A-3DA1A5B35365}"/>
                </a:ext>
              </a:extLst>
            </p:cNvPr>
            <p:cNvSpPr txBox="1"/>
            <p:nvPr/>
          </p:nvSpPr>
          <p:spPr>
            <a:xfrm>
              <a:off x="8868412" y="2099988"/>
              <a:ext cx="445635"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Azure K8s</a:t>
              </a:r>
              <a:endPar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47" name="Graphic 46">
              <a:extLst>
                <a:ext uri="{FF2B5EF4-FFF2-40B4-BE49-F238E27FC236}">
                  <a16:creationId xmlns:a16="http://schemas.microsoft.com/office/drawing/2014/main" id="{86403E2F-A5A5-7B96-1D34-43D2CB9AF83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35759" y="1807643"/>
              <a:ext cx="247702" cy="247702"/>
            </a:xfrm>
            <a:prstGeom prst="rect">
              <a:avLst/>
            </a:prstGeom>
          </p:spPr>
        </p:pic>
        <p:sp>
          <p:nvSpPr>
            <p:cNvPr id="8" name="TextBox 7">
              <a:extLst>
                <a:ext uri="{FF2B5EF4-FFF2-40B4-BE49-F238E27FC236}">
                  <a16:creationId xmlns:a16="http://schemas.microsoft.com/office/drawing/2014/main" id="{BF540FE6-8321-DFE4-165D-AD29BA45A90E}"/>
                </a:ext>
              </a:extLst>
            </p:cNvPr>
            <p:cNvSpPr txBox="1"/>
            <p:nvPr/>
          </p:nvSpPr>
          <p:spPr>
            <a:xfrm>
              <a:off x="9470269" y="2096655"/>
              <a:ext cx="578685"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App Services</a:t>
              </a:r>
              <a:endPar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53" name="Graphic 52">
              <a:extLst>
                <a:ext uri="{FF2B5EF4-FFF2-40B4-BE49-F238E27FC236}">
                  <a16:creationId xmlns:a16="http://schemas.microsoft.com/office/drawing/2014/main" id="{6757FE08-3252-6061-18BC-3CD6451A97FA}"/>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74817" y="2518953"/>
              <a:ext cx="239094" cy="239096"/>
            </a:xfrm>
            <a:prstGeom prst="rect">
              <a:avLst/>
            </a:prstGeom>
          </p:spPr>
        </p:pic>
        <p:sp>
          <p:nvSpPr>
            <p:cNvPr id="9" name="TextBox 8">
              <a:extLst>
                <a:ext uri="{FF2B5EF4-FFF2-40B4-BE49-F238E27FC236}">
                  <a16:creationId xmlns:a16="http://schemas.microsoft.com/office/drawing/2014/main" id="{C1530856-3CFC-CC0B-7603-5D7DCC9B1C5C}"/>
                </a:ext>
              </a:extLst>
            </p:cNvPr>
            <p:cNvSpPr txBox="1"/>
            <p:nvPr/>
          </p:nvSpPr>
          <p:spPr>
            <a:xfrm>
              <a:off x="7349105" y="2803661"/>
              <a:ext cx="490518"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Azure DNS</a:t>
              </a:r>
              <a:endPar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61" name="Graphic 60">
              <a:extLst>
                <a:ext uri="{FF2B5EF4-FFF2-40B4-BE49-F238E27FC236}">
                  <a16:creationId xmlns:a16="http://schemas.microsoft.com/office/drawing/2014/main" id="{B9C949C8-72CB-34EE-4D60-A80F8DD020B6}"/>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88267" y="2518000"/>
              <a:ext cx="241004" cy="241003"/>
            </a:xfrm>
            <a:prstGeom prst="rect">
              <a:avLst/>
            </a:prstGeom>
          </p:spPr>
        </p:pic>
        <p:sp>
          <p:nvSpPr>
            <p:cNvPr id="10" name="TextBox 9">
              <a:extLst>
                <a:ext uri="{FF2B5EF4-FFF2-40B4-BE49-F238E27FC236}">
                  <a16:creationId xmlns:a16="http://schemas.microsoft.com/office/drawing/2014/main" id="{060761FE-BF90-DC4C-DFF3-3FC71AD5242C}"/>
                </a:ext>
              </a:extLst>
            </p:cNvPr>
            <p:cNvSpPr txBox="1"/>
            <p:nvPr/>
          </p:nvSpPr>
          <p:spPr>
            <a:xfrm>
              <a:off x="8095568" y="2803662"/>
              <a:ext cx="426401"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Key Vault</a:t>
              </a:r>
              <a:endPar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50" name="Graphic 49">
              <a:extLst>
                <a:ext uri="{FF2B5EF4-FFF2-40B4-BE49-F238E27FC236}">
                  <a16:creationId xmlns:a16="http://schemas.microsoft.com/office/drawing/2014/main" id="{C591E8AB-DC09-5FE9-A467-E75EE8376E0E}"/>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021258" y="2520682"/>
              <a:ext cx="235625" cy="235625"/>
            </a:xfrm>
            <a:prstGeom prst="rect">
              <a:avLst/>
            </a:prstGeom>
          </p:spPr>
        </p:pic>
        <p:sp>
          <p:nvSpPr>
            <p:cNvPr id="11" name="TextBox 10">
              <a:extLst>
                <a:ext uri="{FF2B5EF4-FFF2-40B4-BE49-F238E27FC236}">
                  <a16:creationId xmlns:a16="http://schemas.microsoft.com/office/drawing/2014/main" id="{E396371C-C16B-5576-0401-C35F62160B3B}"/>
                </a:ext>
              </a:extLst>
            </p:cNvPr>
            <p:cNvSpPr txBox="1"/>
            <p:nvPr/>
          </p:nvSpPr>
          <p:spPr>
            <a:xfrm>
              <a:off x="8737519" y="2803655"/>
              <a:ext cx="803103" cy="123110"/>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Network Layer V1</a:t>
              </a:r>
              <a:endPar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63" name="Graphic 62">
              <a:extLst>
                <a:ext uri="{FF2B5EF4-FFF2-40B4-BE49-F238E27FC236}">
                  <a16:creationId xmlns:a16="http://schemas.microsoft.com/office/drawing/2014/main" id="{6A4DEF72-D675-A310-66F7-50813BF32DB9}"/>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105843" y="2538937"/>
              <a:ext cx="199102" cy="199101"/>
            </a:xfrm>
            <a:prstGeom prst="rect">
              <a:avLst/>
            </a:prstGeom>
          </p:spPr>
        </p:pic>
        <p:sp>
          <p:nvSpPr>
            <p:cNvPr id="12" name="TextBox 11">
              <a:extLst>
                <a:ext uri="{FF2B5EF4-FFF2-40B4-BE49-F238E27FC236}">
                  <a16:creationId xmlns:a16="http://schemas.microsoft.com/office/drawing/2014/main" id="{B50DAD4C-0244-8D53-2F63-A468749C06CD}"/>
                </a:ext>
              </a:extLst>
            </p:cNvPr>
            <p:cNvSpPr txBox="1"/>
            <p:nvPr/>
          </p:nvSpPr>
          <p:spPr>
            <a:xfrm>
              <a:off x="9683617" y="2803648"/>
              <a:ext cx="1043555" cy="123110"/>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Resource Management</a:t>
              </a:r>
              <a:endPar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95" name="Picture 6" descr="Kicking ass the Kubernetes way. Part 1(Clusters) | by Samuel Okediji | FAUN  Publication">
              <a:extLst>
                <a:ext uri="{FF2B5EF4-FFF2-40B4-BE49-F238E27FC236}">
                  <a16:creationId xmlns:a16="http://schemas.microsoft.com/office/drawing/2014/main" id="{E2E7EA14-F8BC-2657-490D-5A76179BD6AC}"/>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494751" y="4704770"/>
              <a:ext cx="260535" cy="22788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967043-8A97-E6D6-7EAE-D07C895F02AA}"/>
                </a:ext>
              </a:extLst>
            </p:cNvPr>
            <p:cNvSpPr txBox="1"/>
            <p:nvPr/>
          </p:nvSpPr>
          <p:spPr>
            <a:xfrm>
              <a:off x="7349301" y="4977829"/>
              <a:ext cx="551433"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GKE clusters</a:t>
              </a:r>
              <a:endPar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97" name="Picture 10" descr="Colore Icon - Google Compute Engine Logo Png, Transparent Png , Transparent  Png Image - PNGitem">
              <a:extLst>
                <a:ext uri="{FF2B5EF4-FFF2-40B4-BE49-F238E27FC236}">
                  <a16:creationId xmlns:a16="http://schemas.microsoft.com/office/drawing/2014/main" id="{756D4180-D3B6-2020-8D90-B9C977DDA876}"/>
                </a:ext>
              </a:extLst>
            </p:cNvPr>
            <p:cNvPicPr>
              <a:picLocks noChangeAspect="1" noChangeArrowheads="1"/>
            </p:cNvPicPr>
            <p:nvPr/>
          </p:nvPicPr>
          <p:blipFill rotWithShape="1">
            <a:blip r:embed="rId20" cstate="print">
              <a:clrChange>
                <a:clrFrom>
                  <a:srgbClr val="F7F7F7"/>
                </a:clrFrom>
                <a:clrTo>
                  <a:srgbClr val="F7F7F7">
                    <a:alpha val="0"/>
                  </a:srgbClr>
                </a:clrTo>
              </a:clrChange>
              <a:extLst>
                <a:ext uri="{28A0092B-C50C-407E-A947-70E740481C1C}">
                  <a14:useLocalDpi xmlns:a14="http://schemas.microsoft.com/office/drawing/2010/main" val="0"/>
                </a:ext>
              </a:extLst>
            </a:blip>
            <a:srcRect l="2764" t="4324" r="3180" b="5033"/>
            <a:stretch/>
          </p:blipFill>
          <p:spPr bwMode="auto">
            <a:xfrm>
              <a:off x="8408973" y="4706800"/>
              <a:ext cx="254482" cy="22585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51198A2-A413-0084-D45E-147948FEE473}"/>
                </a:ext>
              </a:extLst>
            </p:cNvPr>
            <p:cNvSpPr txBox="1"/>
            <p:nvPr/>
          </p:nvSpPr>
          <p:spPr>
            <a:xfrm>
              <a:off x="8145884" y="4977830"/>
              <a:ext cx="780663"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Google Compute</a:t>
              </a:r>
              <a:endPar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88" name="Graphic 23">
              <a:extLst>
                <a:ext uri="{FF2B5EF4-FFF2-40B4-BE49-F238E27FC236}">
                  <a16:creationId xmlns:a16="http://schemas.microsoft.com/office/drawing/2014/main" id="{914D220B-E348-EE6B-F250-CA5D820C7A20}"/>
                </a:ext>
                <a:ext uri="{C183D7F6-B498-43B3-948B-1728B52AA6E4}">
                  <adec:decorative xmlns:adec="http://schemas.microsoft.com/office/drawing/2017/decorative" val="1"/>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530690" y="3979209"/>
              <a:ext cx="203077" cy="20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D8AF2CC6-0AF2-40FB-672D-FC9F0856DBAC}"/>
                </a:ext>
              </a:extLst>
            </p:cNvPr>
            <p:cNvSpPr txBox="1"/>
            <p:nvPr/>
          </p:nvSpPr>
          <p:spPr>
            <a:xfrm>
              <a:off x="7349298" y="4236028"/>
              <a:ext cx="565861"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Amazon EKS</a:t>
              </a:r>
              <a:endParaRPr kumimoji="0" lang="en-US" sz="800" b="0" i="0" u="none" strike="noStrike" kern="1200" cap="none" spc="0" normalizeH="0" baseline="0" noProof="0" err="1">
                <a:ln>
                  <a:noFill/>
                </a:ln>
                <a:gradFill>
                  <a:gsLst>
                    <a:gs pos="0">
                      <a:srgbClr val="000000"/>
                    </a:gs>
                    <a:gs pos="100000">
                      <a:srgbClr val="000000"/>
                    </a:gs>
                  </a:gsLst>
                  <a:lin ang="0" scaled="1"/>
                </a:gradFill>
                <a:effectLst/>
                <a:uLnTx/>
                <a:uFillTx/>
                <a:latin typeface="Segoe UI"/>
                <a:ea typeface="+mn-ea"/>
                <a:cs typeface="+mn-cs"/>
              </a:endParaRPr>
            </a:p>
          </p:txBody>
        </p:sp>
        <p:pic>
          <p:nvPicPr>
            <p:cNvPr id="93" name="Graphic 5">
              <a:extLst>
                <a:ext uri="{FF2B5EF4-FFF2-40B4-BE49-F238E27FC236}">
                  <a16:creationId xmlns:a16="http://schemas.microsoft.com/office/drawing/2014/main" id="{FE235403-A32E-60CC-57A7-745AD9F90BB7}"/>
                </a:ext>
                <a:ext uri="{C183D7F6-B498-43B3-948B-1728B52AA6E4}">
                  <adec:decorative xmlns:adec="http://schemas.microsoft.com/office/drawing/2017/decorative" val="1"/>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338193" y="3985312"/>
              <a:ext cx="203077" cy="20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C3AFE40C-1B79-F231-61B1-EE7DAF33B165}"/>
                </a:ext>
              </a:extLst>
            </p:cNvPr>
            <p:cNvSpPr txBox="1"/>
            <p:nvPr/>
          </p:nvSpPr>
          <p:spPr>
            <a:xfrm>
              <a:off x="8153596" y="4236014"/>
              <a:ext cx="572274"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Amazon EC2</a:t>
              </a:r>
              <a:endPar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68" name="Picture 67">
              <a:extLst>
                <a:ext uri="{FF2B5EF4-FFF2-40B4-BE49-F238E27FC236}">
                  <a16:creationId xmlns:a16="http://schemas.microsoft.com/office/drawing/2014/main" id="{22F09C97-B6EA-0A1A-0D90-CCD259AEB959}"/>
                </a:ext>
                <a:ext uri="{C183D7F6-B498-43B3-948B-1728B52AA6E4}">
                  <adec:decorative xmlns:adec="http://schemas.microsoft.com/office/drawing/2017/decorative" val="1"/>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437053" y="3220740"/>
              <a:ext cx="305128" cy="305127"/>
            </a:xfrm>
            <a:prstGeom prst="rect">
              <a:avLst/>
            </a:prstGeom>
          </p:spPr>
        </p:pic>
        <p:sp>
          <p:nvSpPr>
            <p:cNvPr id="18" name="TextBox 17">
              <a:extLst>
                <a:ext uri="{FF2B5EF4-FFF2-40B4-BE49-F238E27FC236}">
                  <a16:creationId xmlns:a16="http://schemas.microsoft.com/office/drawing/2014/main" id="{723BE0FF-F3BD-EE54-2B3C-DAB503E7625B}"/>
                </a:ext>
              </a:extLst>
            </p:cNvPr>
            <p:cNvSpPr txBox="1"/>
            <p:nvPr/>
          </p:nvSpPr>
          <p:spPr>
            <a:xfrm>
              <a:off x="7344464" y="3522954"/>
              <a:ext cx="490306" cy="10560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Blob storage</a:t>
              </a:r>
              <a:endParaRPr kumimoji="0" lang="en-US" sz="686"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78" name="Picture 77">
              <a:extLst>
                <a:ext uri="{FF2B5EF4-FFF2-40B4-BE49-F238E27FC236}">
                  <a16:creationId xmlns:a16="http://schemas.microsoft.com/office/drawing/2014/main" id="{ADADD91F-B8E2-36C9-AB54-15A7D8763245}"/>
                </a:ext>
                <a:ext uri="{C183D7F6-B498-43B3-948B-1728B52AA6E4}">
                  <adec:decorative xmlns:adec="http://schemas.microsoft.com/office/drawing/2017/decorative" val="1"/>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025964" y="3250795"/>
              <a:ext cx="245019" cy="245018"/>
            </a:xfrm>
            <a:prstGeom prst="rect">
              <a:avLst/>
            </a:prstGeom>
          </p:spPr>
        </p:pic>
        <p:sp>
          <p:nvSpPr>
            <p:cNvPr id="19" name="TextBox 18">
              <a:extLst>
                <a:ext uri="{FF2B5EF4-FFF2-40B4-BE49-F238E27FC236}">
                  <a16:creationId xmlns:a16="http://schemas.microsoft.com/office/drawing/2014/main" id="{A6FED5B6-D53E-F59F-36F4-CA0F11952448}"/>
                </a:ext>
              </a:extLst>
            </p:cNvPr>
            <p:cNvSpPr txBox="1"/>
            <p:nvPr/>
          </p:nvSpPr>
          <p:spPr>
            <a:xfrm>
              <a:off x="7940139" y="3522954"/>
              <a:ext cx="446305" cy="10560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File storage</a:t>
              </a:r>
              <a:endParaRPr kumimoji="0" lang="en-US" sz="686"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84" name="Graphic 83">
              <a:extLst>
                <a:ext uri="{FF2B5EF4-FFF2-40B4-BE49-F238E27FC236}">
                  <a16:creationId xmlns:a16="http://schemas.microsoft.com/office/drawing/2014/main" id="{464D7FE4-E466-D126-2A84-0468E1B3B8D3}"/>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546565" y="3250795"/>
              <a:ext cx="245018" cy="245017"/>
            </a:xfrm>
            <a:prstGeom prst="rect">
              <a:avLst/>
            </a:prstGeom>
          </p:spPr>
        </p:pic>
        <p:sp>
          <p:nvSpPr>
            <p:cNvPr id="20" name="TextBox 19">
              <a:extLst>
                <a:ext uri="{FF2B5EF4-FFF2-40B4-BE49-F238E27FC236}">
                  <a16:creationId xmlns:a16="http://schemas.microsoft.com/office/drawing/2014/main" id="{41F67059-C062-7515-72A5-DD28AA42254D}"/>
                </a:ext>
              </a:extLst>
            </p:cNvPr>
            <p:cNvSpPr txBox="1"/>
            <p:nvPr/>
          </p:nvSpPr>
          <p:spPr>
            <a:xfrm>
              <a:off x="8496594" y="3522954"/>
              <a:ext cx="353586" cy="10560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Maria DB</a:t>
              </a:r>
              <a:endParaRPr kumimoji="0" lang="en-US" sz="686"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86" name="Picture 2" descr="Azure Cosmos DB | SQL Player">
              <a:extLst>
                <a:ext uri="{FF2B5EF4-FFF2-40B4-BE49-F238E27FC236}">
                  <a16:creationId xmlns:a16="http://schemas.microsoft.com/office/drawing/2014/main" id="{4322297B-9EC9-C4B7-4081-E4D412053E9C}"/>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074171" y="3246711"/>
              <a:ext cx="252474" cy="25318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BD47A40-01F1-1846-01D5-ADDA1F149B59}"/>
                </a:ext>
              </a:extLst>
            </p:cNvPr>
            <p:cNvSpPr txBox="1"/>
            <p:nvPr/>
          </p:nvSpPr>
          <p:spPr>
            <a:xfrm>
              <a:off x="8967335" y="3522954"/>
              <a:ext cx="444732" cy="10560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Cosmos DB</a:t>
              </a:r>
              <a:endParaRPr kumimoji="0" lang="en-US" sz="686"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sp>
          <p:nvSpPr>
            <p:cNvPr id="22" name="TextBox 21">
              <a:extLst>
                <a:ext uri="{FF2B5EF4-FFF2-40B4-BE49-F238E27FC236}">
                  <a16:creationId xmlns:a16="http://schemas.microsoft.com/office/drawing/2014/main" id="{A9F81F2F-4DB4-E778-45CC-6FE5405307FF}"/>
                </a:ext>
              </a:extLst>
            </p:cNvPr>
            <p:cNvSpPr txBox="1"/>
            <p:nvPr/>
          </p:nvSpPr>
          <p:spPr>
            <a:xfrm>
              <a:off x="9533083" y="3522954"/>
              <a:ext cx="399159" cy="10560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Azure SQL</a:t>
              </a:r>
              <a:endParaRPr kumimoji="0" lang="en-US" sz="686"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71" name="Graphic 70">
              <a:extLst>
                <a:ext uri="{FF2B5EF4-FFF2-40B4-BE49-F238E27FC236}">
                  <a16:creationId xmlns:a16="http://schemas.microsoft.com/office/drawing/2014/main" id="{2C73F546-343B-D4DF-B2BD-673C77B1468E}"/>
                </a:ext>
                <a:ext uri="{C183D7F6-B498-43B3-948B-1728B52AA6E4}">
                  <adec:decorative xmlns:adec="http://schemas.microsoft.com/office/drawing/2017/decorative" val="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069261" y="3250795"/>
              <a:ext cx="245019" cy="245018"/>
            </a:xfrm>
            <a:prstGeom prst="rect">
              <a:avLst/>
            </a:prstGeom>
          </p:spPr>
        </p:pic>
        <p:sp>
          <p:nvSpPr>
            <p:cNvPr id="23" name="TextBox 22">
              <a:extLst>
                <a:ext uri="{FF2B5EF4-FFF2-40B4-BE49-F238E27FC236}">
                  <a16:creationId xmlns:a16="http://schemas.microsoft.com/office/drawing/2014/main" id="{897A2757-2BC7-D53F-85B8-B28744A7427E}"/>
                </a:ext>
              </a:extLst>
            </p:cNvPr>
            <p:cNvSpPr txBox="1"/>
            <p:nvPr/>
          </p:nvSpPr>
          <p:spPr>
            <a:xfrm>
              <a:off x="10052608" y="3522954"/>
              <a:ext cx="275011" cy="10560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MySQL</a:t>
              </a:r>
              <a:endParaRPr kumimoji="0" lang="en-US" sz="686"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80" name="Graphic 79">
              <a:extLst>
                <a:ext uri="{FF2B5EF4-FFF2-40B4-BE49-F238E27FC236}">
                  <a16:creationId xmlns:a16="http://schemas.microsoft.com/office/drawing/2014/main" id="{48865884-6E03-F13C-05F8-2681E16871B1}"/>
                </a:ext>
                <a:ext uri="{C183D7F6-B498-43B3-948B-1728B52AA6E4}">
                  <adec:decorative xmlns:adec="http://schemas.microsoft.com/office/drawing/2017/decorative" val="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558979" y="3250795"/>
              <a:ext cx="245018" cy="245018"/>
            </a:xfrm>
            <a:prstGeom prst="rect">
              <a:avLst/>
            </a:prstGeom>
          </p:spPr>
        </p:pic>
        <p:sp>
          <p:nvSpPr>
            <p:cNvPr id="24" name="TextBox 23">
              <a:extLst>
                <a:ext uri="{FF2B5EF4-FFF2-40B4-BE49-F238E27FC236}">
                  <a16:creationId xmlns:a16="http://schemas.microsoft.com/office/drawing/2014/main" id="{FE14B91F-CB88-7707-D51C-BE655C3340F2}"/>
                </a:ext>
              </a:extLst>
            </p:cNvPr>
            <p:cNvSpPr txBox="1"/>
            <p:nvPr/>
          </p:nvSpPr>
          <p:spPr>
            <a:xfrm>
              <a:off x="10445561" y="3522954"/>
              <a:ext cx="510735" cy="10560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Postgres SQL</a:t>
              </a:r>
              <a:endParaRPr kumimoji="0" lang="en-US" sz="686"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sp>
          <p:nvSpPr>
            <p:cNvPr id="2" name="Rectangle: Rounded Corners 1">
              <a:extLst>
                <a:ext uri="{FF2B5EF4-FFF2-40B4-BE49-F238E27FC236}">
                  <a16:creationId xmlns:a16="http://schemas.microsoft.com/office/drawing/2014/main" id="{5B4A8C9F-3A4F-0825-032A-B4CB3733F664}"/>
                </a:ext>
              </a:extLst>
            </p:cNvPr>
            <p:cNvSpPr/>
            <p:nvPr/>
          </p:nvSpPr>
          <p:spPr bwMode="auto">
            <a:xfrm>
              <a:off x="6262335" y="5329776"/>
              <a:ext cx="5544308" cy="606962"/>
            </a:xfrm>
            <a:prstGeom prst="roundRect">
              <a:avLst>
                <a:gd name="adj" fmla="val 50000"/>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27" rIns="91414" bIns="91427" numCol="1" spcCol="0" rtlCol="0" fromWordArt="0" anchor="ctr" anchorCtr="0" forceAA="0" compatLnSpc="1">
              <a:prstTxWarp prst="textNoShape">
                <a:avLst/>
              </a:prstTxWarp>
              <a:noAutofit/>
            </a:bodyPr>
            <a:lstStyle/>
            <a:p>
              <a:pPr marL="0" marR="0" lvl="0" indent="0" algn="l" defTabSz="913698" rtl="0" eaLnBrk="1" fontAlgn="auto" latinLnBrk="0" hangingPunct="1">
                <a:lnSpc>
                  <a:spcPct val="90000"/>
                </a:lnSpc>
                <a:spcBef>
                  <a:spcPts val="0"/>
                </a:spcBef>
                <a:spcAft>
                  <a:spcPts val="0"/>
                </a:spcAft>
                <a:buClrTx/>
                <a:buSzTx/>
                <a:buFontTx/>
                <a:buNone/>
                <a:tabLst/>
                <a:defRPr/>
              </a:pPr>
              <a:r>
                <a:rPr kumimoji="0" lang="en-US" altLang="zh-CN"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Semibold"/>
                  <a:ea typeface="+mn-ea"/>
                  <a:cs typeface="Segoe UI Semilight" panose="020B0402040204020203" pitchFamily="34" charset="0"/>
                </a:rPr>
                <a:t>On-premises</a:t>
              </a:r>
            </a:p>
            <a:p>
              <a:pPr marL="0" marR="0" lvl="0" indent="0" algn="l" defTabSz="913698"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Semibold"/>
                  <a:ea typeface="+mn-ea"/>
                  <a:cs typeface="Segoe UI Semilight" panose="020B0402040204020203" pitchFamily="34" charset="0"/>
                </a:rPr>
                <a:t>workloads</a:t>
              </a:r>
              <a:r>
                <a:rPr kumimoji="0" lang="en-US" sz="11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a:t>
              </a:r>
            </a:p>
          </p:txBody>
        </p:sp>
        <p:sp>
          <p:nvSpPr>
            <p:cNvPr id="3" name="TextBox 2">
              <a:extLst>
                <a:ext uri="{FF2B5EF4-FFF2-40B4-BE49-F238E27FC236}">
                  <a16:creationId xmlns:a16="http://schemas.microsoft.com/office/drawing/2014/main" id="{FB4F26B1-98E3-1A9E-4E46-0FCA2270A63D}"/>
                </a:ext>
              </a:extLst>
            </p:cNvPr>
            <p:cNvSpPr txBox="1"/>
            <p:nvPr/>
          </p:nvSpPr>
          <p:spPr>
            <a:xfrm>
              <a:off x="7369650" y="5705293"/>
              <a:ext cx="510735" cy="12307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Kubernetes</a:t>
              </a:r>
              <a:endPar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1026" name="Picture 2">
              <a:extLst>
                <a:ext uri="{FF2B5EF4-FFF2-40B4-BE49-F238E27FC236}">
                  <a16:creationId xmlns:a16="http://schemas.microsoft.com/office/drawing/2014/main" id="{B93391DC-E295-160C-E4CB-5A039A434BBB}"/>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7495394" y="5419366"/>
              <a:ext cx="259249" cy="25137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9493A470-3975-D44A-AD74-E5A42EBE4B50}"/>
                </a:ext>
              </a:extLst>
            </p:cNvPr>
            <p:cNvSpPr txBox="1"/>
            <p:nvPr/>
          </p:nvSpPr>
          <p:spPr>
            <a:xfrm>
              <a:off x="8216360" y="5705294"/>
              <a:ext cx="535880" cy="12307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SQL Servers</a:t>
              </a:r>
              <a:endPar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pic>
          <p:nvPicPr>
            <p:cNvPr id="31" name="Graphic 30">
              <a:extLst>
                <a:ext uri="{FF2B5EF4-FFF2-40B4-BE49-F238E27FC236}">
                  <a16:creationId xmlns:a16="http://schemas.microsoft.com/office/drawing/2014/main" id="{EDCE24AD-1EEB-2893-CFF8-892E181177A2}"/>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402473" y="5432190"/>
              <a:ext cx="225728" cy="225728"/>
            </a:xfrm>
            <a:prstGeom prst="rect">
              <a:avLst/>
            </a:prstGeom>
          </p:spPr>
        </p:pic>
        <p:sp>
          <p:nvSpPr>
            <p:cNvPr id="28" name="TextBox 27">
              <a:extLst>
                <a:ext uri="{FF2B5EF4-FFF2-40B4-BE49-F238E27FC236}">
                  <a16:creationId xmlns:a16="http://schemas.microsoft.com/office/drawing/2014/main" id="{7A18668D-2BE4-524D-B3CE-D5FF02FC5BD2}"/>
                </a:ext>
              </a:extLst>
            </p:cNvPr>
            <p:cNvSpPr txBox="1"/>
            <p:nvPr/>
          </p:nvSpPr>
          <p:spPr>
            <a:xfrm>
              <a:off x="9188131" y="5705293"/>
              <a:ext cx="326872" cy="12307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Servers</a:t>
              </a:r>
              <a:endPar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grpSp>
          <p:nvGrpSpPr>
            <p:cNvPr id="54" name="server 2" descr="server">
              <a:extLst>
                <a:ext uri="{FF2B5EF4-FFF2-40B4-BE49-F238E27FC236}">
                  <a16:creationId xmlns:a16="http://schemas.microsoft.com/office/drawing/2014/main" id="{2F6C272B-1C3F-48F4-B6A1-101BF45836AF}"/>
                </a:ext>
              </a:extLst>
            </p:cNvPr>
            <p:cNvGrpSpPr>
              <a:grpSpLocks noChangeAspect="1"/>
            </p:cNvGrpSpPr>
            <p:nvPr/>
          </p:nvGrpSpPr>
          <p:grpSpPr bwMode="auto">
            <a:xfrm>
              <a:off x="9252377" y="5454133"/>
              <a:ext cx="228866" cy="203784"/>
              <a:chOff x="1608" y="1359"/>
              <a:chExt cx="292" cy="260"/>
            </a:xfrm>
          </p:grpSpPr>
          <p:sp>
            <p:nvSpPr>
              <p:cNvPr id="55" name="AutoShape 11">
                <a:extLst>
                  <a:ext uri="{FF2B5EF4-FFF2-40B4-BE49-F238E27FC236}">
                    <a16:creationId xmlns:a16="http://schemas.microsoft.com/office/drawing/2014/main" id="{4C720EDE-E46B-B8D3-8FE6-1C954627C104}"/>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Rectangle 13">
                <a:extLst>
                  <a:ext uri="{FF2B5EF4-FFF2-40B4-BE49-F238E27FC236}">
                    <a16:creationId xmlns:a16="http://schemas.microsoft.com/office/drawing/2014/main" id="{FAD57D00-18E0-E211-F927-8F479202EE1D}"/>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sp>
            <p:nvSpPr>
              <p:cNvPr id="57" name="Rectangle 14">
                <a:extLst>
                  <a:ext uri="{FF2B5EF4-FFF2-40B4-BE49-F238E27FC236}">
                    <a16:creationId xmlns:a16="http://schemas.microsoft.com/office/drawing/2014/main" id="{FEFE6370-D6E0-82B2-B3DE-7CABE8D2DA18}"/>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sp>
            <p:nvSpPr>
              <p:cNvPr id="58" name="Rectangle 15">
                <a:extLst>
                  <a:ext uri="{FF2B5EF4-FFF2-40B4-BE49-F238E27FC236}">
                    <a16:creationId xmlns:a16="http://schemas.microsoft.com/office/drawing/2014/main" id="{B76B337E-CD66-9A90-D277-C1D4301BED26}"/>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sp>
            <p:nvSpPr>
              <p:cNvPr id="59" name="Rectangle 16">
                <a:extLst>
                  <a:ext uri="{FF2B5EF4-FFF2-40B4-BE49-F238E27FC236}">
                    <a16:creationId xmlns:a16="http://schemas.microsoft.com/office/drawing/2014/main" id="{F197F552-CDEE-F433-502C-5C3239F10CD8}"/>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sp>
            <p:nvSpPr>
              <p:cNvPr id="60" name="Rectangle 17">
                <a:extLst>
                  <a:ext uri="{FF2B5EF4-FFF2-40B4-BE49-F238E27FC236}">
                    <a16:creationId xmlns:a16="http://schemas.microsoft.com/office/drawing/2014/main" id="{FD381DBF-BC61-86EC-457C-9FF3A1905353}"/>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sp>
            <p:nvSpPr>
              <p:cNvPr id="62" name="Rectangle 18">
                <a:extLst>
                  <a:ext uri="{FF2B5EF4-FFF2-40B4-BE49-F238E27FC236}">
                    <a16:creationId xmlns:a16="http://schemas.microsoft.com/office/drawing/2014/main" id="{3E3F3C5E-5892-2D08-8465-408916D5F70C}"/>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sp>
            <p:nvSpPr>
              <p:cNvPr id="64" name="Rectangle 19">
                <a:extLst>
                  <a:ext uri="{FF2B5EF4-FFF2-40B4-BE49-F238E27FC236}">
                    <a16:creationId xmlns:a16="http://schemas.microsoft.com/office/drawing/2014/main" id="{9C4AF4E0-4B8A-CE26-118E-B41745053A91}"/>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sp>
            <p:nvSpPr>
              <p:cNvPr id="65" name="Rectangle 20">
                <a:extLst>
                  <a:ext uri="{FF2B5EF4-FFF2-40B4-BE49-F238E27FC236}">
                    <a16:creationId xmlns:a16="http://schemas.microsoft.com/office/drawing/2014/main" id="{4434B03A-C070-AE67-5F50-8B8BD3749B57}"/>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sp>
            <p:nvSpPr>
              <p:cNvPr id="67" name="Rectangle 21">
                <a:extLst>
                  <a:ext uri="{FF2B5EF4-FFF2-40B4-BE49-F238E27FC236}">
                    <a16:creationId xmlns:a16="http://schemas.microsoft.com/office/drawing/2014/main" id="{ADF18ABE-A9D0-7DB6-E080-B36D6D172FB2}"/>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sp>
            <p:nvSpPr>
              <p:cNvPr id="69" name="Rectangle 22">
                <a:extLst>
                  <a:ext uri="{FF2B5EF4-FFF2-40B4-BE49-F238E27FC236}">
                    <a16:creationId xmlns:a16="http://schemas.microsoft.com/office/drawing/2014/main" id="{50DE3967-1E29-66E4-FC33-DC0784AD99BF}"/>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sp>
            <p:nvSpPr>
              <p:cNvPr id="70" name="Rectangle 23">
                <a:extLst>
                  <a:ext uri="{FF2B5EF4-FFF2-40B4-BE49-F238E27FC236}">
                    <a16:creationId xmlns:a16="http://schemas.microsoft.com/office/drawing/2014/main" id="{59C3C1C8-F9B3-62A1-EA0A-7529B98EF13B}"/>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sp>
            <p:nvSpPr>
              <p:cNvPr id="72" name="Rectangle 24">
                <a:extLst>
                  <a:ext uri="{FF2B5EF4-FFF2-40B4-BE49-F238E27FC236}">
                    <a16:creationId xmlns:a16="http://schemas.microsoft.com/office/drawing/2014/main" id="{9D76F477-04BD-E1E8-2115-5A1AB1D456CC}"/>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grpSp>
        <p:sp>
          <p:nvSpPr>
            <p:cNvPr id="102" name="TextBox 101">
              <a:extLst>
                <a:ext uri="{FF2B5EF4-FFF2-40B4-BE49-F238E27FC236}">
                  <a16:creationId xmlns:a16="http://schemas.microsoft.com/office/drawing/2014/main" id="{061F0E1F-C61F-6BC7-DA60-54DE15FAFBBF}"/>
                </a:ext>
              </a:extLst>
            </p:cNvPr>
            <p:cNvSpPr txBox="1"/>
            <p:nvPr/>
          </p:nvSpPr>
          <p:spPr>
            <a:xfrm>
              <a:off x="10198206" y="2096655"/>
              <a:ext cx="738601" cy="12307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Unmanaged K8s</a:t>
              </a:r>
              <a:endPar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grpSp>
          <p:nvGrpSpPr>
            <p:cNvPr id="110" name="Group 109">
              <a:extLst>
                <a:ext uri="{FF2B5EF4-FFF2-40B4-BE49-F238E27FC236}">
                  <a16:creationId xmlns:a16="http://schemas.microsoft.com/office/drawing/2014/main" id="{F262D4ED-5F13-2E74-7A0D-8E1BF77BD3E0}"/>
                </a:ext>
                <a:ext uri="{C183D7F6-B498-43B3-948B-1728B52AA6E4}">
                  <adec:decorative xmlns:adec="http://schemas.microsoft.com/office/drawing/2017/decorative" val="1"/>
                </a:ext>
              </a:extLst>
            </p:cNvPr>
            <p:cNvGrpSpPr/>
            <p:nvPr/>
          </p:nvGrpSpPr>
          <p:grpSpPr>
            <a:xfrm>
              <a:off x="10451516" y="1806719"/>
              <a:ext cx="305556" cy="276365"/>
              <a:chOff x="10793266" y="1809914"/>
              <a:chExt cx="311683" cy="281907"/>
            </a:xfrm>
          </p:grpSpPr>
          <p:pic>
            <p:nvPicPr>
              <p:cNvPr id="1030" name="Picture 6">
                <a:extLst>
                  <a:ext uri="{FF2B5EF4-FFF2-40B4-BE49-F238E27FC236}">
                    <a16:creationId xmlns:a16="http://schemas.microsoft.com/office/drawing/2014/main" id="{C7F56DBC-B140-FA26-D79E-3977B525F997}"/>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0793266" y="1809914"/>
                <a:ext cx="278377" cy="269923"/>
              </a:xfrm>
              <a:prstGeom prst="rect">
                <a:avLst/>
              </a:prstGeom>
              <a:noFill/>
              <a:extLst>
                <a:ext uri="{909E8E84-426E-40DD-AFC4-6F175D3DCCD1}">
                  <a14:hiddenFill xmlns:a14="http://schemas.microsoft.com/office/drawing/2010/main">
                    <a:solidFill>
                      <a:srgbClr val="FFFFFF"/>
                    </a:solidFill>
                  </a14:hiddenFill>
                </a:ext>
              </a:extLst>
            </p:spPr>
          </p:pic>
          <p:grpSp>
            <p:nvGrpSpPr>
              <p:cNvPr id="109" name="Group 108">
                <a:extLst>
                  <a:ext uri="{FF2B5EF4-FFF2-40B4-BE49-F238E27FC236}">
                    <a16:creationId xmlns:a16="http://schemas.microsoft.com/office/drawing/2014/main" id="{934EEE48-4F74-DD6A-0645-8E9D21E4F072}"/>
                  </a:ext>
                </a:extLst>
              </p:cNvPr>
              <p:cNvGrpSpPr/>
              <p:nvPr/>
            </p:nvGrpSpPr>
            <p:grpSpPr>
              <a:xfrm>
                <a:off x="10968449" y="1922544"/>
                <a:ext cx="136500" cy="169277"/>
                <a:chOff x="10968331" y="1914677"/>
                <a:chExt cx="136500" cy="169277"/>
              </a:xfrm>
            </p:grpSpPr>
            <p:sp>
              <p:nvSpPr>
                <p:cNvPr id="107" name="Oval 106">
                  <a:extLst>
                    <a:ext uri="{FF2B5EF4-FFF2-40B4-BE49-F238E27FC236}">
                      <a16:creationId xmlns:a16="http://schemas.microsoft.com/office/drawing/2014/main" id="{8B9BFE64-82AA-6FF5-D380-0B99E7C441F7}"/>
                    </a:ext>
                  </a:extLst>
                </p:cNvPr>
                <p:cNvSpPr/>
                <p:nvPr/>
              </p:nvSpPr>
              <p:spPr bwMode="auto">
                <a:xfrm>
                  <a:off x="10968331" y="1942971"/>
                  <a:ext cx="136500" cy="136500"/>
                </a:xfrm>
                <a:prstGeom prst="ellipse">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Segoe UI" pitchFamily="34" charset="0"/>
                    <a:cs typeface="Segoe UI" pitchFamily="34" charset="0"/>
                  </a:endParaRPr>
                </a:p>
              </p:txBody>
            </p:sp>
            <p:sp>
              <p:nvSpPr>
                <p:cNvPr id="108" name="TextBox 107">
                  <a:extLst>
                    <a:ext uri="{FF2B5EF4-FFF2-40B4-BE49-F238E27FC236}">
                      <a16:creationId xmlns:a16="http://schemas.microsoft.com/office/drawing/2014/main" id="{65E38128-D513-6F40-C47E-38D6BE17F9A9}"/>
                    </a:ext>
                  </a:extLst>
                </p:cNvPr>
                <p:cNvSpPr txBox="1"/>
                <p:nvPr/>
              </p:nvSpPr>
              <p:spPr>
                <a:xfrm>
                  <a:off x="11008528" y="1914677"/>
                  <a:ext cx="56106"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rPr>
                    <a:t>-</a:t>
                  </a:r>
                  <a:endParaRPr kumimoji="0" lang="en-US" sz="1961"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grpSp>
        </p:grpSp>
        <p:sp>
          <p:nvSpPr>
            <p:cNvPr id="91" name="TextBox 90">
              <a:extLst>
                <a:ext uri="{FF2B5EF4-FFF2-40B4-BE49-F238E27FC236}">
                  <a16:creationId xmlns:a16="http://schemas.microsoft.com/office/drawing/2014/main" id="{22807639-599D-F945-170B-5E895EAA173D}"/>
                </a:ext>
              </a:extLst>
            </p:cNvPr>
            <p:cNvSpPr txBox="1"/>
            <p:nvPr/>
          </p:nvSpPr>
          <p:spPr>
            <a:xfrm>
              <a:off x="9835621" y="4236014"/>
              <a:ext cx="1090616" cy="12307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Unmanaged Kubernetes</a:t>
              </a:r>
            </a:p>
          </p:txBody>
        </p:sp>
        <p:grpSp>
          <p:nvGrpSpPr>
            <p:cNvPr id="1031" name="Group 1030">
              <a:extLst>
                <a:ext uri="{FF2B5EF4-FFF2-40B4-BE49-F238E27FC236}">
                  <a16:creationId xmlns:a16="http://schemas.microsoft.com/office/drawing/2014/main" id="{4410830A-2630-6E07-6E67-2F3D8228858E}"/>
                </a:ext>
                <a:ext uri="{C183D7F6-B498-43B3-948B-1728B52AA6E4}">
                  <adec:decorative xmlns:adec="http://schemas.microsoft.com/office/drawing/2017/decorative" val="1"/>
                </a:ext>
              </a:extLst>
            </p:cNvPr>
            <p:cNvGrpSpPr/>
            <p:nvPr/>
          </p:nvGrpSpPr>
          <p:grpSpPr>
            <a:xfrm>
              <a:off x="10246141" y="3934898"/>
              <a:ext cx="305556" cy="276365"/>
              <a:chOff x="10583774" y="3980769"/>
              <a:chExt cx="311683" cy="281907"/>
            </a:xfrm>
          </p:grpSpPr>
          <p:pic>
            <p:nvPicPr>
              <p:cNvPr id="112" name="Picture 6">
                <a:extLst>
                  <a:ext uri="{FF2B5EF4-FFF2-40B4-BE49-F238E27FC236}">
                    <a16:creationId xmlns:a16="http://schemas.microsoft.com/office/drawing/2014/main" id="{F8B90020-6499-C264-5D42-CAE7BD6A12EF}"/>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0583774" y="3980769"/>
                <a:ext cx="278377" cy="269923"/>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112">
                <a:extLst>
                  <a:ext uri="{FF2B5EF4-FFF2-40B4-BE49-F238E27FC236}">
                    <a16:creationId xmlns:a16="http://schemas.microsoft.com/office/drawing/2014/main" id="{5A1AEB01-F656-3509-2187-EC177014447D}"/>
                  </a:ext>
                </a:extLst>
              </p:cNvPr>
              <p:cNvGrpSpPr/>
              <p:nvPr/>
            </p:nvGrpSpPr>
            <p:grpSpPr>
              <a:xfrm>
                <a:off x="10758957" y="4093399"/>
                <a:ext cx="136500" cy="169277"/>
                <a:chOff x="10968331" y="1914677"/>
                <a:chExt cx="136500" cy="169277"/>
              </a:xfrm>
            </p:grpSpPr>
            <p:sp>
              <p:nvSpPr>
                <p:cNvPr id="114" name="Oval 113">
                  <a:extLst>
                    <a:ext uri="{FF2B5EF4-FFF2-40B4-BE49-F238E27FC236}">
                      <a16:creationId xmlns:a16="http://schemas.microsoft.com/office/drawing/2014/main" id="{DB17C869-1DCD-8A99-04D4-DA9AED054054}"/>
                    </a:ext>
                  </a:extLst>
                </p:cNvPr>
                <p:cNvSpPr/>
                <p:nvPr/>
              </p:nvSpPr>
              <p:spPr bwMode="auto">
                <a:xfrm>
                  <a:off x="10968331" y="1942971"/>
                  <a:ext cx="136500" cy="136500"/>
                </a:xfrm>
                <a:prstGeom prst="ellipse">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D87932FB-1BF4-0A5C-5550-5DAE06C153D7}"/>
                    </a:ext>
                  </a:extLst>
                </p:cNvPr>
                <p:cNvSpPr txBox="1"/>
                <p:nvPr/>
              </p:nvSpPr>
              <p:spPr>
                <a:xfrm>
                  <a:off x="11008528" y="1914677"/>
                  <a:ext cx="56106"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rPr>
                    <a:t>-</a:t>
                  </a:r>
                  <a:endParaRPr kumimoji="0" lang="en-US" sz="1961"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grpSp>
        </p:grpSp>
        <p:sp>
          <p:nvSpPr>
            <p:cNvPr id="89" name="TextBox 88">
              <a:extLst>
                <a:ext uri="{FF2B5EF4-FFF2-40B4-BE49-F238E27FC236}">
                  <a16:creationId xmlns:a16="http://schemas.microsoft.com/office/drawing/2014/main" id="{735DE695-6204-3100-4339-E1CD39E786FE}"/>
                </a:ext>
              </a:extLst>
            </p:cNvPr>
            <p:cNvSpPr txBox="1"/>
            <p:nvPr/>
          </p:nvSpPr>
          <p:spPr>
            <a:xfrm>
              <a:off x="8939344" y="4236014"/>
              <a:ext cx="760602" cy="12307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Unmanaged SQL</a:t>
              </a:r>
            </a:p>
          </p:txBody>
        </p:sp>
        <p:grpSp>
          <p:nvGrpSpPr>
            <p:cNvPr id="120" name="Group 119">
              <a:extLst>
                <a:ext uri="{FF2B5EF4-FFF2-40B4-BE49-F238E27FC236}">
                  <a16:creationId xmlns:a16="http://schemas.microsoft.com/office/drawing/2014/main" id="{62E90B28-7EE9-72F7-D0CD-D76284F3588F}"/>
                </a:ext>
                <a:ext uri="{C183D7F6-B498-43B3-948B-1728B52AA6E4}">
                  <adec:decorative xmlns:adec="http://schemas.microsoft.com/office/drawing/2017/decorative" val="1"/>
                </a:ext>
              </a:extLst>
            </p:cNvPr>
            <p:cNvGrpSpPr/>
            <p:nvPr/>
          </p:nvGrpSpPr>
          <p:grpSpPr>
            <a:xfrm>
              <a:off x="9222230" y="3952428"/>
              <a:ext cx="289482" cy="271576"/>
              <a:chOff x="9539329" y="3998650"/>
              <a:chExt cx="295287" cy="277022"/>
            </a:xfrm>
          </p:grpSpPr>
          <p:pic>
            <p:nvPicPr>
              <p:cNvPr id="66" name="Graphic 65">
                <a:extLst>
                  <a:ext uri="{FF2B5EF4-FFF2-40B4-BE49-F238E27FC236}">
                    <a16:creationId xmlns:a16="http://schemas.microsoft.com/office/drawing/2014/main" id="{24C6F8E6-7D2E-F790-8935-935146253B27}"/>
                  </a:ext>
                  <a:ext uri="{C183D7F6-B498-43B3-948B-1728B52AA6E4}">
                    <adec:decorative xmlns:adec="http://schemas.microsoft.com/office/drawing/2017/decorative" val="1"/>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539329" y="3998650"/>
                <a:ext cx="247881" cy="247880"/>
              </a:xfrm>
              <a:prstGeom prst="rect">
                <a:avLst/>
              </a:prstGeom>
            </p:spPr>
          </p:pic>
          <p:grpSp>
            <p:nvGrpSpPr>
              <p:cNvPr id="116" name="Group 115">
                <a:extLst>
                  <a:ext uri="{FF2B5EF4-FFF2-40B4-BE49-F238E27FC236}">
                    <a16:creationId xmlns:a16="http://schemas.microsoft.com/office/drawing/2014/main" id="{CBFF7EFA-078E-0F59-5CEA-92370976156B}"/>
                  </a:ext>
                </a:extLst>
              </p:cNvPr>
              <p:cNvGrpSpPr/>
              <p:nvPr/>
            </p:nvGrpSpPr>
            <p:grpSpPr>
              <a:xfrm>
                <a:off x="9698116" y="4106395"/>
                <a:ext cx="136500" cy="169277"/>
                <a:chOff x="10968331" y="1914677"/>
                <a:chExt cx="136500" cy="169277"/>
              </a:xfrm>
            </p:grpSpPr>
            <p:sp>
              <p:nvSpPr>
                <p:cNvPr id="118" name="Oval 117">
                  <a:extLst>
                    <a:ext uri="{FF2B5EF4-FFF2-40B4-BE49-F238E27FC236}">
                      <a16:creationId xmlns:a16="http://schemas.microsoft.com/office/drawing/2014/main" id="{F18F1D81-1792-39EB-76CE-FB3874E62A96}"/>
                    </a:ext>
                  </a:extLst>
                </p:cNvPr>
                <p:cNvSpPr/>
                <p:nvPr/>
              </p:nvSpPr>
              <p:spPr bwMode="auto">
                <a:xfrm>
                  <a:off x="10968331" y="1942971"/>
                  <a:ext cx="136500" cy="136500"/>
                </a:xfrm>
                <a:prstGeom prst="ellipse">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Segoe UI" pitchFamily="34" charset="0"/>
                    <a:cs typeface="Segoe UI" pitchFamily="34" charset="0"/>
                  </a:endParaRPr>
                </a:p>
              </p:txBody>
            </p:sp>
            <p:sp>
              <p:nvSpPr>
                <p:cNvPr id="119" name="TextBox 118">
                  <a:extLst>
                    <a:ext uri="{FF2B5EF4-FFF2-40B4-BE49-F238E27FC236}">
                      <a16:creationId xmlns:a16="http://schemas.microsoft.com/office/drawing/2014/main" id="{26D695BD-F565-0F92-68FC-ED0F636D4999}"/>
                    </a:ext>
                  </a:extLst>
                </p:cNvPr>
                <p:cNvSpPr txBox="1"/>
                <p:nvPr/>
              </p:nvSpPr>
              <p:spPr>
                <a:xfrm>
                  <a:off x="11008528" y="1914677"/>
                  <a:ext cx="56106"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rPr>
                    <a:t>-</a:t>
                  </a:r>
                  <a:endParaRPr kumimoji="0" lang="en-US" sz="1961"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grpSp>
        </p:grpSp>
        <p:sp>
          <p:nvSpPr>
            <p:cNvPr id="76" name="TextBox 75">
              <a:extLst>
                <a:ext uri="{FF2B5EF4-FFF2-40B4-BE49-F238E27FC236}">
                  <a16:creationId xmlns:a16="http://schemas.microsoft.com/office/drawing/2014/main" id="{B86CACBC-48DD-FFCE-A622-1DDAD9027C48}"/>
                </a:ext>
              </a:extLst>
            </p:cNvPr>
            <p:cNvSpPr txBox="1"/>
            <p:nvPr/>
          </p:nvSpPr>
          <p:spPr>
            <a:xfrm>
              <a:off x="11022610" y="3522954"/>
              <a:ext cx="650597" cy="10560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Unmanaged SQL</a:t>
              </a:r>
              <a:endParaRPr kumimoji="0" lang="en-US" sz="686"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C40201D0-D5D0-AE17-5F17-F51E250D07E3}"/>
                </a:ext>
              </a:extLst>
            </p:cNvPr>
            <p:cNvGrpSpPr/>
            <p:nvPr/>
          </p:nvGrpSpPr>
          <p:grpSpPr>
            <a:xfrm>
              <a:off x="11183868" y="3263050"/>
              <a:ext cx="282479" cy="271576"/>
              <a:chOff x="9489321" y="3998650"/>
              <a:chExt cx="288143" cy="277022"/>
            </a:xfrm>
          </p:grpSpPr>
          <p:pic>
            <p:nvPicPr>
              <p:cNvPr id="122" name="Graphic 121">
                <a:extLst>
                  <a:ext uri="{FF2B5EF4-FFF2-40B4-BE49-F238E27FC236}">
                    <a16:creationId xmlns:a16="http://schemas.microsoft.com/office/drawing/2014/main" id="{845501C2-BE69-3214-2E41-E0E295F73EB3}"/>
                  </a:ext>
                  <a:ext uri="{C183D7F6-B498-43B3-948B-1728B52AA6E4}">
                    <adec:decorative xmlns:adec="http://schemas.microsoft.com/office/drawing/2017/decorative" val="1"/>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489321" y="3998650"/>
                <a:ext cx="247881" cy="247880"/>
              </a:xfrm>
              <a:prstGeom prst="rect">
                <a:avLst/>
              </a:prstGeom>
            </p:spPr>
          </p:pic>
          <p:grpSp>
            <p:nvGrpSpPr>
              <p:cNvPr id="123" name="Group 122">
                <a:extLst>
                  <a:ext uri="{FF2B5EF4-FFF2-40B4-BE49-F238E27FC236}">
                    <a16:creationId xmlns:a16="http://schemas.microsoft.com/office/drawing/2014/main" id="{906BC69B-7694-EC29-40FD-0AA365A27027}"/>
                  </a:ext>
                </a:extLst>
              </p:cNvPr>
              <p:cNvGrpSpPr/>
              <p:nvPr/>
            </p:nvGrpSpPr>
            <p:grpSpPr>
              <a:xfrm>
                <a:off x="9640964" y="4106395"/>
                <a:ext cx="136500" cy="169277"/>
                <a:chOff x="10911179" y="1914677"/>
                <a:chExt cx="136500" cy="169277"/>
              </a:xfrm>
            </p:grpSpPr>
            <p:sp>
              <p:nvSpPr>
                <p:cNvPr id="124" name="Oval 123">
                  <a:extLst>
                    <a:ext uri="{FF2B5EF4-FFF2-40B4-BE49-F238E27FC236}">
                      <a16:creationId xmlns:a16="http://schemas.microsoft.com/office/drawing/2014/main" id="{C8E812EF-9DB8-28EE-8065-C54744209E55}"/>
                    </a:ext>
                  </a:extLst>
                </p:cNvPr>
                <p:cNvSpPr/>
                <p:nvPr/>
              </p:nvSpPr>
              <p:spPr bwMode="auto">
                <a:xfrm>
                  <a:off x="10911179" y="1942971"/>
                  <a:ext cx="136500" cy="136500"/>
                </a:xfrm>
                <a:prstGeom prst="ellipse">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Segoe UI" pitchFamily="34" charset="0"/>
                    <a:cs typeface="Segoe UI" pitchFamily="34" charset="0"/>
                  </a:endParaRPr>
                </a:p>
              </p:txBody>
            </p:sp>
            <p:sp>
              <p:nvSpPr>
                <p:cNvPr id="125" name="TextBox 124">
                  <a:extLst>
                    <a:ext uri="{FF2B5EF4-FFF2-40B4-BE49-F238E27FC236}">
                      <a16:creationId xmlns:a16="http://schemas.microsoft.com/office/drawing/2014/main" id="{BF6A8622-DB6C-3F31-8F43-68F0CCA07F3D}"/>
                    </a:ext>
                  </a:extLst>
                </p:cNvPr>
                <p:cNvSpPr txBox="1"/>
                <p:nvPr/>
              </p:nvSpPr>
              <p:spPr>
                <a:xfrm>
                  <a:off x="10958520" y="1914677"/>
                  <a:ext cx="56106"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rPr>
                    <a:t>-</a:t>
                  </a:r>
                  <a:endParaRPr kumimoji="0" lang="en-US" sz="1961"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grpSp>
        </p:grpSp>
        <p:sp>
          <p:nvSpPr>
            <p:cNvPr id="77" name="TextBox 76">
              <a:extLst>
                <a:ext uri="{FF2B5EF4-FFF2-40B4-BE49-F238E27FC236}">
                  <a16:creationId xmlns:a16="http://schemas.microsoft.com/office/drawing/2014/main" id="{F0A4C78C-C634-A37E-4178-4B0370C27471}"/>
                </a:ext>
              </a:extLst>
            </p:cNvPr>
            <p:cNvSpPr txBox="1"/>
            <p:nvPr/>
          </p:nvSpPr>
          <p:spPr>
            <a:xfrm>
              <a:off x="9139083" y="4977831"/>
              <a:ext cx="760602" cy="12307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Unmanaged SQL</a:t>
              </a:r>
            </a:p>
          </p:txBody>
        </p:sp>
        <p:grpSp>
          <p:nvGrpSpPr>
            <p:cNvPr id="126" name="Group 125">
              <a:extLst>
                <a:ext uri="{FF2B5EF4-FFF2-40B4-BE49-F238E27FC236}">
                  <a16:creationId xmlns:a16="http://schemas.microsoft.com/office/drawing/2014/main" id="{871CDE94-511E-B5D5-550A-B71DAAF35A71}"/>
                </a:ext>
              </a:extLst>
            </p:cNvPr>
            <p:cNvGrpSpPr/>
            <p:nvPr/>
          </p:nvGrpSpPr>
          <p:grpSpPr>
            <a:xfrm>
              <a:off x="9374643" y="4686748"/>
              <a:ext cx="289482" cy="271576"/>
              <a:chOff x="9539329" y="3998650"/>
              <a:chExt cx="295287" cy="277022"/>
            </a:xfrm>
          </p:grpSpPr>
          <p:pic>
            <p:nvPicPr>
              <p:cNvPr id="127" name="Graphic 126">
                <a:extLst>
                  <a:ext uri="{FF2B5EF4-FFF2-40B4-BE49-F238E27FC236}">
                    <a16:creationId xmlns:a16="http://schemas.microsoft.com/office/drawing/2014/main" id="{1B9E1B3C-E288-97C4-6FB0-A6F1F04D87BD}"/>
                  </a:ext>
                  <a:ext uri="{C183D7F6-B498-43B3-948B-1728B52AA6E4}">
                    <adec:decorative xmlns:adec="http://schemas.microsoft.com/office/drawing/2017/decorative" val="1"/>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539329" y="3998650"/>
                <a:ext cx="247881" cy="247880"/>
              </a:xfrm>
              <a:prstGeom prst="rect">
                <a:avLst/>
              </a:prstGeom>
            </p:spPr>
          </p:pic>
          <p:grpSp>
            <p:nvGrpSpPr>
              <p:cNvPr id="1024" name="Group 1023">
                <a:extLst>
                  <a:ext uri="{FF2B5EF4-FFF2-40B4-BE49-F238E27FC236}">
                    <a16:creationId xmlns:a16="http://schemas.microsoft.com/office/drawing/2014/main" id="{53C12F79-E484-8973-62D0-5324F436A693}"/>
                  </a:ext>
                </a:extLst>
              </p:cNvPr>
              <p:cNvGrpSpPr/>
              <p:nvPr/>
            </p:nvGrpSpPr>
            <p:grpSpPr>
              <a:xfrm>
                <a:off x="9698116" y="4106395"/>
                <a:ext cx="136500" cy="169277"/>
                <a:chOff x="10968331" y="1914677"/>
                <a:chExt cx="136500" cy="169277"/>
              </a:xfrm>
            </p:grpSpPr>
            <p:sp>
              <p:nvSpPr>
                <p:cNvPr id="1025" name="Oval 1024">
                  <a:extLst>
                    <a:ext uri="{FF2B5EF4-FFF2-40B4-BE49-F238E27FC236}">
                      <a16:creationId xmlns:a16="http://schemas.microsoft.com/office/drawing/2014/main" id="{31585852-5DCC-49DC-E8F3-BF74A2BB521E}"/>
                    </a:ext>
                  </a:extLst>
                </p:cNvPr>
                <p:cNvSpPr/>
                <p:nvPr/>
              </p:nvSpPr>
              <p:spPr bwMode="auto">
                <a:xfrm>
                  <a:off x="10968331" y="1942971"/>
                  <a:ext cx="136500" cy="136500"/>
                </a:xfrm>
                <a:prstGeom prst="ellipse">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Segoe UI" pitchFamily="34" charset="0"/>
                    <a:cs typeface="Segoe UI" pitchFamily="34" charset="0"/>
                  </a:endParaRPr>
                </a:p>
              </p:txBody>
            </p:sp>
            <p:sp>
              <p:nvSpPr>
                <p:cNvPr id="1027" name="TextBox 1026">
                  <a:extLst>
                    <a:ext uri="{FF2B5EF4-FFF2-40B4-BE49-F238E27FC236}">
                      <a16:creationId xmlns:a16="http://schemas.microsoft.com/office/drawing/2014/main" id="{25D490BF-D9E4-0D8A-AC56-2F31B1F015AB}"/>
                    </a:ext>
                  </a:extLst>
                </p:cNvPr>
                <p:cNvSpPr txBox="1"/>
                <p:nvPr/>
              </p:nvSpPr>
              <p:spPr>
                <a:xfrm>
                  <a:off x="11008528" y="1914677"/>
                  <a:ext cx="56106"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rPr>
                    <a:t>-</a:t>
                  </a:r>
                  <a:endParaRPr kumimoji="0" lang="en-US" sz="1961"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grpSp>
        </p:grpSp>
        <p:sp>
          <p:nvSpPr>
            <p:cNvPr id="81" name="TextBox 80">
              <a:extLst>
                <a:ext uri="{FF2B5EF4-FFF2-40B4-BE49-F238E27FC236}">
                  <a16:creationId xmlns:a16="http://schemas.microsoft.com/office/drawing/2014/main" id="{5974AB8A-F9A4-156D-31D7-937308A8A0A6}"/>
                </a:ext>
              </a:extLst>
            </p:cNvPr>
            <p:cNvSpPr txBox="1"/>
            <p:nvPr/>
          </p:nvSpPr>
          <p:spPr>
            <a:xfrm>
              <a:off x="10035362" y="4977831"/>
              <a:ext cx="1090616" cy="12307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0">
                        <a:srgbClr val="000000"/>
                      </a:gs>
                      <a:gs pos="100000">
                        <a:srgbClr val="000000"/>
                      </a:gs>
                    </a:gsLst>
                    <a:lin ang="0" scaled="1"/>
                  </a:gradFill>
                  <a:effectLst/>
                  <a:uLnTx/>
                  <a:uFillTx/>
                  <a:latin typeface="Segoe UI"/>
                  <a:ea typeface="+mn-ea"/>
                  <a:cs typeface="Segoe UI Semilight" panose="020B0402040204020203" pitchFamily="34" charset="0"/>
                </a:rPr>
                <a:t>Unmanaged Kubernetes</a:t>
              </a:r>
            </a:p>
          </p:txBody>
        </p:sp>
        <p:grpSp>
          <p:nvGrpSpPr>
            <p:cNvPr id="1032" name="Group 1031">
              <a:extLst>
                <a:ext uri="{FF2B5EF4-FFF2-40B4-BE49-F238E27FC236}">
                  <a16:creationId xmlns:a16="http://schemas.microsoft.com/office/drawing/2014/main" id="{DA58CFBF-B800-5FDA-E457-3FFEA76F7DA8}"/>
                </a:ext>
              </a:extLst>
            </p:cNvPr>
            <p:cNvGrpSpPr/>
            <p:nvPr/>
          </p:nvGrpSpPr>
          <p:grpSpPr>
            <a:xfrm>
              <a:off x="10427892" y="4677564"/>
              <a:ext cx="305556" cy="276365"/>
              <a:chOff x="10583774" y="3980769"/>
              <a:chExt cx="311683" cy="281907"/>
            </a:xfrm>
          </p:grpSpPr>
          <p:pic>
            <p:nvPicPr>
              <p:cNvPr id="1033" name="Picture 6">
                <a:extLst>
                  <a:ext uri="{FF2B5EF4-FFF2-40B4-BE49-F238E27FC236}">
                    <a16:creationId xmlns:a16="http://schemas.microsoft.com/office/drawing/2014/main" id="{A2961235-CD05-732D-89CD-174BD741FDA4}"/>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0583774" y="3980769"/>
                <a:ext cx="278377" cy="269923"/>
              </a:xfrm>
              <a:prstGeom prst="rect">
                <a:avLst/>
              </a:prstGeom>
              <a:noFill/>
              <a:extLst>
                <a:ext uri="{909E8E84-426E-40DD-AFC4-6F175D3DCCD1}">
                  <a14:hiddenFill xmlns:a14="http://schemas.microsoft.com/office/drawing/2010/main">
                    <a:solidFill>
                      <a:srgbClr val="FFFFFF"/>
                    </a:solidFill>
                  </a14:hiddenFill>
                </a:ext>
              </a:extLst>
            </p:spPr>
          </p:pic>
          <p:grpSp>
            <p:nvGrpSpPr>
              <p:cNvPr id="1034" name="Group 1033">
                <a:extLst>
                  <a:ext uri="{FF2B5EF4-FFF2-40B4-BE49-F238E27FC236}">
                    <a16:creationId xmlns:a16="http://schemas.microsoft.com/office/drawing/2014/main" id="{DEBCEC69-6C64-5362-E399-6C3312BF5778}"/>
                  </a:ext>
                </a:extLst>
              </p:cNvPr>
              <p:cNvGrpSpPr/>
              <p:nvPr/>
            </p:nvGrpSpPr>
            <p:grpSpPr>
              <a:xfrm>
                <a:off x="10758957" y="4093399"/>
                <a:ext cx="136500" cy="169277"/>
                <a:chOff x="10968331" y="1914677"/>
                <a:chExt cx="136500" cy="169277"/>
              </a:xfrm>
            </p:grpSpPr>
            <p:sp>
              <p:nvSpPr>
                <p:cNvPr id="1035" name="Oval 1034">
                  <a:extLst>
                    <a:ext uri="{FF2B5EF4-FFF2-40B4-BE49-F238E27FC236}">
                      <a16:creationId xmlns:a16="http://schemas.microsoft.com/office/drawing/2014/main" id="{0EBBF30A-0B23-59DD-ACD3-52A88AA9FD6B}"/>
                    </a:ext>
                  </a:extLst>
                </p:cNvPr>
                <p:cNvSpPr/>
                <p:nvPr/>
              </p:nvSpPr>
              <p:spPr bwMode="auto">
                <a:xfrm>
                  <a:off x="10968331" y="1942971"/>
                  <a:ext cx="136500" cy="136500"/>
                </a:xfrm>
                <a:prstGeom prst="ellipse">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Segoe UI" pitchFamily="34" charset="0"/>
                    <a:cs typeface="Segoe UI" pitchFamily="34" charset="0"/>
                  </a:endParaRPr>
                </a:p>
              </p:txBody>
            </p:sp>
            <p:sp>
              <p:nvSpPr>
                <p:cNvPr id="1036" name="TextBox 1035">
                  <a:extLst>
                    <a:ext uri="{FF2B5EF4-FFF2-40B4-BE49-F238E27FC236}">
                      <a16:creationId xmlns:a16="http://schemas.microsoft.com/office/drawing/2014/main" id="{FC2C6B7D-770E-5004-5220-BC56A42296C3}"/>
                    </a:ext>
                  </a:extLst>
                </p:cNvPr>
                <p:cNvSpPr txBox="1"/>
                <p:nvPr/>
              </p:nvSpPr>
              <p:spPr>
                <a:xfrm>
                  <a:off x="11008528" y="1914677"/>
                  <a:ext cx="56106"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rPr>
                    <a:t>-</a:t>
                  </a:r>
                  <a:endParaRPr kumimoji="0" lang="en-US" sz="1961"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mn-cs"/>
                  </a:endParaRPr>
                </a:p>
              </p:txBody>
            </p:sp>
          </p:grpSp>
        </p:grpSp>
        <p:pic>
          <p:nvPicPr>
            <p:cNvPr id="1038" name="Graphic 1037">
              <a:extLst>
                <a:ext uri="{FF2B5EF4-FFF2-40B4-BE49-F238E27FC236}">
                  <a16:creationId xmlns:a16="http://schemas.microsoft.com/office/drawing/2014/main" id="{74F06697-DC87-69F8-856E-4179D2D59A67}"/>
                </a:ext>
                <a:ext uri="{C183D7F6-B498-43B3-948B-1728B52AA6E4}">
                  <adec:decorative xmlns:adec="http://schemas.microsoft.com/office/drawing/2017/decorative" val="1"/>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620016" y="3260770"/>
              <a:ext cx="243008" cy="243007"/>
            </a:xfrm>
            <a:prstGeom prst="rect">
              <a:avLst/>
            </a:prstGeom>
          </p:spPr>
        </p:pic>
        <p:grpSp>
          <p:nvGrpSpPr>
            <p:cNvPr id="1227" name="Group 1226">
              <a:extLst>
                <a:ext uri="{FF2B5EF4-FFF2-40B4-BE49-F238E27FC236}">
                  <a16:creationId xmlns:a16="http://schemas.microsoft.com/office/drawing/2014/main" id="{61E437D1-86F1-82D5-54D3-E7701B901F38}"/>
                </a:ext>
              </a:extLst>
            </p:cNvPr>
            <p:cNvGrpSpPr/>
            <p:nvPr/>
          </p:nvGrpSpPr>
          <p:grpSpPr>
            <a:xfrm>
              <a:off x="339462" y="2738461"/>
              <a:ext cx="5502217" cy="2025813"/>
              <a:chOff x="800100" y="1479149"/>
              <a:chExt cx="10591800" cy="3899701"/>
            </a:xfrm>
          </p:grpSpPr>
          <p:grpSp>
            <p:nvGrpSpPr>
              <p:cNvPr id="1228" name="Group 1227" descr="Various cloud workloads">
                <a:extLst>
                  <a:ext uri="{FF2B5EF4-FFF2-40B4-BE49-F238E27FC236}">
                    <a16:creationId xmlns:a16="http://schemas.microsoft.com/office/drawing/2014/main" id="{E1243BB5-1A60-F41C-4688-CCF7C2F99F91}"/>
                  </a:ext>
                </a:extLst>
              </p:cNvPr>
              <p:cNvGrpSpPr/>
              <p:nvPr/>
            </p:nvGrpSpPr>
            <p:grpSpPr>
              <a:xfrm>
                <a:off x="8164841" y="2844167"/>
                <a:ext cx="1752936" cy="1752936"/>
                <a:chOff x="8143589" y="2958570"/>
                <a:chExt cx="1946380" cy="1946380"/>
              </a:xfrm>
            </p:grpSpPr>
            <p:sp>
              <p:nvSpPr>
                <p:cNvPr id="1311" name="Oval 1310">
                  <a:extLst>
                    <a:ext uri="{FF2B5EF4-FFF2-40B4-BE49-F238E27FC236}">
                      <a16:creationId xmlns:a16="http://schemas.microsoft.com/office/drawing/2014/main" id="{3428F9FC-090C-A279-B6C9-05DE96BC9DCF}"/>
                    </a:ext>
                  </a:extLst>
                </p:cNvPr>
                <p:cNvSpPr/>
                <p:nvPr/>
              </p:nvSpPr>
              <p:spPr bwMode="auto">
                <a:xfrm>
                  <a:off x="8143589" y="2958570"/>
                  <a:ext cx="1946380" cy="1946380"/>
                </a:xfrm>
                <a:prstGeom prst="ellipse">
                  <a:avLst/>
                </a:prstGeom>
                <a:solidFill>
                  <a:schemeClr val="tx2"/>
                </a:solidFill>
                <a:ln w="762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312" name="Group 1311">
                  <a:extLst>
                    <a:ext uri="{FF2B5EF4-FFF2-40B4-BE49-F238E27FC236}">
                      <a16:creationId xmlns:a16="http://schemas.microsoft.com/office/drawing/2014/main" id="{D67D10EE-408C-114B-DB68-55D454D229A0}"/>
                    </a:ext>
                  </a:extLst>
                </p:cNvPr>
                <p:cNvGrpSpPr/>
                <p:nvPr/>
              </p:nvGrpSpPr>
              <p:grpSpPr>
                <a:xfrm>
                  <a:off x="8408009" y="3496251"/>
                  <a:ext cx="1417539" cy="871013"/>
                  <a:chOff x="8408008" y="3428981"/>
                  <a:chExt cx="1417539" cy="871016"/>
                </a:xfrm>
              </p:grpSpPr>
              <p:grpSp>
                <p:nvGrpSpPr>
                  <p:cNvPr id="1313" name="Group 1312">
                    <a:extLst>
                      <a:ext uri="{FF2B5EF4-FFF2-40B4-BE49-F238E27FC236}">
                        <a16:creationId xmlns:a16="http://schemas.microsoft.com/office/drawing/2014/main" id="{310961F0-77BE-9784-516D-9E24C1533FAB}"/>
                      </a:ext>
                    </a:extLst>
                  </p:cNvPr>
                  <p:cNvGrpSpPr/>
                  <p:nvPr/>
                </p:nvGrpSpPr>
                <p:grpSpPr>
                  <a:xfrm>
                    <a:off x="8423811" y="3919787"/>
                    <a:ext cx="1385932" cy="380210"/>
                    <a:chOff x="8406346" y="3837753"/>
                    <a:chExt cx="1385932" cy="380210"/>
                  </a:xfrm>
                </p:grpSpPr>
                <p:grpSp>
                  <p:nvGrpSpPr>
                    <p:cNvPr id="1344" name="Group 1343">
                      <a:extLst>
                        <a:ext uri="{FF2B5EF4-FFF2-40B4-BE49-F238E27FC236}">
                          <a16:creationId xmlns:a16="http://schemas.microsoft.com/office/drawing/2014/main" id="{6779CF2D-980B-5D45-A673-4E4BE2AF66BD}"/>
                        </a:ext>
                      </a:extLst>
                    </p:cNvPr>
                    <p:cNvGrpSpPr/>
                    <p:nvPr/>
                  </p:nvGrpSpPr>
                  <p:grpSpPr>
                    <a:xfrm>
                      <a:off x="9412068" y="3837753"/>
                      <a:ext cx="380210" cy="380210"/>
                      <a:chOff x="1805229" y="3737407"/>
                      <a:chExt cx="479927" cy="479927"/>
                    </a:xfrm>
                  </p:grpSpPr>
                  <p:sp>
                    <p:nvSpPr>
                      <p:cNvPr id="1359" name="Oval 1358">
                        <a:extLst>
                          <a:ext uri="{FF2B5EF4-FFF2-40B4-BE49-F238E27FC236}">
                            <a16:creationId xmlns:a16="http://schemas.microsoft.com/office/drawing/2014/main" id="{9C6C140F-124C-7C79-B7D0-E49386C27533}"/>
                          </a:ext>
                        </a:extLst>
                      </p:cNvPr>
                      <p:cNvSpPr/>
                      <p:nvPr/>
                    </p:nvSpPr>
                    <p:spPr bwMode="auto">
                      <a:xfrm>
                        <a:off x="1805229" y="3737407"/>
                        <a:ext cx="479927" cy="479927"/>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360" name="Freeform 286">
                        <a:extLst>
                          <a:ext uri="{FF2B5EF4-FFF2-40B4-BE49-F238E27FC236}">
                            <a16:creationId xmlns:a16="http://schemas.microsoft.com/office/drawing/2014/main" id="{9E84DCED-CAB4-6003-F622-0482D318BD23}"/>
                          </a:ext>
                        </a:extLst>
                      </p:cNvPr>
                      <p:cNvSpPr>
                        <a:spLocks noEditPoints="1"/>
                      </p:cNvSpPr>
                      <p:nvPr/>
                    </p:nvSpPr>
                    <p:spPr bwMode="auto">
                      <a:xfrm>
                        <a:off x="1911840" y="3823809"/>
                        <a:ext cx="266707" cy="265696"/>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chemeClr val="tx2"/>
                      </a:solidFill>
                      <a:ln w="0">
                        <a:noFill/>
                        <a:prstDash val="solid"/>
                        <a:round/>
                        <a:headEnd/>
                        <a:tailEnd/>
                      </a:ln>
                    </p:spPr>
                    <p:txBody>
                      <a:bodyPr vert="horz" wrap="square" lIns="114140" tIns="57070" rIns="114140" bIns="57070" numCol="1" anchor="t" anchorCtr="0" compatLnSpc="1">
                        <a:prstTxWarp prst="textNoShape">
                          <a:avLst/>
                        </a:prstTxWarp>
                      </a:bodyP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345" name="Group 1344">
                      <a:extLst>
                        <a:ext uri="{FF2B5EF4-FFF2-40B4-BE49-F238E27FC236}">
                          <a16:creationId xmlns:a16="http://schemas.microsoft.com/office/drawing/2014/main" id="{9081E9B5-4F23-D2B4-969B-953744260F80}"/>
                        </a:ext>
                      </a:extLst>
                    </p:cNvPr>
                    <p:cNvGrpSpPr/>
                    <p:nvPr/>
                  </p:nvGrpSpPr>
                  <p:grpSpPr>
                    <a:xfrm>
                      <a:off x="8406346" y="3837753"/>
                      <a:ext cx="380210" cy="380210"/>
                      <a:chOff x="8406346" y="3753662"/>
                      <a:chExt cx="380210" cy="380210"/>
                    </a:xfrm>
                  </p:grpSpPr>
                  <p:sp>
                    <p:nvSpPr>
                      <p:cNvPr id="1351" name="Oval 1350">
                        <a:extLst>
                          <a:ext uri="{FF2B5EF4-FFF2-40B4-BE49-F238E27FC236}">
                            <a16:creationId xmlns:a16="http://schemas.microsoft.com/office/drawing/2014/main" id="{18A95B1D-C22A-4432-DEB0-7A0BD4F23B6C}"/>
                          </a:ext>
                        </a:extLst>
                      </p:cNvPr>
                      <p:cNvSpPr/>
                      <p:nvPr/>
                    </p:nvSpPr>
                    <p:spPr bwMode="auto">
                      <a:xfrm>
                        <a:off x="8406346" y="3753662"/>
                        <a:ext cx="380210" cy="380210"/>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1352" name="IoT">
                        <a:extLst>
                          <a:ext uri="{FF2B5EF4-FFF2-40B4-BE49-F238E27FC236}">
                            <a16:creationId xmlns:a16="http://schemas.microsoft.com/office/drawing/2014/main" id="{5408F6B1-C2EC-79DE-B507-C6FE94523DC0}"/>
                          </a:ext>
                          <a:ext uri="{C183D7F6-B498-43B3-948B-1728B52AA6E4}">
                            <adec:decorative xmlns:adec="http://schemas.microsoft.com/office/drawing/2017/decorative" val="1"/>
                          </a:ext>
                        </a:extLst>
                      </p:cNvPr>
                      <p:cNvGrpSpPr/>
                      <p:nvPr/>
                    </p:nvGrpSpPr>
                    <p:grpSpPr>
                      <a:xfrm>
                        <a:off x="8484526" y="3831843"/>
                        <a:ext cx="223850" cy="223849"/>
                        <a:chOff x="11072775" y="1225438"/>
                        <a:chExt cx="429593" cy="429591"/>
                      </a:xfrm>
                      <a:solidFill>
                        <a:schemeClr val="tx2"/>
                      </a:solidFill>
                    </p:grpSpPr>
                    <p:sp>
                      <p:nvSpPr>
                        <p:cNvPr id="1353" name="Freeform: Shape 1352">
                          <a:extLst>
                            <a:ext uri="{FF2B5EF4-FFF2-40B4-BE49-F238E27FC236}">
                              <a16:creationId xmlns:a16="http://schemas.microsoft.com/office/drawing/2014/main" id="{21AD736A-4289-C2D7-4197-A52FF3E4FDEE}"/>
                            </a:ext>
                          </a:extLst>
                        </p:cNvPr>
                        <p:cNvSpPr/>
                        <p:nvPr/>
                      </p:nvSpPr>
                      <p:spPr>
                        <a:xfrm>
                          <a:off x="11072775" y="1416024"/>
                          <a:ext cx="429593" cy="44749"/>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grpFill/>
                        <a:ln w="4419" cap="flat">
                          <a:solidFill>
                            <a:schemeClr val="tx2"/>
                          </a:solidFill>
                          <a:prstDash val="solid"/>
                          <a:miter/>
                        </a:ln>
                      </p:spPr>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282828"/>
                            </a:solidFill>
                            <a:effectLst/>
                            <a:uLnTx/>
                            <a:uFillTx/>
                            <a:latin typeface="Segoe UI"/>
                            <a:ea typeface="+mn-ea"/>
                            <a:cs typeface="+mn-cs"/>
                          </a:endParaRPr>
                        </a:p>
                      </p:txBody>
                    </p:sp>
                    <p:sp>
                      <p:nvSpPr>
                        <p:cNvPr id="1354" name="Freeform: Shape 1353">
                          <a:extLst>
                            <a:ext uri="{FF2B5EF4-FFF2-40B4-BE49-F238E27FC236}">
                              <a16:creationId xmlns:a16="http://schemas.microsoft.com/office/drawing/2014/main" id="{4372C15E-8FF3-3AB0-509F-6F53CAEB8BCF}"/>
                            </a:ext>
                          </a:extLst>
                        </p:cNvPr>
                        <p:cNvSpPr/>
                        <p:nvPr/>
                      </p:nvSpPr>
                      <p:spPr>
                        <a:xfrm>
                          <a:off x="11282865" y="1269925"/>
                          <a:ext cx="174522" cy="174521"/>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grpFill/>
                        <a:ln w="4419" cap="flat">
                          <a:solidFill>
                            <a:schemeClr val="tx2"/>
                          </a:solidFill>
                          <a:prstDash val="solid"/>
                          <a:miter/>
                        </a:ln>
                      </p:spPr>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282828"/>
                            </a:solidFill>
                            <a:effectLst/>
                            <a:uLnTx/>
                            <a:uFillTx/>
                            <a:latin typeface="Segoe UI"/>
                            <a:ea typeface="+mn-ea"/>
                            <a:cs typeface="+mn-cs"/>
                          </a:endParaRPr>
                        </a:p>
                      </p:txBody>
                    </p:sp>
                    <p:sp>
                      <p:nvSpPr>
                        <p:cNvPr id="1355" name="Freeform: Shape 1354">
                          <a:extLst>
                            <a:ext uri="{FF2B5EF4-FFF2-40B4-BE49-F238E27FC236}">
                              <a16:creationId xmlns:a16="http://schemas.microsoft.com/office/drawing/2014/main" id="{230273DC-C6C4-9BF3-DA24-ADAB7B7411A7}"/>
                            </a:ext>
                          </a:extLst>
                        </p:cNvPr>
                        <p:cNvSpPr/>
                        <p:nvPr/>
                      </p:nvSpPr>
                      <p:spPr>
                        <a:xfrm>
                          <a:off x="11118014" y="1442226"/>
                          <a:ext cx="165572" cy="165572"/>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grpFill/>
                        <a:ln w="4419" cap="flat">
                          <a:solidFill>
                            <a:schemeClr val="tx2"/>
                          </a:solidFill>
                          <a:prstDash val="solid"/>
                          <a:miter/>
                        </a:ln>
                      </p:spPr>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282828"/>
                            </a:solidFill>
                            <a:effectLst/>
                            <a:uLnTx/>
                            <a:uFillTx/>
                            <a:latin typeface="Segoe UI"/>
                            <a:ea typeface="+mn-ea"/>
                            <a:cs typeface="+mn-cs"/>
                          </a:endParaRPr>
                        </a:p>
                      </p:txBody>
                    </p:sp>
                    <p:sp>
                      <p:nvSpPr>
                        <p:cNvPr id="1356" name="Freeform: Shape 1355">
                          <a:extLst>
                            <a:ext uri="{FF2B5EF4-FFF2-40B4-BE49-F238E27FC236}">
                              <a16:creationId xmlns:a16="http://schemas.microsoft.com/office/drawing/2014/main" id="{6E567749-502F-89A4-EF45-3E95E2122B64}"/>
                            </a:ext>
                          </a:extLst>
                        </p:cNvPr>
                        <p:cNvSpPr/>
                        <p:nvPr/>
                      </p:nvSpPr>
                      <p:spPr>
                        <a:xfrm>
                          <a:off x="11117940" y="1269925"/>
                          <a:ext cx="340095" cy="340093"/>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grpFill/>
                        <a:ln w="4419" cap="flat">
                          <a:solidFill>
                            <a:schemeClr val="tx2"/>
                          </a:solidFill>
                          <a:prstDash val="solid"/>
                          <a:miter/>
                        </a:ln>
                      </p:spPr>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282828"/>
                            </a:solidFill>
                            <a:effectLst/>
                            <a:uLnTx/>
                            <a:uFillTx/>
                            <a:latin typeface="Segoe UI"/>
                            <a:ea typeface="+mn-ea"/>
                            <a:cs typeface="+mn-cs"/>
                          </a:endParaRPr>
                        </a:p>
                      </p:txBody>
                    </p:sp>
                    <p:sp>
                      <p:nvSpPr>
                        <p:cNvPr id="1357" name="Freeform: Shape 1356">
                          <a:extLst>
                            <a:ext uri="{FF2B5EF4-FFF2-40B4-BE49-F238E27FC236}">
                              <a16:creationId xmlns:a16="http://schemas.microsoft.com/office/drawing/2014/main" id="{D43E71EC-BD28-FB5C-C2B1-3E7D3B4EC6D9}"/>
                            </a:ext>
                          </a:extLst>
                        </p:cNvPr>
                        <p:cNvSpPr/>
                        <p:nvPr/>
                      </p:nvSpPr>
                      <p:spPr>
                        <a:xfrm>
                          <a:off x="11264800" y="1225438"/>
                          <a:ext cx="44749" cy="429591"/>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grpFill/>
                        <a:ln w="4419" cap="flat">
                          <a:solidFill>
                            <a:schemeClr val="tx2"/>
                          </a:solidFill>
                          <a:prstDash val="solid"/>
                          <a:miter/>
                        </a:ln>
                      </p:spPr>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282828"/>
                            </a:solidFill>
                            <a:effectLst/>
                            <a:uLnTx/>
                            <a:uFillTx/>
                            <a:latin typeface="Segoe UI"/>
                            <a:ea typeface="+mn-ea"/>
                            <a:cs typeface="+mn-cs"/>
                          </a:endParaRPr>
                        </a:p>
                      </p:txBody>
                    </p:sp>
                    <p:sp>
                      <p:nvSpPr>
                        <p:cNvPr id="1358" name="Freeform: Shape 1357">
                          <a:extLst>
                            <a:ext uri="{FF2B5EF4-FFF2-40B4-BE49-F238E27FC236}">
                              <a16:creationId xmlns:a16="http://schemas.microsoft.com/office/drawing/2014/main" id="{605148DA-0C2B-57DA-DBA8-88B68B1E68AC}"/>
                            </a:ext>
                          </a:extLst>
                        </p:cNvPr>
                        <p:cNvSpPr/>
                        <p:nvPr/>
                      </p:nvSpPr>
                      <p:spPr>
                        <a:xfrm>
                          <a:off x="11241833" y="1393299"/>
                          <a:ext cx="89499" cy="89498"/>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grpFill/>
                        <a:ln w="4419" cap="flat">
                          <a:solidFill>
                            <a:schemeClr val="tx2"/>
                          </a:solidFill>
                          <a:prstDash val="solid"/>
                          <a:miter/>
                        </a:ln>
                      </p:spPr>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1346" name="Group 1345">
                      <a:extLst>
                        <a:ext uri="{FF2B5EF4-FFF2-40B4-BE49-F238E27FC236}">
                          <a16:creationId xmlns:a16="http://schemas.microsoft.com/office/drawing/2014/main" id="{EFE59970-38E6-4EF3-2026-185D0E9CACB6}"/>
                        </a:ext>
                      </a:extLst>
                    </p:cNvPr>
                    <p:cNvGrpSpPr/>
                    <p:nvPr/>
                  </p:nvGrpSpPr>
                  <p:grpSpPr>
                    <a:xfrm>
                      <a:off x="8909207" y="3837753"/>
                      <a:ext cx="380210" cy="380210"/>
                      <a:chOff x="8852143" y="3713848"/>
                      <a:chExt cx="380210" cy="380210"/>
                    </a:xfrm>
                  </p:grpSpPr>
                  <p:sp>
                    <p:nvSpPr>
                      <p:cNvPr id="1347" name="Oval 1346">
                        <a:extLst>
                          <a:ext uri="{FF2B5EF4-FFF2-40B4-BE49-F238E27FC236}">
                            <a16:creationId xmlns:a16="http://schemas.microsoft.com/office/drawing/2014/main" id="{ECC5363A-88BA-B5AB-4EE8-3C97CE1382B4}"/>
                          </a:ext>
                        </a:extLst>
                      </p:cNvPr>
                      <p:cNvSpPr/>
                      <p:nvPr/>
                    </p:nvSpPr>
                    <p:spPr bwMode="auto">
                      <a:xfrm>
                        <a:off x="8852143" y="3713848"/>
                        <a:ext cx="380210" cy="380210"/>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348" name="Group 1347">
                        <a:extLst>
                          <a:ext uri="{FF2B5EF4-FFF2-40B4-BE49-F238E27FC236}">
                            <a16:creationId xmlns:a16="http://schemas.microsoft.com/office/drawing/2014/main" id="{EE9291A4-154E-BA65-4A79-891FFB6B95D1}"/>
                          </a:ext>
                        </a:extLst>
                      </p:cNvPr>
                      <p:cNvGrpSpPr/>
                      <p:nvPr/>
                    </p:nvGrpSpPr>
                    <p:grpSpPr>
                      <a:xfrm>
                        <a:off x="8926813" y="3839283"/>
                        <a:ext cx="230870" cy="129342"/>
                        <a:chOff x="3901325" y="2927321"/>
                        <a:chExt cx="286651" cy="160592"/>
                      </a:xfrm>
                    </p:grpSpPr>
                    <p:sp>
                      <p:nvSpPr>
                        <p:cNvPr id="1349" name="Database_EFC7">
                          <a:extLst>
                            <a:ext uri="{FF2B5EF4-FFF2-40B4-BE49-F238E27FC236}">
                              <a16:creationId xmlns:a16="http://schemas.microsoft.com/office/drawing/2014/main" id="{AD554D81-A2B3-FA23-FB5F-93E5653ED972}"/>
                            </a:ext>
                          </a:extLst>
                        </p:cNvPr>
                        <p:cNvSpPr>
                          <a:spLocks noChangeAspect="1" noEditPoints="1"/>
                        </p:cNvSpPr>
                        <p:nvPr/>
                      </p:nvSpPr>
                      <p:spPr bwMode="auto">
                        <a:xfrm>
                          <a:off x="3901325" y="2927321"/>
                          <a:ext cx="123547" cy="16059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Segoe UI"/>
                            <a:ea typeface="+mn-ea"/>
                            <a:cs typeface="+mn-cs"/>
                          </a:endParaRPr>
                        </a:p>
                      </p:txBody>
                    </p:sp>
                    <p:sp>
                      <p:nvSpPr>
                        <p:cNvPr id="1350" name="Database_EFC7">
                          <a:extLst>
                            <a:ext uri="{FF2B5EF4-FFF2-40B4-BE49-F238E27FC236}">
                              <a16:creationId xmlns:a16="http://schemas.microsoft.com/office/drawing/2014/main" id="{6469DD38-1E66-4952-2934-C757B2EB0368}"/>
                            </a:ext>
                          </a:extLst>
                        </p:cNvPr>
                        <p:cNvSpPr>
                          <a:spLocks noChangeAspect="1" noEditPoints="1"/>
                        </p:cNvSpPr>
                        <p:nvPr/>
                      </p:nvSpPr>
                      <p:spPr bwMode="auto">
                        <a:xfrm>
                          <a:off x="4064429" y="2927321"/>
                          <a:ext cx="123547" cy="16059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Segoe UI"/>
                            <a:ea typeface="+mn-ea"/>
                            <a:cs typeface="+mn-cs"/>
                          </a:endParaRPr>
                        </a:p>
                      </p:txBody>
                    </p:sp>
                  </p:grpSp>
                </p:grpSp>
              </p:grpSp>
              <p:grpSp>
                <p:nvGrpSpPr>
                  <p:cNvPr id="1314" name="Group 1313">
                    <a:extLst>
                      <a:ext uri="{FF2B5EF4-FFF2-40B4-BE49-F238E27FC236}">
                        <a16:creationId xmlns:a16="http://schemas.microsoft.com/office/drawing/2014/main" id="{00A449D8-D5FD-BE83-96B2-E6FB15246D7F}"/>
                      </a:ext>
                    </a:extLst>
                  </p:cNvPr>
                  <p:cNvGrpSpPr/>
                  <p:nvPr/>
                </p:nvGrpSpPr>
                <p:grpSpPr>
                  <a:xfrm>
                    <a:off x="8408008" y="3428981"/>
                    <a:ext cx="1417539" cy="380210"/>
                    <a:chOff x="8374739" y="3346950"/>
                    <a:chExt cx="1417539" cy="380210"/>
                  </a:xfrm>
                </p:grpSpPr>
                <p:grpSp>
                  <p:nvGrpSpPr>
                    <p:cNvPr id="1315" name="Group 1314">
                      <a:extLst>
                        <a:ext uri="{FF2B5EF4-FFF2-40B4-BE49-F238E27FC236}">
                          <a16:creationId xmlns:a16="http://schemas.microsoft.com/office/drawing/2014/main" id="{4EF4449C-5A36-46DD-FB57-5506F5357215}"/>
                        </a:ext>
                      </a:extLst>
                    </p:cNvPr>
                    <p:cNvGrpSpPr/>
                    <p:nvPr/>
                  </p:nvGrpSpPr>
                  <p:grpSpPr>
                    <a:xfrm>
                      <a:off x="8893403" y="3346950"/>
                      <a:ext cx="380210" cy="380210"/>
                      <a:chOff x="8807523" y="3346950"/>
                      <a:chExt cx="380210" cy="380210"/>
                    </a:xfrm>
                  </p:grpSpPr>
                  <p:sp>
                    <p:nvSpPr>
                      <p:cNvPr id="1329" name="Oval 1328">
                        <a:extLst>
                          <a:ext uri="{FF2B5EF4-FFF2-40B4-BE49-F238E27FC236}">
                            <a16:creationId xmlns:a16="http://schemas.microsoft.com/office/drawing/2014/main" id="{6E1C4D4E-B55B-2A7A-0C9B-0DD512717523}"/>
                          </a:ext>
                        </a:extLst>
                      </p:cNvPr>
                      <p:cNvSpPr/>
                      <p:nvPr/>
                    </p:nvSpPr>
                    <p:spPr bwMode="auto">
                      <a:xfrm>
                        <a:off x="8807523" y="3346950"/>
                        <a:ext cx="380210" cy="380210"/>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330" name="Group 1329">
                        <a:extLst>
                          <a:ext uri="{FF2B5EF4-FFF2-40B4-BE49-F238E27FC236}">
                            <a16:creationId xmlns:a16="http://schemas.microsoft.com/office/drawing/2014/main" id="{E9208F2F-6277-C106-6804-755A9F55B63F}"/>
                          </a:ext>
                        </a:extLst>
                      </p:cNvPr>
                      <p:cNvGrpSpPr/>
                      <p:nvPr/>
                    </p:nvGrpSpPr>
                    <p:grpSpPr>
                      <a:xfrm>
                        <a:off x="8884307" y="3423708"/>
                        <a:ext cx="226642" cy="226693"/>
                        <a:chOff x="5149838" y="2869635"/>
                        <a:chExt cx="412988" cy="413083"/>
                      </a:xfrm>
                      <a:noFill/>
                    </p:grpSpPr>
                    <p:sp>
                      <p:nvSpPr>
                        <p:cNvPr id="1331" name="Graphic 357">
                          <a:extLst>
                            <a:ext uri="{FF2B5EF4-FFF2-40B4-BE49-F238E27FC236}">
                              <a16:creationId xmlns:a16="http://schemas.microsoft.com/office/drawing/2014/main" id="{D1F6A85A-B054-4D8E-1565-9C6F1BA249F6}"/>
                            </a:ext>
                            <a:ext uri="{C183D7F6-B498-43B3-948B-1728B52AA6E4}">
                              <adec:decorative xmlns:adec="http://schemas.microsoft.com/office/drawing/2017/decorative" val="1"/>
                            </a:ext>
                          </a:extLst>
                        </p:cNvPr>
                        <p:cNvSpPr/>
                        <p:nvPr/>
                      </p:nvSpPr>
                      <p:spPr>
                        <a:xfrm>
                          <a:off x="5149838" y="2869635"/>
                          <a:ext cx="412988" cy="413083"/>
                        </a:xfrm>
                        <a:custGeom>
                          <a:avLst/>
                          <a:gdLst>
                            <a:gd name="connsiteX0" fmla="*/ 333768 w 412988"/>
                            <a:gd name="connsiteY0" fmla="*/ 369675 h 413083"/>
                            <a:gd name="connsiteX1" fmla="*/ 43408 w 412988"/>
                            <a:gd name="connsiteY1" fmla="*/ 332924 h 413083"/>
                            <a:gd name="connsiteX2" fmla="*/ 80159 w 412988"/>
                            <a:gd name="connsiteY2" fmla="*/ 42566 h 413083"/>
                            <a:gd name="connsiteX3" fmla="*/ 82350 w 412988"/>
                            <a:gd name="connsiteY3" fmla="*/ 41106 h 413083"/>
                            <a:gd name="connsiteX4" fmla="*/ 371885 w 412988"/>
                            <a:gd name="connsiteY4" fmla="*/ 83141 h 413083"/>
                            <a:gd name="connsiteX5" fmla="*/ 333768 w 412988"/>
                            <a:gd name="connsiteY5" fmla="*/ 369675 h 41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988" h="413083">
                              <a:moveTo>
                                <a:pt x="333768" y="369675"/>
                              </a:moveTo>
                              <a:cubicBezTo>
                                <a:pt x="243437" y="439707"/>
                                <a:pt x="113440" y="423254"/>
                                <a:pt x="43408" y="332924"/>
                              </a:cubicBezTo>
                              <a:cubicBezTo>
                                <a:pt x="-26624" y="242594"/>
                                <a:pt x="-10170" y="112598"/>
                                <a:pt x="80159" y="42566"/>
                              </a:cubicBezTo>
                              <a:lnTo>
                                <a:pt x="82350" y="41106"/>
                              </a:lnTo>
                              <a:cubicBezTo>
                                <a:pt x="173910" y="-27239"/>
                                <a:pt x="303539" y="-8419"/>
                                <a:pt x="371885" y="83141"/>
                              </a:cubicBezTo>
                              <a:cubicBezTo>
                                <a:pt x="439079" y="173160"/>
                                <a:pt x="422161" y="300352"/>
                                <a:pt x="333768" y="369675"/>
                              </a:cubicBezTo>
                            </a:path>
                          </a:pathLst>
                        </a:custGeom>
                        <a:grpFill/>
                        <a:ln w="12700" cap="rnd">
                          <a:solidFill>
                            <a:schemeClr val="tx2"/>
                          </a:solidFill>
                          <a:prstDash val="solid"/>
                          <a:round/>
                        </a:ln>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a:ea typeface="+mn-ea"/>
                            <a:cs typeface="+mn-cs"/>
                          </a:endParaRPr>
                        </a:p>
                      </p:txBody>
                    </p:sp>
                    <p:sp>
                      <p:nvSpPr>
                        <p:cNvPr id="1332" name="Graphic 357">
                          <a:extLst>
                            <a:ext uri="{FF2B5EF4-FFF2-40B4-BE49-F238E27FC236}">
                              <a16:creationId xmlns:a16="http://schemas.microsoft.com/office/drawing/2014/main" id="{3BE80A66-B942-A7F2-5FCE-1A296B008D2F}"/>
                            </a:ext>
                            <a:ext uri="{C183D7F6-B498-43B3-948B-1728B52AA6E4}">
                              <adec:decorative xmlns:adec="http://schemas.microsoft.com/office/drawing/2017/decorative" val="1"/>
                            </a:ext>
                          </a:extLst>
                        </p:cNvPr>
                        <p:cNvSpPr/>
                        <p:nvPr/>
                      </p:nvSpPr>
                      <p:spPr>
                        <a:xfrm>
                          <a:off x="5267722" y="2910498"/>
                          <a:ext cx="249714" cy="122179"/>
                        </a:xfrm>
                        <a:custGeom>
                          <a:avLst/>
                          <a:gdLst>
                            <a:gd name="connsiteX0" fmla="*/ 32857 w 249714"/>
                            <a:gd name="connsiteY0" fmla="*/ 122179 h 122179"/>
                            <a:gd name="connsiteX1" fmla="*/ 249715 w 249714"/>
                            <a:gd name="connsiteY1" fmla="*/ 35047 h 122179"/>
                            <a:gd name="connsiteX2" fmla="*/ 213450 w 249714"/>
                            <a:gd name="connsiteY2" fmla="*/ 0 h 122179"/>
                            <a:gd name="connsiteX3" fmla="*/ 99302 w 249714"/>
                            <a:gd name="connsiteY3" fmla="*/ 26772 h 122179"/>
                            <a:gd name="connsiteX4" fmla="*/ 0 w 249714"/>
                            <a:gd name="connsiteY4" fmla="*/ 95407 h 122179"/>
                            <a:gd name="connsiteX5" fmla="*/ 32857 w 249714"/>
                            <a:gd name="connsiteY5" fmla="*/ 122179 h 12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4" h="122179">
                              <a:moveTo>
                                <a:pt x="32857" y="122179"/>
                              </a:moveTo>
                              <a:cubicBezTo>
                                <a:pt x="91375" y="66525"/>
                                <a:pt x="168959" y="35352"/>
                                <a:pt x="249715" y="35047"/>
                              </a:cubicBezTo>
                              <a:cubicBezTo>
                                <a:pt x="239105" y="21925"/>
                                <a:pt x="226926" y="10154"/>
                                <a:pt x="213450" y="0"/>
                              </a:cubicBezTo>
                              <a:cubicBezTo>
                                <a:pt x="174163" y="2424"/>
                                <a:pt x="135569" y="11475"/>
                                <a:pt x="99302" y="26772"/>
                              </a:cubicBezTo>
                              <a:cubicBezTo>
                                <a:pt x="61962" y="42811"/>
                                <a:pt x="28201" y="66146"/>
                                <a:pt x="0" y="95407"/>
                              </a:cubicBezTo>
                              <a:cubicBezTo>
                                <a:pt x="13554" y="100552"/>
                                <a:pt x="25081" y="109943"/>
                                <a:pt x="32857" y="122179"/>
                              </a:cubicBezTo>
                              <a:close/>
                            </a:path>
                          </a:pathLst>
                        </a:custGeom>
                        <a:grpFill/>
                        <a:ln w="12700" cap="rnd">
                          <a:solidFill>
                            <a:schemeClr val="tx2"/>
                          </a:solidFill>
                          <a:prstDash val="solid"/>
                          <a:round/>
                        </a:ln>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a:ea typeface="+mn-ea"/>
                            <a:cs typeface="+mn-cs"/>
                          </a:endParaRPr>
                        </a:p>
                      </p:txBody>
                    </p:sp>
                    <p:sp>
                      <p:nvSpPr>
                        <p:cNvPr id="1333" name="Graphic 357">
                          <a:extLst>
                            <a:ext uri="{FF2B5EF4-FFF2-40B4-BE49-F238E27FC236}">
                              <a16:creationId xmlns:a16="http://schemas.microsoft.com/office/drawing/2014/main" id="{FA28DA4B-E73A-38AA-8821-0B2302E54971}"/>
                            </a:ext>
                            <a:ext uri="{C183D7F6-B498-43B3-948B-1728B52AA6E4}">
                              <adec:decorative xmlns:adec="http://schemas.microsoft.com/office/drawing/2017/decorative" val="1"/>
                            </a:ext>
                          </a:extLst>
                        </p:cNvPr>
                        <p:cNvSpPr/>
                        <p:nvPr/>
                      </p:nvSpPr>
                      <p:spPr>
                        <a:xfrm>
                          <a:off x="5177912" y="3115915"/>
                          <a:ext cx="54762" cy="101978"/>
                        </a:xfrm>
                        <a:custGeom>
                          <a:avLst/>
                          <a:gdLst>
                            <a:gd name="connsiteX0" fmla="*/ 20201 w 54762"/>
                            <a:gd name="connsiteY0" fmla="*/ 0 h 101978"/>
                            <a:gd name="connsiteX1" fmla="*/ 0 w 54762"/>
                            <a:gd name="connsiteY1" fmla="*/ 63767 h 101978"/>
                            <a:gd name="connsiteX2" fmla="*/ 15090 w 54762"/>
                            <a:gd name="connsiteY2" fmla="*/ 86158 h 101978"/>
                            <a:gd name="connsiteX3" fmla="*/ 28476 w 54762"/>
                            <a:gd name="connsiteY3" fmla="*/ 101978 h 101978"/>
                            <a:gd name="connsiteX4" fmla="*/ 54762 w 54762"/>
                            <a:gd name="connsiteY4" fmla="*/ 17524 h 101978"/>
                            <a:gd name="connsiteX5" fmla="*/ 20201 w 54762"/>
                            <a:gd name="connsiteY5" fmla="*/ 0 h 1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62" h="101978">
                              <a:moveTo>
                                <a:pt x="20201" y="0"/>
                              </a:moveTo>
                              <a:cubicBezTo>
                                <a:pt x="11840" y="20705"/>
                                <a:pt x="5086" y="42023"/>
                                <a:pt x="0" y="63767"/>
                              </a:cubicBezTo>
                              <a:cubicBezTo>
                                <a:pt x="4494" y="71580"/>
                                <a:pt x="9536" y="79061"/>
                                <a:pt x="15090" y="86158"/>
                              </a:cubicBezTo>
                              <a:cubicBezTo>
                                <a:pt x="19471" y="91756"/>
                                <a:pt x="23609" y="96867"/>
                                <a:pt x="28476" y="101978"/>
                              </a:cubicBezTo>
                              <a:cubicBezTo>
                                <a:pt x="34357" y="73011"/>
                                <a:pt x="43164" y="44712"/>
                                <a:pt x="54762" y="17524"/>
                              </a:cubicBezTo>
                              <a:cubicBezTo>
                                <a:pt x="41771" y="15204"/>
                                <a:pt x="29750" y="9110"/>
                                <a:pt x="20201" y="0"/>
                              </a:cubicBezTo>
                              <a:close/>
                            </a:path>
                          </a:pathLst>
                        </a:custGeom>
                        <a:grpFill/>
                        <a:ln w="12700" cap="rnd">
                          <a:solidFill>
                            <a:schemeClr val="tx2"/>
                          </a:solidFill>
                          <a:prstDash val="solid"/>
                          <a:round/>
                        </a:ln>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a:ea typeface="+mn-ea"/>
                            <a:cs typeface="+mn-cs"/>
                          </a:endParaRPr>
                        </a:p>
                      </p:txBody>
                    </p:sp>
                    <p:sp>
                      <p:nvSpPr>
                        <p:cNvPr id="1334" name="Graphic 357">
                          <a:extLst>
                            <a:ext uri="{FF2B5EF4-FFF2-40B4-BE49-F238E27FC236}">
                              <a16:creationId xmlns:a16="http://schemas.microsoft.com/office/drawing/2014/main" id="{F80DE905-D8C0-69FC-1FE6-1F66BE13ECC3}"/>
                            </a:ext>
                            <a:ext uri="{C183D7F6-B498-43B3-948B-1728B52AA6E4}">
                              <adec:decorative xmlns:adec="http://schemas.microsoft.com/office/drawing/2017/decorative" val="1"/>
                            </a:ext>
                          </a:extLst>
                        </p:cNvPr>
                        <p:cNvSpPr/>
                        <p:nvPr/>
                      </p:nvSpPr>
                      <p:spPr>
                        <a:xfrm>
                          <a:off x="5178399" y="2933863"/>
                          <a:ext cx="43566" cy="93216"/>
                        </a:xfrm>
                        <a:custGeom>
                          <a:avLst/>
                          <a:gdLst>
                            <a:gd name="connsiteX0" fmla="*/ 43566 w 43566"/>
                            <a:gd name="connsiteY0" fmla="*/ 71555 h 93216"/>
                            <a:gd name="connsiteX1" fmla="*/ 26773 w 43566"/>
                            <a:gd name="connsiteY1" fmla="*/ 0 h 93216"/>
                            <a:gd name="connsiteX2" fmla="*/ 0 w 43566"/>
                            <a:gd name="connsiteY2" fmla="*/ 35291 h 93216"/>
                            <a:gd name="connsiteX3" fmla="*/ 13873 w 43566"/>
                            <a:gd name="connsiteY3" fmla="*/ 93216 h 93216"/>
                            <a:gd name="connsiteX4" fmla="*/ 43566 w 43566"/>
                            <a:gd name="connsiteY4" fmla="*/ 71555 h 93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6" h="93216">
                              <a:moveTo>
                                <a:pt x="43566" y="71555"/>
                              </a:moveTo>
                              <a:cubicBezTo>
                                <a:pt x="34977" y="48506"/>
                                <a:pt x="29335" y="24464"/>
                                <a:pt x="26773" y="0"/>
                              </a:cubicBezTo>
                              <a:cubicBezTo>
                                <a:pt x="16559" y="10727"/>
                                <a:pt x="7579" y="22564"/>
                                <a:pt x="0" y="35291"/>
                              </a:cubicBezTo>
                              <a:cubicBezTo>
                                <a:pt x="2747" y="55001"/>
                                <a:pt x="7393" y="74400"/>
                                <a:pt x="13873" y="93216"/>
                              </a:cubicBezTo>
                              <a:cubicBezTo>
                                <a:pt x="21499" y="83309"/>
                                <a:pt x="31803" y="75792"/>
                                <a:pt x="43566" y="71555"/>
                              </a:cubicBezTo>
                              <a:close/>
                            </a:path>
                          </a:pathLst>
                        </a:custGeom>
                        <a:grpFill/>
                        <a:ln w="12700" cap="rnd">
                          <a:solidFill>
                            <a:schemeClr val="tx2"/>
                          </a:solidFill>
                          <a:prstDash val="solid"/>
                          <a:round/>
                        </a:ln>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a:ea typeface="+mn-ea"/>
                            <a:cs typeface="+mn-cs"/>
                          </a:endParaRPr>
                        </a:p>
                      </p:txBody>
                    </p:sp>
                    <p:sp>
                      <p:nvSpPr>
                        <p:cNvPr id="1335" name="Graphic 357">
                          <a:extLst>
                            <a:ext uri="{FF2B5EF4-FFF2-40B4-BE49-F238E27FC236}">
                              <a16:creationId xmlns:a16="http://schemas.microsoft.com/office/drawing/2014/main" id="{5859DFA2-C0DD-48AF-E1B6-B991A6C77F65}"/>
                            </a:ext>
                            <a:ext uri="{C183D7F6-B498-43B3-948B-1728B52AA6E4}">
                              <adec:decorative xmlns:adec="http://schemas.microsoft.com/office/drawing/2017/decorative" val="1"/>
                            </a:ext>
                          </a:extLst>
                        </p:cNvPr>
                        <p:cNvSpPr/>
                        <p:nvPr/>
                      </p:nvSpPr>
                      <p:spPr>
                        <a:xfrm>
                          <a:off x="5177912" y="3001524"/>
                          <a:ext cx="132889" cy="132888"/>
                        </a:xfrm>
                        <a:custGeom>
                          <a:avLst/>
                          <a:gdLst>
                            <a:gd name="connsiteX0" fmla="*/ 132889 w 132889"/>
                            <a:gd name="connsiteY0" fmla="*/ 66444 h 132888"/>
                            <a:gd name="connsiteX1" fmla="*/ 66445 w 132889"/>
                            <a:gd name="connsiteY1" fmla="*/ 132888 h 132888"/>
                            <a:gd name="connsiteX2" fmla="*/ 0 w 132889"/>
                            <a:gd name="connsiteY2" fmla="*/ 66444 h 132888"/>
                            <a:gd name="connsiteX3" fmla="*/ 66445 w 132889"/>
                            <a:gd name="connsiteY3" fmla="*/ 0 h 132888"/>
                            <a:gd name="connsiteX4" fmla="*/ 132889 w 132889"/>
                            <a:gd name="connsiteY4" fmla="*/ 66444 h 132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9" h="132888">
                              <a:moveTo>
                                <a:pt x="132889" y="66444"/>
                              </a:moveTo>
                              <a:cubicBezTo>
                                <a:pt x="132889" y="103140"/>
                                <a:pt x="103141" y="132888"/>
                                <a:pt x="66445" y="132888"/>
                              </a:cubicBezTo>
                              <a:cubicBezTo>
                                <a:pt x="29748" y="132888"/>
                                <a:pt x="0" y="103140"/>
                                <a:pt x="0" y="66444"/>
                              </a:cubicBezTo>
                              <a:cubicBezTo>
                                <a:pt x="0" y="29748"/>
                                <a:pt x="29748" y="0"/>
                                <a:pt x="66445" y="0"/>
                              </a:cubicBezTo>
                              <a:cubicBezTo>
                                <a:pt x="103141" y="0"/>
                                <a:pt x="132889" y="29748"/>
                                <a:pt x="132889" y="66444"/>
                              </a:cubicBezTo>
                              <a:close/>
                            </a:path>
                          </a:pathLst>
                        </a:custGeom>
                        <a:grpFill/>
                        <a:ln w="12700" cap="rnd">
                          <a:solidFill>
                            <a:schemeClr val="tx2"/>
                          </a:solidFill>
                          <a:prstDash val="solid"/>
                          <a:round/>
                        </a:ln>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a:ea typeface="+mn-ea"/>
                            <a:cs typeface="+mn-cs"/>
                          </a:endParaRPr>
                        </a:p>
                      </p:txBody>
                    </p:sp>
                    <p:sp>
                      <p:nvSpPr>
                        <p:cNvPr id="1336" name="Graphic 357">
                          <a:extLst>
                            <a:ext uri="{FF2B5EF4-FFF2-40B4-BE49-F238E27FC236}">
                              <a16:creationId xmlns:a16="http://schemas.microsoft.com/office/drawing/2014/main" id="{09A53F7A-69C5-C5F9-DB42-68FF3DEC7220}"/>
                            </a:ext>
                            <a:ext uri="{C183D7F6-B498-43B3-948B-1728B52AA6E4}">
                              <adec:decorative xmlns:adec="http://schemas.microsoft.com/office/drawing/2017/decorative" val="1"/>
                            </a:ext>
                          </a:extLst>
                        </p:cNvPr>
                        <p:cNvSpPr/>
                        <p:nvPr/>
                      </p:nvSpPr>
                      <p:spPr>
                        <a:xfrm>
                          <a:off x="5256526" y="3113237"/>
                          <a:ext cx="97841" cy="81777"/>
                        </a:xfrm>
                        <a:custGeom>
                          <a:avLst/>
                          <a:gdLst>
                            <a:gd name="connsiteX0" fmla="*/ 84699 w 97841"/>
                            <a:gd name="connsiteY0" fmla="*/ 76180 h 81777"/>
                            <a:gd name="connsiteX1" fmla="*/ 97841 w 97841"/>
                            <a:gd name="connsiteY1" fmla="*/ 45270 h 81777"/>
                            <a:gd name="connsiteX2" fmla="*/ 36265 w 97841"/>
                            <a:gd name="connsiteY2" fmla="*/ 0 h 81777"/>
                            <a:gd name="connsiteX3" fmla="*/ 0 w 97841"/>
                            <a:gd name="connsiteY3" fmla="*/ 20201 h 81777"/>
                            <a:gd name="connsiteX4" fmla="*/ 35291 w 97841"/>
                            <a:gd name="connsiteY4" fmla="*/ 51354 h 81777"/>
                            <a:gd name="connsiteX5" fmla="*/ 85185 w 97841"/>
                            <a:gd name="connsiteY5" fmla="*/ 81777 h 81777"/>
                            <a:gd name="connsiteX6" fmla="*/ 84699 w 97841"/>
                            <a:gd name="connsiteY6" fmla="*/ 76180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841" h="81777">
                              <a:moveTo>
                                <a:pt x="84699" y="76180"/>
                              </a:moveTo>
                              <a:cubicBezTo>
                                <a:pt x="84717" y="64521"/>
                                <a:pt x="89459" y="53369"/>
                                <a:pt x="97841" y="45270"/>
                              </a:cubicBezTo>
                              <a:cubicBezTo>
                                <a:pt x="75403" y="32971"/>
                                <a:pt x="54697" y="17748"/>
                                <a:pt x="36265" y="0"/>
                              </a:cubicBezTo>
                              <a:cubicBezTo>
                                <a:pt x="26633" y="10419"/>
                                <a:pt x="13930" y="17497"/>
                                <a:pt x="0" y="20201"/>
                              </a:cubicBezTo>
                              <a:cubicBezTo>
                                <a:pt x="10980" y="31440"/>
                                <a:pt x="22776" y="41852"/>
                                <a:pt x="35291" y="51354"/>
                              </a:cubicBezTo>
                              <a:cubicBezTo>
                                <a:pt x="50874" y="63122"/>
                                <a:pt x="67588" y="73312"/>
                                <a:pt x="85185" y="81777"/>
                              </a:cubicBezTo>
                              <a:cubicBezTo>
                                <a:pt x="84903" y="79923"/>
                                <a:pt x="84740" y="78054"/>
                                <a:pt x="84699" y="76180"/>
                              </a:cubicBezTo>
                              <a:close/>
                            </a:path>
                          </a:pathLst>
                        </a:custGeom>
                        <a:grpFill/>
                        <a:ln w="12700" cap="rnd">
                          <a:solidFill>
                            <a:schemeClr val="tx2"/>
                          </a:solidFill>
                          <a:prstDash val="solid"/>
                          <a:round/>
                        </a:ln>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a:ea typeface="+mn-ea"/>
                            <a:cs typeface="+mn-cs"/>
                          </a:endParaRPr>
                        </a:p>
                      </p:txBody>
                    </p:sp>
                    <p:sp>
                      <p:nvSpPr>
                        <p:cNvPr id="1337" name="Graphic 357">
                          <a:extLst>
                            <a:ext uri="{FF2B5EF4-FFF2-40B4-BE49-F238E27FC236}">
                              <a16:creationId xmlns:a16="http://schemas.microsoft.com/office/drawing/2014/main" id="{7E5FE6C1-19A3-8F08-399D-DF35CC5BC7BF}"/>
                            </a:ext>
                            <a:ext uri="{C183D7F6-B498-43B3-948B-1728B52AA6E4}">
                              <adec:decorative xmlns:adec="http://schemas.microsoft.com/office/drawing/2017/decorative" val="1"/>
                            </a:ext>
                          </a:extLst>
                        </p:cNvPr>
                        <p:cNvSpPr/>
                        <p:nvPr/>
                      </p:nvSpPr>
                      <p:spPr>
                        <a:xfrm>
                          <a:off x="5414971" y="3186740"/>
                          <a:ext cx="112201" cy="39210"/>
                        </a:xfrm>
                        <a:custGeom>
                          <a:avLst/>
                          <a:gdLst>
                            <a:gd name="connsiteX0" fmla="*/ 79587 w 112201"/>
                            <a:gd name="connsiteY0" fmla="*/ 7788 h 39210"/>
                            <a:gd name="connsiteX1" fmla="*/ 12413 w 112201"/>
                            <a:gd name="connsiteY1" fmla="*/ 0 h 39210"/>
                            <a:gd name="connsiteX2" fmla="*/ 12413 w 112201"/>
                            <a:gd name="connsiteY2" fmla="*/ 2677 h 39210"/>
                            <a:gd name="connsiteX3" fmla="*/ 0 w 112201"/>
                            <a:gd name="connsiteY3" fmla="*/ 32857 h 39210"/>
                            <a:gd name="connsiteX4" fmla="*/ 83238 w 112201"/>
                            <a:gd name="connsiteY4" fmla="*/ 38698 h 39210"/>
                            <a:gd name="connsiteX5" fmla="*/ 112201 w 112201"/>
                            <a:gd name="connsiteY5" fmla="*/ 6085 h 39210"/>
                            <a:gd name="connsiteX6" fmla="*/ 79587 w 112201"/>
                            <a:gd name="connsiteY6" fmla="*/ 7788 h 3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201" h="39210">
                              <a:moveTo>
                                <a:pt x="79587" y="7788"/>
                              </a:moveTo>
                              <a:cubicBezTo>
                                <a:pt x="56969" y="7803"/>
                                <a:pt x="34427" y="5189"/>
                                <a:pt x="12413" y="0"/>
                              </a:cubicBezTo>
                              <a:cubicBezTo>
                                <a:pt x="12532" y="888"/>
                                <a:pt x="12532" y="1789"/>
                                <a:pt x="12413" y="2677"/>
                              </a:cubicBezTo>
                              <a:cubicBezTo>
                                <a:pt x="12447" y="13985"/>
                                <a:pt x="7981" y="24845"/>
                                <a:pt x="0" y="32857"/>
                              </a:cubicBezTo>
                              <a:cubicBezTo>
                                <a:pt x="27391" y="38284"/>
                                <a:pt x="55356" y="40246"/>
                                <a:pt x="83238" y="38698"/>
                              </a:cubicBezTo>
                              <a:cubicBezTo>
                                <a:pt x="94054" y="28917"/>
                                <a:pt x="103765" y="17981"/>
                                <a:pt x="112201" y="6085"/>
                              </a:cubicBezTo>
                              <a:cubicBezTo>
                                <a:pt x="101373" y="7287"/>
                                <a:pt x="90481" y="7856"/>
                                <a:pt x="79587" y="7788"/>
                              </a:cubicBezTo>
                              <a:close/>
                            </a:path>
                          </a:pathLst>
                        </a:custGeom>
                        <a:grpFill/>
                        <a:ln w="12700" cap="rnd">
                          <a:solidFill>
                            <a:schemeClr val="tx2"/>
                          </a:solidFill>
                          <a:prstDash val="solid"/>
                          <a:round/>
                        </a:ln>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a:ea typeface="+mn-ea"/>
                            <a:cs typeface="+mn-cs"/>
                          </a:endParaRPr>
                        </a:p>
                      </p:txBody>
                    </p:sp>
                    <p:sp>
                      <p:nvSpPr>
                        <p:cNvPr id="1338" name="Graphic 357">
                          <a:extLst>
                            <a:ext uri="{FF2B5EF4-FFF2-40B4-BE49-F238E27FC236}">
                              <a16:creationId xmlns:a16="http://schemas.microsoft.com/office/drawing/2014/main" id="{CE1B7C6C-135B-85BA-F5D5-FCEA727115E3}"/>
                            </a:ext>
                            <a:ext uri="{C183D7F6-B498-43B3-948B-1728B52AA6E4}">
                              <adec:decorative xmlns:adec="http://schemas.microsoft.com/office/drawing/2017/decorative" val="1"/>
                            </a:ext>
                          </a:extLst>
                        </p:cNvPr>
                        <p:cNvSpPr/>
                        <p:nvPr/>
                      </p:nvSpPr>
                      <p:spPr>
                        <a:xfrm>
                          <a:off x="5340981" y="3146094"/>
                          <a:ext cx="86645" cy="86645"/>
                        </a:xfrm>
                        <a:custGeom>
                          <a:avLst/>
                          <a:gdLst>
                            <a:gd name="connsiteX0" fmla="*/ 86646 w 86645"/>
                            <a:gd name="connsiteY0" fmla="*/ 43323 h 86645"/>
                            <a:gd name="connsiteX1" fmla="*/ 43323 w 86645"/>
                            <a:gd name="connsiteY1" fmla="*/ 86645 h 86645"/>
                            <a:gd name="connsiteX2" fmla="*/ 0 w 86645"/>
                            <a:gd name="connsiteY2" fmla="*/ 43323 h 86645"/>
                            <a:gd name="connsiteX3" fmla="*/ 43323 w 86645"/>
                            <a:gd name="connsiteY3" fmla="*/ 0 h 86645"/>
                            <a:gd name="connsiteX4" fmla="*/ 86646 w 86645"/>
                            <a:gd name="connsiteY4" fmla="*/ 43323 h 8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45" h="86645">
                              <a:moveTo>
                                <a:pt x="86646" y="43323"/>
                              </a:moveTo>
                              <a:cubicBezTo>
                                <a:pt x="86646" y="67249"/>
                                <a:pt x="67249" y="86645"/>
                                <a:pt x="43323" y="86645"/>
                              </a:cubicBezTo>
                              <a:cubicBezTo>
                                <a:pt x="19396" y="86645"/>
                                <a:pt x="0" y="67249"/>
                                <a:pt x="0" y="43323"/>
                              </a:cubicBezTo>
                              <a:cubicBezTo>
                                <a:pt x="0" y="19396"/>
                                <a:pt x="19396" y="0"/>
                                <a:pt x="43323" y="0"/>
                              </a:cubicBezTo>
                              <a:cubicBezTo>
                                <a:pt x="67249" y="0"/>
                                <a:pt x="86646" y="19396"/>
                                <a:pt x="86646" y="43323"/>
                              </a:cubicBezTo>
                              <a:close/>
                            </a:path>
                          </a:pathLst>
                        </a:custGeom>
                        <a:grpFill/>
                        <a:ln w="12700" cap="rnd">
                          <a:solidFill>
                            <a:schemeClr val="tx2"/>
                          </a:solidFill>
                          <a:prstDash val="solid"/>
                          <a:round/>
                        </a:ln>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a:ea typeface="+mn-ea"/>
                            <a:cs typeface="+mn-cs"/>
                          </a:endParaRPr>
                        </a:p>
                      </p:txBody>
                    </p:sp>
                    <p:sp>
                      <p:nvSpPr>
                        <p:cNvPr id="1339" name="Graphic 357">
                          <a:extLst>
                            <a:ext uri="{FF2B5EF4-FFF2-40B4-BE49-F238E27FC236}">
                              <a16:creationId xmlns:a16="http://schemas.microsoft.com/office/drawing/2014/main" id="{2106644E-2C32-02C8-E60E-BCB0C68D9060}"/>
                            </a:ext>
                            <a:ext uri="{C183D7F6-B498-43B3-948B-1728B52AA6E4}">
                              <adec:decorative xmlns:adec="http://schemas.microsoft.com/office/drawing/2017/decorative" val="1"/>
                            </a:ext>
                          </a:extLst>
                        </p:cNvPr>
                        <p:cNvSpPr/>
                        <p:nvPr/>
                      </p:nvSpPr>
                      <p:spPr>
                        <a:xfrm>
                          <a:off x="5268696" y="2877884"/>
                          <a:ext cx="183756" cy="196168"/>
                        </a:xfrm>
                        <a:custGeom>
                          <a:avLst/>
                          <a:gdLst>
                            <a:gd name="connsiteX0" fmla="*/ 168910 w 183756"/>
                            <a:gd name="connsiteY0" fmla="*/ 196168 h 196168"/>
                            <a:gd name="connsiteX1" fmla="*/ 183757 w 183756"/>
                            <a:gd name="connsiteY1" fmla="*/ 171830 h 196168"/>
                            <a:gd name="connsiteX2" fmla="*/ 75206 w 183756"/>
                            <a:gd name="connsiteY2" fmla="*/ 71068 h 196168"/>
                            <a:gd name="connsiteX3" fmla="*/ 26529 w 183756"/>
                            <a:gd name="connsiteY3" fmla="*/ 0 h 196168"/>
                            <a:gd name="connsiteX4" fmla="*/ 0 w 183756"/>
                            <a:gd name="connsiteY4" fmla="*/ 10222 h 196168"/>
                            <a:gd name="connsiteX5" fmla="*/ 52328 w 183756"/>
                            <a:gd name="connsiteY5" fmla="*/ 87619 h 196168"/>
                            <a:gd name="connsiteX6" fmla="*/ 168910 w 183756"/>
                            <a:gd name="connsiteY6" fmla="*/ 196168 h 19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56" h="196168">
                              <a:moveTo>
                                <a:pt x="168910" y="196168"/>
                              </a:moveTo>
                              <a:cubicBezTo>
                                <a:pt x="171059" y="186648"/>
                                <a:pt x="176275" y="178097"/>
                                <a:pt x="183757" y="171830"/>
                              </a:cubicBezTo>
                              <a:cubicBezTo>
                                <a:pt x="143681" y="142696"/>
                                <a:pt x="107238" y="108868"/>
                                <a:pt x="75206" y="71068"/>
                              </a:cubicBezTo>
                              <a:cubicBezTo>
                                <a:pt x="56539" y="49147"/>
                                <a:pt x="40224" y="25327"/>
                                <a:pt x="26529" y="0"/>
                              </a:cubicBezTo>
                              <a:cubicBezTo>
                                <a:pt x="17438" y="2725"/>
                                <a:pt x="8569" y="6143"/>
                                <a:pt x="0" y="10222"/>
                              </a:cubicBezTo>
                              <a:cubicBezTo>
                                <a:pt x="14656" y="37799"/>
                                <a:pt x="32197" y="63743"/>
                                <a:pt x="52328" y="87619"/>
                              </a:cubicBezTo>
                              <a:cubicBezTo>
                                <a:pt x="86543" y="128490"/>
                                <a:pt x="125704" y="164953"/>
                                <a:pt x="168910" y="196168"/>
                              </a:cubicBezTo>
                              <a:close/>
                            </a:path>
                          </a:pathLst>
                        </a:custGeom>
                        <a:grpFill/>
                        <a:ln w="12700" cap="rnd">
                          <a:solidFill>
                            <a:schemeClr val="tx2"/>
                          </a:solidFill>
                          <a:prstDash val="solid"/>
                          <a:round/>
                        </a:ln>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a:ea typeface="+mn-ea"/>
                            <a:cs typeface="+mn-cs"/>
                          </a:endParaRPr>
                        </a:p>
                      </p:txBody>
                    </p:sp>
                    <p:sp>
                      <p:nvSpPr>
                        <p:cNvPr id="1340" name="Graphic 357">
                          <a:extLst>
                            <a:ext uri="{FF2B5EF4-FFF2-40B4-BE49-F238E27FC236}">
                              <a16:creationId xmlns:a16="http://schemas.microsoft.com/office/drawing/2014/main" id="{2AB9F0F7-D06E-EF68-78A8-64A811BA6328}"/>
                            </a:ext>
                            <a:ext uri="{C183D7F6-B498-43B3-948B-1728B52AA6E4}">
                              <adec:decorative xmlns:adec="http://schemas.microsoft.com/office/drawing/2017/decorative" val="1"/>
                            </a:ext>
                          </a:extLst>
                        </p:cNvPr>
                        <p:cNvSpPr/>
                        <p:nvPr/>
                      </p:nvSpPr>
                      <p:spPr>
                        <a:xfrm>
                          <a:off x="5436876" y="3036328"/>
                          <a:ext cx="92000" cy="91999"/>
                        </a:xfrm>
                        <a:custGeom>
                          <a:avLst/>
                          <a:gdLst>
                            <a:gd name="connsiteX0" fmla="*/ 92000 w 92000"/>
                            <a:gd name="connsiteY0" fmla="*/ 46000 h 91999"/>
                            <a:gd name="connsiteX1" fmla="*/ 46000 w 92000"/>
                            <a:gd name="connsiteY1" fmla="*/ 92000 h 91999"/>
                            <a:gd name="connsiteX2" fmla="*/ 0 w 92000"/>
                            <a:gd name="connsiteY2" fmla="*/ 46000 h 91999"/>
                            <a:gd name="connsiteX3" fmla="*/ 46000 w 92000"/>
                            <a:gd name="connsiteY3" fmla="*/ 0 h 91999"/>
                            <a:gd name="connsiteX4" fmla="*/ 92000 w 92000"/>
                            <a:gd name="connsiteY4" fmla="*/ 46000 h 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00" h="91999">
                              <a:moveTo>
                                <a:pt x="92000" y="46000"/>
                              </a:moveTo>
                              <a:cubicBezTo>
                                <a:pt x="92000" y="71405"/>
                                <a:pt x="71405" y="92000"/>
                                <a:pt x="46000" y="92000"/>
                              </a:cubicBezTo>
                              <a:cubicBezTo>
                                <a:pt x="20595" y="92000"/>
                                <a:pt x="0" y="71405"/>
                                <a:pt x="0" y="46000"/>
                              </a:cubicBezTo>
                              <a:cubicBezTo>
                                <a:pt x="0" y="20595"/>
                                <a:pt x="20595" y="0"/>
                                <a:pt x="46000" y="0"/>
                              </a:cubicBezTo>
                              <a:cubicBezTo>
                                <a:pt x="71405" y="0"/>
                                <a:pt x="92000" y="20595"/>
                                <a:pt x="92000" y="46000"/>
                              </a:cubicBezTo>
                              <a:close/>
                            </a:path>
                          </a:pathLst>
                        </a:custGeom>
                        <a:grpFill/>
                        <a:ln w="12700" cap="rnd">
                          <a:solidFill>
                            <a:schemeClr val="tx2"/>
                          </a:solidFill>
                          <a:prstDash val="solid"/>
                          <a:round/>
                        </a:ln>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a:ea typeface="+mn-ea"/>
                            <a:cs typeface="+mn-cs"/>
                          </a:endParaRPr>
                        </a:p>
                      </p:txBody>
                    </p:sp>
                    <p:sp>
                      <p:nvSpPr>
                        <p:cNvPr id="1341" name="Graphic 357">
                          <a:extLst>
                            <a:ext uri="{FF2B5EF4-FFF2-40B4-BE49-F238E27FC236}">
                              <a16:creationId xmlns:a16="http://schemas.microsoft.com/office/drawing/2014/main" id="{0015E073-770A-95D6-EA74-E831461AC343}"/>
                            </a:ext>
                            <a:ext uri="{C183D7F6-B498-43B3-948B-1728B52AA6E4}">
                              <adec:decorative xmlns:adec="http://schemas.microsoft.com/office/drawing/2017/decorative" val="1"/>
                            </a:ext>
                          </a:extLst>
                        </p:cNvPr>
                        <p:cNvSpPr/>
                        <p:nvPr/>
                      </p:nvSpPr>
                      <p:spPr>
                        <a:xfrm>
                          <a:off x="5511595" y="3095227"/>
                          <a:ext cx="48433" cy="44539"/>
                        </a:xfrm>
                        <a:custGeom>
                          <a:avLst/>
                          <a:gdLst>
                            <a:gd name="connsiteX0" fmla="*/ 48434 w 48433"/>
                            <a:gd name="connsiteY0" fmla="*/ 18010 h 44539"/>
                            <a:gd name="connsiteX1" fmla="*/ 39915 w 48433"/>
                            <a:gd name="connsiteY1" fmla="*/ 13873 h 44539"/>
                            <a:gd name="connsiteX2" fmla="*/ 39915 w 48433"/>
                            <a:gd name="connsiteY2" fmla="*/ 13873 h 44539"/>
                            <a:gd name="connsiteX3" fmla="*/ 32614 w 48433"/>
                            <a:gd name="connsiteY3" fmla="*/ 9979 h 44539"/>
                            <a:gd name="connsiteX4" fmla="*/ 31153 w 48433"/>
                            <a:gd name="connsiteY4" fmla="*/ 9979 h 44539"/>
                            <a:gd name="connsiteX5" fmla="*/ 24825 w 48433"/>
                            <a:gd name="connsiteY5" fmla="*/ 4868 h 44539"/>
                            <a:gd name="connsiteX6" fmla="*/ 23122 w 48433"/>
                            <a:gd name="connsiteY6" fmla="*/ 4868 h 44539"/>
                            <a:gd name="connsiteX7" fmla="*/ 15577 w 48433"/>
                            <a:gd name="connsiteY7" fmla="*/ 0 h 44539"/>
                            <a:gd name="connsiteX8" fmla="*/ 0 w 48433"/>
                            <a:gd name="connsiteY8" fmla="*/ 22391 h 44539"/>
                            <a:gd name="connsiteX9" fmla="*/ 9249 w 48433"/>
                            <a:gd name="connsiteY9" fmla="*/ 27746 h 44539"/>
                            <a:gd name="connsiteX10" fmla="*/ 11196 w 48433"/>
                            <a:gd name="connsiteY10" fmla="*/ 28963 h 44539"/>
                            <a:gd name="connsiteX11" fmla="*/ 19714 w 48433"/>
                            <a:gd name="connsiteY11" fmla="*/ 33587 h 44539"/>
                            <a:gd name="connsiteX12" fmla="*/ 19714 w 48433"/>
                            <a:gd name="connsiteY12" fmla="*/ 33587 h 44539"/>
                            <a:gd name="connsiteX13" fmla="*/ 40646 w 48433"/>
                            <a:gd name="connsiteY13" fmla="*/ 44539 h 44539"/>
                            <a:gd name="connsiteX14" fmla="*/ 40646 w 48433"/>
                            <a:gd name="connsiteY14" fmla="*/ 44539 h 44539"/>
                            <a:gd name="connsiteX15" fmla="*/ 47704 w 48433"/>
                            <a:gd name="connsiteY15" fmla="*/ 17524 h 4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3" h="44539">
                              <a:moveTo>
                                <a:pt x="48434" y="18010"/>
                              </a:moveTo>
                              <a:lnTo>
                                <a:pt x="39915" y="13873"/>
                              </a:lnTo>
                              <a:lnTo>
                                <a:pt x="39915" y="13873"/>
                              </a:lnTo>
                              <a:lnTo>
                                <a:pt x="32614" y="9979"/>
                              </a:lnTo>
                              <a:lnTo>
                                <a:pt x="31153" y="9979"/>
                              </a:lnTo>
                              <a:lnTo>
                                <a:pt x="24825" y="4868"/>
                              </a:lnTo>
                              <a:lnTo>
                                <a:pt x="23122" y="4868"/>
                              </a:lnTo>
                              <a:lnTo>
                                <a:pt x="15577" y="0"/>
                              </a:lnTo>
                              <a:cubicBezTo>
                                <a:pt x="12963" y="8961"/>
                                <a:pt x="7494" y="16825"/>
                                <a:pt x="0" y="22391"/>
                              </a:cubicBezTo>
                              <a:cubicBezTo>
                                <a:pt x="2921" y="24339"/>
                                <a:pt x="6085" y="26042"/>
                                <a:pt x="9249" y="27746"/>
                              </a:cubicBezTo>
                              <a:lnTo>
                                <a:pt x="11196" y="28963"/>
                              </a:lnTo>
                              <a:lnTo>
                                <a:pt x="19714" y="33587"/>
                              </a:lnTo>
                              <a:lnTo>
                                <a:pt x="19714" y="33587"/>
                              </a:lnTo>
                              <a:lnTo>
                                <a:pt x="40646" y="44539"/>
                              </a:lnTo>
                              <a:lnTo>
                                <a:pt x="40646" y="44539"/>
                              </a:lnTo>
                              <a:cubicBezTo>
                                <a:pt x="43595" y="35700"/>
                                <a:pt x="45954" y="26675"/>
                                <a:pt x="47704" y="17524"/>
                              </a:cubicBezTo>
                              <a:close/>
                            </a:path>
                          </a:pathLst>
                        </a:custGeom>
                        <a:grpFill/>
                        <a:ln w="12700" cap="rnd">
                          <a:solidFill>
                            <a:schemeClr val="tx2"/>
                          </a:solidFill>
                          <a:prstDash val="solid"/>
                          <a:round/>
                        </a:ln>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a:ea typeface="+mn-ea"/>
                            <a:cs typeface="+mn-cs"/>
                          </a:endParaRPr>
                        </a:p>
                      </p:txBody>
                    </p:sp>
                    <p:sp>
                      <p:nvSpPr>
                        <p:cNvPr id="1342" name="Graphic 357">
                          <a:extLst>
                            <a:ext uri="{FF2B5EF4-FFF2-40B4-BE49-F238E27FC236}">
                              <a16:creationId xmlns:a16="http://schemas.microsoft.com/office/drawing/2014/main" id="{4AA94111-5865-17BF-ECF5-7BE29A4C35DB}"/>
                            </a:ext>
                            <a:ext uri="{C183D7F6-B498-43B3-948B-1728B52AA6E4}">
                              <adec:decorative xmlns:adec="http://schemas.microsoft.com/office/drawing/2017/decorative" val="1"/>
                            </a:ext>
                          </a:extLst>
                        </p:cNvPr>
                        <p:cNvSpPr/>
                        <p:nvPr/>
                      </p:nvSpPr>
                      <p:spPr>
                        <a:xfrm>
                          <a:off x="5177912" y="3001524"/>
                          <a:ext cx="132889" cy="132888"/>
                        </a:xfrm>
                        <a:custGeom>
                          <a:avLst/>
                          <a:gdLst>
                            <a:gd name="connsiteX0" fmla="*/ 132889 w 132889"/>
                            <a:gd name="connsiteY0" fmla="*/ 66444 h 132888"/>
                            <a:gd name="connsiteX1" fmla="*/ 66445 w 132889"/>
                            <a:gd name="connsiteY1" fmla="*/ 132888 h 132888"/>
                            <a:gd name="connsiteX2" fmla="*/ 0 w 132889"/>
                            <a:gd name="connsiteY2" fmla="*/ 66444 h 132888"/>
                            <a:gd name="connsiteX3" fmla="*/ 66445 w 132889"/>
                            <a:gd name="connsiteY3" fmla="*/ 0 h 132888"/>
                            <a:gd name="connsiteX4" fmla="*/ 132889 w 132889"/>
                            <a:gd name="connsiteY4" fmla="*/ 66444 h 132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89" h="132888">
                              <a:moveTo>
                                <a:pt x="132889" y="66444"/>
                              </a:moveTo>
                              <a:cubicBezTo>
                                <a:pt x="132889" y="103140"/>
                                <a:pt x="103141" y="132888"/>
                                <a:pt x="66445" y="132888"/>
                              </a:cubicBezTo>
                              <a:cubicBezTo>
                                <a:pt x="29748" y="132888"/>
                                <a:pt x="0" y="103140"/>
                                <a:pt x="0" y="66444"/>
                              </a:cubicBezTo>
                              <a:cubicBezTo>
                                <a:pt x="0" y="29748"/>
                                <a:pt x="29748" y="0"/>
                                <a:pt x="66445" y="0"/>
                              </a:cubicBezTo>
                              <a:cubicBezTo>
                                <a:pt x="103141" y="0"/>
                                <a:pt x="132889" y="29748"/>
                                <a:pt x="132889" y="66444"/>
                              </a:cubicBezTo>
                              <a:close/>
                            </a:path>
                          </a:pathLst>
                        </a:custGeom>
                        <a:grpFill/>
                        <a:ln w="12700" cap="rnd">
                          <a:solidFill>
                            <a:schemeClr val="tx2"/>
                          </a:solidFill>
                          <a:prstDash val="solid"/>
                          <a:round/>
                        </a:ln>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a:ea typeface="+mn-ea"/>
                            <a:cs typeface="+mn-cs"/>
                          </a:endParaRPr>
                        </a:p>
                      </p:txBody>
                    </p:sp>
                    <p:sp>
                      <p:nvSpPr>
                        <p:cNvPr id="1343" name="Graphic 357">
                          <a:extLst>
                            <a:ext uri="{FF2B5EF4-FFF2-40B4-BE49-F238E27FC236}">
                              <a16:creationId xmlns:a16="http://schemas.microsoft.com/office/drawing/2014/main" id="{87921616-B9D9-2D7B-BB9F-DA9F3779D5EC}"/>
                            </a:ext>
                            <a:ext uri="{C183D7F6-B498-43B3-948B-1728B52AA6E4}">
                              <adec:decorative xmlns:adec="http://schemas.microsoft.com/office/drawing/2017/decorative" val="1"/>
                            </a:ext>
                          </a:extLst>
                        </p:cNvPr>
                        <p:cNvSpPr/>
                        <p:nvPr/>
                      </p:nvSpPr>
                      <p:spPr>
                        <a:xfrm>
                          <a:off x="5340981" y="3146094"/>
                          <a:ext cx="86645" cy="86645"/>
                        </a:xfrm>
                        <a:custGeom>
                          <a:avLst/>
                          <a:gdLst>
                            <a:gd name="connsiteX0" fmla="*/ 86646 w 86645"/>
                            <a:gd name="connsiteY0" fmla="*/ 43323 h 86645"/>
                            <a:gd name="connsiteX1" fmla="*/ 43323 w 86645"/>
                            <a:gd name="connsiteY1" fmla="*/ 86645 h 86645"/>
                            <a:gd name="connsiteX2" fmla="*/ 0 w 86645"/>
                            <a:gd name="connsiteY2" fmla="*/ 43323 h 86645"/>
                            <a:gd name="connsiteX3" fmla="*/ 43323 w 86645"/>
                            <a:gd name="connsiteY3" fmla="*/ 0 h 86645"/>
                            <a:gd name="connsiteX4" fmla="*/ 86646 w 86645"/>
                            <a:gd name="connsiteY4" fmla="*/ 43323 h 8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45" h="86645">
                              <a:moveTo>
                                <a:pt x="86646" y="43323"/>
                              </a:moveTo>
                              <a:cubicBezTo>
                                <a:pt x="86646" y="67249"/>
                                <a:pt x="67249" y="86645"/>
                                <a:pt x="43323" y="86645"/>
                              </a:cubicBezTo>
                              <a:cubicBezTo>
                                <a:pt x="19396" y="86645"/>
                                <a:pt x="0" y="67249"/>
                                <a:pt x="0" y="43323"/>
                              </a:cubicBezTo>
                              <a:cubicBezTo>
                                <a:pt x="0" y="19396"/>
                                <a:pt x="19396" y="0"/>
                                <a:pt x="43323" y="0"/>
                              </a:cubicBezTo>
                              <a:cubicBezTo>
                                <a:pt x="67249" y="0"/>
                                <a:pt x="86646" y="19396"/>
                                <a:pt x="86646" y="43323"/>
                              </a:cubicBezTo>
                              <a:close/>
                            </a:path>
                          </a:pathLst>
                        </a:custGeom>
                        <a:grpFill/>
                        <a:ln w="12700" cap="rnd">
                          <a:solidFill>
                            <a:schemeClr val="tx2"/>
                          </a:solidFill>
                          <a:prstDash val="solid"/>
                          <a:round/>
                        </a:ln>
                      </p:spPr>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316" name="Group 1315">
                      <a:extLst>
                        <a:ext uri="{FF2B5EF4-FFF2-40B4-BE49-F238E27FC236}">
                          <a16:creationId xmlns:a16="http://schemas.microsoft.com/office/drawing/2014/main" id="{65247F99-C5E7-440C-D31A-3A1579BDD24D}"/>
                        </a:ext>
                      </a:extLst>
                    </p:cNvPr>
                    <p:cNvGrpSpPr/>
                    <p:nvPr/>
                  </p:nvGrpSpPr>
                  <p:grpSpPr>
                    <a:xfrm>
                      <a:off x="9412068" y="3346950"/>
                      <a:ext cx="380210" cy="380210"/>
                      <a:chOff x="2214901" y="2786961"/>
                      <a:chExt cx="423714" cy="423714"/>
                    </a:xfrm>
                  </p:grpSpPr>
                  <p:sp>
                    <p:nvSpPr>
                      <p:cNvPr id="1327" name="Oval 1326">
                        <a:extLst>
                          <a:ext uri="{FF2B5EF4-FFF2-40B4-BE49-F238E27FC236}">
                            <a16:creationId xmlns:a16="http://schemas.microsoft.com/office/drawing/2014/main" id="{A86EED90-220C-AD6B-B7C3-6131FAEBBBF4}"/>
                          </a:ext>
                        </a:extLst>
                      </p:cNvPr>
                      <p:cNvSpPr/>
                      <p:nvPr/>
                    </p:nvSpPr>
                    <p:spPr bwMode="auto">
                      <a:xfrm>
                        <a:off x="2214901" y="2786961"/>
                        <a:ext cx="423714" cy="423714"/>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328" name="Database_EFC7">
                        <a:extLst>
                          <a:ext uri="{FF2B5EF4-FFF2-40B4-BE49-F238E27FC236}">
                            <a16:creationId xmlns:a16="http://schemas.microsoft.com/office/drawing/2014/main" id="{E90BD412-B5F2-17DB-E88B-93DF7D7C5722}"/>
                          </a:ext>
                        </a:extLst>
                      </p:cNvPr>
                      <p:cNvSpPr>
                        <a:spLocks noChangeAspect="1" noEditPoints="1"/>
                      </p:cNvSpPr>
                      <p:nvPr/>
                    </p:nvSpPr>
                    <p:spPr bwMode="auto">
                      <a:xfrm>
                        <a:off x="2331404" y="2874873"/>
                        <a:ext cx="190708" cy="24789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317" name="Group 1316">
                      <a:extLst>
                        <a:ext uri="{FF2B5EF4-FFF2-40B4-BE49-F238E27FC236}">
                          <a16:creationId xmlns:a16="http://schemas.microsoft.com/office/drawing/2014/main" id="{82711518-4807-2109-5CA7-81711E865A9F}"/>
                        </a:ext>
                      </a:extLst>
                    </p:cNvPr>
                    <p:cNvGrpSpPr/>
                    <p:nvPr/>
                  </p:nvGrpSpPr>
                  <p:grpSpPr>
                    <a:xfrm>
                      <a:off x="8374739" y="3346950"/>
                      <a:ext cx="380210" cy="380210"/>
                      <a:chOff x="8374739" y="3365094"/>
                      <a:chExt cx="380210" cy="380210"/>
                    </a:xfrm>
                  </p:grpSpPr>
                  <p:sp>
                    <p:nvSpPr>
                      <p:cNvPr id="1318" name="Oval 1317">
                        <a:extLst>
                          <a:ext uri="{FF2B5EF4-FFF2-40B4-BE49-F238E27FC236}">
                            <a16:creationId xmlns:a16="http://schemas.microsoft.com/office/drawing/2014/main" id="{A5993705-6D32-6BF3-2C19-FB52EBB50996}"/>
                          </a:ext>
                        </a:extLst>
                      </p:cNvPr>
                      <p:cNvSpPr/>
                      <p:nvPr/>
                    </p:nvSpPr>
                    <p:spPr bwMode="auto">
                      <a:xfrm>
                        <a:off x="8374739" y="3365094"/>
                        <a:ext cx="380210" cy="380210"/>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319" name="Graphic 272">
                        <a:extLst>
                          <a:ext uri="{FF2B5EF4-FFF2-40B4-BE49-F238E27FC236}">
                            <a16:creationId xmlns:a16="http://schemas.microsoft.com/office/drawing/2014/main" id="{65579AA7-1937-DA6B-CDCC-B2C0D9F1C54E}"/>
                          </a:ext>
                          <a:ext uri="{C183D7F6-B498-43B3-948B-1728B52AA6E4}">
                            <adec:decorative xmlns:adec="http://schemas.microsoft.com/office/drawing/2017/decorative" val="1"/>
                          </a:ext>
                        </a:extLst>
                      </p:cNvPr>
                      <p:cNvGrpSpPr/>
                      <p:nvPr/>
                    </p:nvGrpSpPr>
                    <p:grpSpPr>
                      <a:xfrm>
                        <a:off x="8454190" y="3463226"/>
                        <a:ext cx="221306" cy="204460"/>
                        <a:chOff x="9050643" y="2660008"/>
                        <a:chExt cx="490793" cy="453434"/>
                      </a:xfrm>
                      <a:noFill/>
                    </p:grpSpPr>
                    <p:sp>
                      <p:nvSpPr>
                        <p:cNvPr id="1320" name="Freeform: Shape 1319">
                          <a:extLst>
                            <a:ext uri="{FF2B5EF4-FFF2-40B4-BE49-F238E27FC236}">
                              <a16:creationId xmlns:a16="http://schemas.microsoft.com/office/drawing/2014/main" id="{22270F0E-329A-4BC1-2FF8-EDD2075EB73E}"/>
                            </a:ext>
                          </a:extLst>
                        </p:cNvPr>
                        <p:cNvSpPr/>
                        <p:nvPr/>
                      </p:nvSpPr>
                      <p:spPr>
                        <a:xfrm>
                          <a:off x="9050643" y="2660008"/>
                          <a:ext cx="490793" cy="327192"/>
                        </a:xfrm>
                        <a:custGeom>
                          <a:avLst/>
                          <a:gdLst>
                            <a:gd name="connsiteX0" fmla="*/ 474433 w 490793"/>
                            <a:gd name="connsiteY0" fmla="*/ 0 h 327192"/>
                            <a:gd name="connsiteX1" fmla="*/ 490793 w 490793"/>
                            <a:gd name="connsiteY1" fmla="*/ 0 h 327192"/>
                            <a:gd name="connsiteX2" fmla="*/ 490793 w 490793"/>
                            <a:gd name="connsiteY2" fmla="*/ 327193 h 327192"/>
                            <a:gd name="connsiteX3" fmla="*/ 474433 w 490793"/>
                            <a:gd name="connsiteY3" fmla="*/ 327193 h 327192"/>
                            <a:gd name="connsiteX4" fmla="*/ 16360 w 490793"/>
                            <a:gd name="connsiteY4" fmla="*/ 327193 h 327192"/>
                            <a:gd name="connsiteX5" fmla="*/ 0 w 490793"/>
                            <a:gd name="connsiteY5" fmla="*/ 327193 h 327192"/>
                            <a:gd name="connsiteX6" fmla="*/ 0 w 490793"/>
                            <a:gd name="connsiteY6" fmla="*/ 0 h 327192"/>
                            <a:gd name="connsiteX7" fmla="*/ 16360 w 490793"/>
                            <a:gd name="connsiteY7" fmla="*/ 0 h 32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0793" h="327192">
                              <a:moveTo>
                                <a:pt x="474433" y="0"/>
                              </a:moveTo>
                              <a:cubicBezTo>
                                <a:pt x="483469" y="0"/>
                                <a:pt x="490793" y="0"/>
                                <a:pt x="490793" y="0"/>
                              </a:cubicBezTo>
                              <a:lnTo>
                                <a:pt x="490793" y="327193"/>
                              </a:lnTo>
                              <a:cubicBezTo>
                                <a:pt x="490793" y="327193"/>
                                <a:pt x="483469" y="327193"/>
                                <a:pt x="474433" y="327193"/>
                              </a:cubicBezTo>
                              <a:lnTo>
                                <a:pt x="16360" y="327193"/>
                              </a:lnTo>
                              <a:cubicBezTo>
                                <a:pt x="7325" y="327193"/>
                                <a:pt x="0" y="327193"/>
                                <a:pt x="0" y="327193"/>
                              </a:cubicBezTo>
                              <a:lnTo>
                                <a:pt x="0" y="0"/>
                              </a:lnTo>
                              <a:cubicBezTo>
                                <a:pt x="0" y="0"/>
                                <a:pt x="7325" y="0"/>
                                <a:pt x="16360" y="0"/>
                              </a:cubicBezTo>
                              <a:close/>
                            </a:path>
                          </a:pathLst>
                        </a:custGeom>
                        <a:grpFill/>
                        <a:ln w="12700" cap="rnd">
                          <a:solidFill>
                            <a:schemeClr val="tx2"/>
                          </a:solidFill>
                          <a:prstDash val="solid"/>
                          <a:round/>
                        </a:ln>
                      </p:spPr>
                      <p:txBody>
                        <a:bodyPr rtlCol="0" anchor="ct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282828"/>
                            </a:solidFill>
                            <a:effectLst/>
                            <a:uLnTx/>
                            <a:uFillTx/>
                            <a:latin typeface="Segoe UI"/>
                            <a:ea typeface="+mn-ea"/>
                            <a:cs typeface="+mn-cs"/>
                          </a:endParaRPr>
                        </a:p>
                      </p:txBody>
                    </p:sp>
                    <p:sp>
                      <p:nvSpPr>
                        <p:cNvPr id="1321" name="Freeform: Shape 1320">
                          <a:extLst>
                            <a:ext uri="{FF2B5EF4-FFF2-40B4-BE49-F238E27FC236}">
                              <a16:creationId xmlns:a16="http://schemas.microsoft.com/office/drawing/2014/main" id="{77D764CB-7B2E-3F93-3E46-203DEB7D150F}"/>
                            </a:ext>
                          </a:extLst>
                        </p:cNvPr>
                        <p:cNvSpPr/>
                        <p:nvPr/>
                      </p:nvSpPr>
                      <p:spPr>
                        <a:xfrm>
                          <a:off x="9296039" y="2775889"/>
                          <a:ext cx="81798" cy="143146"/>
                        </a:xfrm>
                        <a:custGeom>
                          <a:avLst/>
                          <a:gdLst>
                            <a:gd name="connsiteX0" fmla="*/ 81799 w 81798"/>
                            <a:gd name="connsiteY0" fmla="*/ 0 h 143146"/>
                            <a:gd name="connsiteX1" fmla="*/ 81799 w 81798"/>
                            <a:gd name="connsiteY1" fmla="*/ 95159 h 143146"/>
                            <a:gd name="connsiteX2" fmla="*/ 0 w 81798"/>
                            <a:gd name="connsiteY2" fmla="*/ 143147 h 143146"/>
                            <a:gd name="connsiteX3" fmla="*/ 0 w 81798"/>
                            <a:gd name="connsiteY3" fmla="*/ 47716 h 143146"/>
                            <a:gd name="connsiteX4" fmla="*/ 81799 w 81798"/>
                            <a:gd name="connsiteY4" fmla="*/ 0 h 143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98" h="143146">
                              <a:moveTo>
                                <a:pt x="81799" y="0"/>
                              </a:moveTo>
                              <a:lnTo>
                                <a:pt x="81799" y="95159"/>
                              </a:lnTo>
                              <a:lnTo>
                                <a:pt x="0" y="143147"/>
                              </a:lnTo>
                              <a:lnTo>
                                <a:pt x="0" y="47716"/>
                              </a:lnTo>
                              <a:lnTo>
                                <a:pt x="81799" y="0"/>
                              </a:lnTo>
                              <a:close/>
                            </a:path>
                          </a:pathLst>
                        </a:custGeom>
                        <a:grpFill/>
                        <a:ln w="12700" cap="rnd">
                          <a:solidFill>
                            <a:schemeClr val="tx2"/>
                          </a:solidFill>
                          <a:prstDash val="solid"/>
                          <a:round/>
                        </a:ln>
                      </p:spPr>
                      <p:txBody>
                        <a:bodyPr rtlCol="0" anchor="ct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282828"/>
                            </a:solidFill>
                            <a:effectLst/>
                            <a:uLnTx/>
                            <a:uFillTx/>
                            <a:latin typeface="Segoe UI"/>
                            <a:ea typeface="+mn-ea"/>
                            <a:cs typeface="+mn-cs"/>
                          </a:endParaRPr>
                        </a:p>
                      </p:txBody>
                    </p:sp>
                    <p:sp>
                      <p:nvSpPr>
                        <p:cNvPr id="1322" name="Freeform: Shape 1321">
                          <a:extLst>
                            <a:ext uri="{FF2B5EF4-FFF2-40B4-BE49-F238E27FC236}">
                              <a16:creationId xmlns:a16="http://schemas.microsoft.com/office/drawing/2014/main" id="{5B35063D-6867-BA29-F4A2-77F9698ABEEE}"/>
                            </a:ext>
                          </a:extLst>
                        </p:cNvPr>
                        <p:cNvSpPr/>
                        <p:nvPr/>
                      </p:nvSpPr>
                      <p:spPr>
                        <a:xfrm>
                          <a:off x="9214240" y="2730772"/>
                          <a:ext cx="163597" cy="95703"/>
                        </a:xfrm>
                        <a:custGeom>
                          <a:avLst/>
                          <a:gdLst>
                            <a:gd name="connsiteX0" fmla="*/ 163598 w 163597"/>
                            <a:gd name="connsiteY0" fmla="*/ 47716 h 95703"/>
                            <a:gd name="connsiteX1" fmla="*/ 81799 w 163597"/>
                            <a:gd name="connsiteY1" fmla="*/ 95704 h 95703"/>
                            <a:gd name="connsiteX2" fmla="*/ 0 w 163597"/>
                            <a:gd name="connsiteY2" fmla="*/ 47716 h 95703"/>
                            <a:gd name="connsiteX3" fmla="*/ 81799 w 163597"/>
                            <a:gd name="connsiteY3" fmla="*/ 0 h 95703"/>
                            <a:gd name="connsiteX4" fmla="*/ 163598 w 163597"/>
                            <a:gd name="connsiteY4" fmla="*/ 47716 h 95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7" h="95703">
                              <a:moveTo>
                                <a:pt x="163598" y="47716"/>
                              </a:moveTo>
                              <a:lnTo>
                                <a:pt x="81799" y="95704"/>
                              </a:lnTo>
                              <a:lnTo>
                                <a:pt x="0" y="47716"/>
                              </a:lnTo>
                              <a:lnTo>
                                <a:pt x="81799" y="0"/>
                              </a:lnTo>
                              <a:lnTo>
                                <a:pt x="163598" y="47716"/>
                              </a:lnTo>
                              <a:close/>
                            </a:path>
                          </a:pathLst>
                        </a:custGeom>
                        <a:grpFill/>
                        <a:ln w="12700" cap="rnd">
                          <a:solidFill>
                            <a:schemeClr val="tx2"/>
                          </a:solidFill>
                          <a:prstDash val="solid"/>
                          <a:round/>
                        </a:ln>
                      </p:spPr>
                      <p:txBody>
                        <a:bodyPr rtlCol="0" anchor="ct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282828"/>
                            </a:solidFill>
                            <a:effectLst/>
                            <a:uLnTx/>
                            <a:uFillTx/>
                            <a:latin typeface="Segoe UI"/>
                            <a:ea typeface="+mn-ea"/>
                            <a:cs typeface="+mn-cs"/>
                          </a:endParaRPr>
                        </a:p>
                      </p:txBody>
                    </p:sp>
                    <p:sp>
                      <p:nvSpPr>
                        <p:cNvPr id="1323" name="Freeform: Shape 1322">
                          <a:extLst>
                            <a:ext uri="{FF2B5EF4-FFF2-40B4-BE49-F238E27FC236}">
                              <a16:creationId xmlns:a16="http://schemas.microsoft.com/office/drawing/2014/main" id="{7C9547DE-0FED-E849-E081-80B845B82835}"/>
                            </a:ext>
                          </a:extLst>
                        </p:cNvPr>
                        <p:cNvSpPr/>
                        <p:nvPr/>
                      </p:nvSpPr>
                      <p:spPr>
                        <a:xfrm>
                          <a:off x="9214240" y="2775889"/>
                          <a:ext cx="81798" cy="143146"/>
                        </a:xfrm>
                        <a:custGeom>
                          <a:avLst/>
                          <a:gdLst>
                            <a:gd name="connsiteX0" fmla="*/ 81799 w 81798"/>
                            <a:gd name="connsiteY0" fmla="*/ 47988 h 143146"/>
                            <a:gd name="connsiteX1" fmla="*/ 81799 w 81798"/>
                            <a:gd name="connsiteY1" fmla="*/ 143147 h 143146"/>
                            <a:gd name="connsiteX2" fmla="*/ 0 w 81798"/>
                            <a:gd name="connsiteY2" fmla="*/ 95159 h 143146"/>
                            <a:gd name="connsiteX3" fmla="*/ 0 w 81798"/>
                            <a:gd name="connsiteY3" fmla="*/ 0 h 143146"/>
                            <a:gd name="connsiteX4" fmla="*/ 81799 w 81798"/>
                            <a:gd name="connsiteY4" fmla="*/ 47988 h 143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98" h="143146">
                              <a:moveTo>
                                <a:pt x="81799" y="47988"/>
                              </a:moveTo>
                              <a:lnTo>
                                <a:pt x="81799" y="143147"/>
                              </a:lnTo>
                              <a:lnTo>
                                <a:pt x="0" y="95159"/>
                              </a:lnTo>
                              <a:lnTo>
                                <a:pt x="0" y="0"/>
                              </a:lnTo>
                              <a:lnTo>
                                <a:pt x="81799" y="47988"/>
                              </a:lnTo>
                              <a:close/>
                            </a:path>
                          </a:pathLst>
                        </a:custGeom>
                        <a:grpFill/>
                        <a:ln w="12700" cap="rnd">
                          <a:solidFill>
                            <a:schemeClr val="tx2"/>
                          </a:solidFill>
                          <a:prstDash val="solid"/>
                          <a:round/>
                        </a:ln>
                      </p:spPr>
                      <p:txBody>
                        <a:bodyPr rtlCol="0" anchor="ct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282828"/>
                            </a:solidFill>
                            <a:effectLst/>
                            <a:uLnTx/>
                            <a:uFillTx/>
                            <a:latin typeface="Segoe UI"/>
                            <a:ea typeface="+mn-ea"/>
                            <a:cs typeface="+mn-cs"/>
                          </a:endParaRPr>
                        </a:p>
                      </p:txBody>
                    </p:sp>
                    <p:sp>
                      <p:nvSpPr>
                        <p:cNvPr id="1324" name="Freeform: Shape 1323">
                          <a:extLst>
                            <a:ext uri="{FF2B5EF4-FFF2-40B4-BE49-F238E27FC236}">
                              <a16:creationId xmlns:a16="http://schemas.microsoft.com/office/drawing/2014/main" id="{9FE3D750-633A-FD5D-98FD-DF5F78C00A3A}"/>
                            </a:ext>
                          </a:extLst>
                        </p:cNvPr>
                        <p:cNvSpPr/>
                        <p:nvPr/>
                      </p:nvSpPr>
                      <p:spPr>
                        <a:xfrm>
                          <a:off x="9214240" y="2823605"/>
                          <a:ext cx="81798" cy="95431"/>
                        </a:xfrm>
                        <a:custGeom>
                          <a:avLst/>
                          <a:gdLst>
                            <a:gd name="connsiteX0" fmla="*/ 0 w 81798"/>
                            <a:gd name="connsiteY0" fmla="*/ 47443 h 95431"/>
                            <a:gd name="connsiteX1" fmla="*/ 81799 w 81798"/>
                            <a:gd name="connsiteY1" fmla="*/ 0 h 95431"/>
                            <a:gd name="connsiteX2" fmla="*/ 81799 w 81798"/>
                            <a:gd name="connsiteY2" fmla="*/ 95431 h 95431"/>
                            <a:gd name="connsiteX3" fmla="*/ 0 w 81798"/>
                            <a:gd name="connsiteY3" fmla="*/ 47443 h 95431"/>
                          </a:gdLst>
                          <a:ahLst/>
                          <a:cxnLst>
                            <a:cxn ang="0">
                              <a:pos x="connsiteX0" y="connsiteY0"/>
                            </a:cxn>
                            <a:cxn ang="0">
                              <a:pos x="connsiteX1" y="connsiteY1"/>
                            </a:cxn>
                            <a:cxn ang="0">
                              <a:pos x="connsiteX2" y="connsiteY2"/>
                            </a:cxn>
                            <a:cxn ang="0">
                              <a:pos x="connsiteX3" y="connsiteY3"/>
                            </a:cxn>
                          </a:cxnLst>
                          <a:rect l="l" t="t" r="r" b="b"/>
                          <a:pathLst>
                            <a:path w="81798" h="95431">
                              <a:moveTo>
                                <a:pt x="0" y="47443"/>
                              </a:moveTo>
                              <a:lnTo>
                                <a:pt x="81799" y="0"/>
                              </a:lnTo>
                              <a:lnTo>
                                <a:pt x="81799" y="95431"/>
                              </a:lnTo>
                              <a:lnTo>
                                <a:pt x="0" y="47443"/>
                              </a:lnTo>
                              <a:close/>
                            </a:path>
                          </a:pathLst>
                        </a:custGeom>
                        <a:grpFill/>
                        <a:ln w="12700" cap="rnd">
                          <a:solidFill>
                            <a:schemeClr val="tx2"/>
                          </a:solidFill>
                          <a:prstDash val="solid"/>
                          <a:round/>
                        </a:ln>
                      </p:spPr>
                      <p:txBody>
                        <a:bodyPr rtlCol="0" anchor="ct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282828"/>
                            </a:solidFill>
                            <a:effectLst/>
                            <a:uLnTx/>
                            <a:uFillTx/>
                            <a:latin typeface="Segoe UI"/>
                            <a:ea typeface="+mn-ea"/>
                            <a:cs typeface="+mn-cs"/>
                          </a:endParaRPr>
                        </a:p>
                      </p:txBody>
                    </p:sp>
                    <p:sp>
                      <p:nvSpPr>
                        <p:cNvPr id="1325" name="Freeform: Shape 1324">
                          <a:extLst>
                            <a:ext uri="{FF2B5EF4-FFF2-40B4-BE49-F238E27FC236}">
                              <a16:creationId xmlns:a16="http://schemas.microsoft.com/office/drawing/2014/main" id="{86739E7B-2A85-92AF-C301-90552462E3C0}"/>
                            </a:ext>
                          </a:extLst>
                        </p:cNvPr>
                        <p:cNvSpPr/>
                        <p:nvPr/>
                      </p:nvSpPr>
                      <p:spPr>
                        <a:xfrm>
                          <a:off x="9296039" y="2823605"/>
                          <a:ext cx="81798" cy="95431"/>
                        </a:xfrm>
                        <a:custGeom>
                          <a:avLst/>
                          <a:gdLst>
                            <a:gd name="connsiteX0" fmla="*/ 81799 w 81798"/>
                            <a:gd name="connsiteY0" fmla="*/ 47443 h 95431"/>
                            <a:gd name="connsiteX1" fmla="*/ 0 w 81798"/>
                            <a:gd name="connsiteY1" fmla="*/ 0 h 95431"/>
                            <a:gd name="connsiteX2" fmla="*/ 0 w 81798"/>
                            <a:gd name="connsiteY2" fmla="*/ 95431 h 95431"/>
                            <a:gd name="connsiteX3" fmla="*/ 81799 w 81798"/>
                            <a:gd name="connsiteY3" fmla="*/ 47443 h 95431"/>
                          </a:gdLst>
                          <a:ahLst/>
                          <a:cxnLst>
                            <a:cxn ang="0">
                              <a:pos x="connsiteX0" y="connsiteY0"/>
                            </a:cxn>
                            <a:cxn ang="0">
                              <a:pos x="connsiteX1" y="connsiteY1"/>
                            </a:cxn>
                            <a:cxn ang="0">
                              <a:pos x="connsiteX2" y="connsiteY2"/>
                            </a:cxn>
                            <a:cxn ang="0">
                              <a:pos x="connsiteX3" y="connsiteY3"/>
                            </a:cxn>
                          </a:cxnLst>
                          <a:rect l="l" t="t" r="r" b="b"/>
                          <a:pathLst>
                            <a:path w="81798" h="95431">
                              <a:moveTo>
                                <a:pt x="81799" y="47443"/>
                              </a:moveTo>
                              <a:lnTo>
                                <a:pt x="0" y="0"/>
                              </a:lnTo>
                              <a:lnTo>
                                <a:pt x="0" y="95431"/>
                              </a:lnTo>
                              <a:lnTo>
                                <a:pt x="81799" y="47443"/>
                              </a:lnTo>
                              <a:close/>
                            </a:path>
                          </a:pathLst>
                        </a:custGeom>
                        <a:grpFill/>
                        <a:ln w="12700" cap="rnd">
                          <a:solidFill>
                            <a:schemeClr val="tx2"/>
                          </a:solidFill>
                          <a:prstDash val="solid"/>
                          <a:round/>
                        </a:ln>
                      </p:spPr>
                      <p:txBody>
                        <a:bodyPr rtlCol="0" anchor="ct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282828"/>
                            </a:solidFill>
                            <a:effectLst/>
                            <a:uLnTx/>
                            <a:uFillTx/>
                            <a:latin typeface="Segoe UI"/>
                            <a:ea typeface="+mn-ea"/>
                            <a:cs typeface="+mn-cs"/>
                          </a:endParaRPr>
                        </a:p>
                      </p:txBody>
                    </p:sp>
                    <p:sp>
                      <p:nvSpPr>
                        <p:cNvPr id="1326" name="Freeform: Shape 1325">
                          <a:extLst>
                            <a:ext uri="{FF2B5EF4-FFF2-40B4-BE49-F238E27FC236}">
                              <a16:creationId xmlns:a16="http://schemas.microsoft.com/office/drawing/2014/main" id="{67DCCCBD-21CD-56CD-44EA-BB91F085AACA}"/>
                            </a:ext>
                          </a:extLst>
                        </p:cNvPr>
                        <p:cNvSpPr/>
                        <p:nvPr/>
                      </p:nvSpPr>
                      <p:spPr>
                        <a:xfrm>
                          <a:off x="9173340" y="2987201"/>
                          <a:ext cx="245397" cy="126241"/>
                        </a:xfrm>
                        <a:custGeom>
                          <a:avLst/>
                          <a:gdLst>
                            <a:gd name="connsiteX0" fmla="*/ 221130 w 245397"/>
                            <a:gd name="connsiteY0" fmla="*/ 98976 h 126241"/>
                            <a:gd name="connsiteX1" fmla="*/ 170687 w 245397"/>
                            <a:gd name="connsiteY1" fmla="*/ 0 h 126241"/>
                            <a:gd name="connsiteX2" fmla="*/ 74437 w 245397"/>
                            <a:gd name="connsiteY2" fmla="*/ 0 h 126241"/>
                            <a:gd name="connsiteX3" fmla="*/ 24267 w 245397"/>
                            <a:gd name="connsiteY3" fmla="*/ 98976 h 126241"/>
                            <a:gd name="connsiteX4" fmla="*/ 1 w 245397"/>
                            <a:gd name="connsiteY4" fmla="*/ 126242 h 126241"/>
                            <a:gd name="connsiteX5" fmla="*/ 245397 w 245397"/>
                            <a:gd name="connsiteY5" fmla="*/ 126242 h 126241"/>
                            <a:gd name="connsiteX6" fmla="*/ 221130 w 245397"/>
                            <a:gd name="connsiteY6" fmla="*/ 98976 h 12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397" h="126241">
                              <a:moveTo>
                                <a:pt x="221130" y="98976"/>
                              </a:moveTo>
                              <a:cubicBezTo>
                                <a:pt x="172596" y="91341"/>
                                <a:pt x="170687" y="56441"/>
                                <a:pt x="170687" y="0"/>
                              </a:cubicBezTo>
                              <a:lnTo>
                                <a:pt x="74437" y="0"/>
                              </a:lnTo>
                              <a:cubicBezTo>
                                <a:pt x="74437" y="56441"/>
                                <a:pt x="72801" y="91341"/>
                                <a:pt x="24267" y="98976"/>
                              </a:cubicBezTo>
                              <a:cubicBezTo>
                                <a:pt x="10391" y="100511"/>
                                <a:pt x="-84" y="112282"/>
                                <a:pt x="1" y="126242"/>
                              </a:cubicBezTo>
                              <a:lnTo>
                                <a:pt x="245397" y="126242"/>
                              </a:lnTo>
                              <a:cubicBezTo>
                                <a:pt x="245482" y="112282"/>
                                <a:pt x="235006" y="100511"/>
                                <a:pt x="221130" y="98976"/>
                              </a:cubicBezTo>
                              <a:close/>
                            </a:path>
                          </a:pathLst>
                        </a:custGeom>
                        <a:grpFill/>
                        <a:ln w="12700" cap="rnd">
                          <a:solidFill>
                            <a:schemeClr val="tx2"/>
                          </a:solidFill>
                          <a:prstDash val="solid"/>
                          <a:round/>
                        </a:ln>
                      </p:spPr>
                      <p:txBody>
                        <a:bodyPr rtlCol="0" anchor="ct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282828"/>
                            </a:solidFill>
                            <a:effectLst/>
                            <a:uLnTx/>
                            <a:uFillTx/>
                            <a:latin typeface="Segoe UI"/>
                            <a:ea typeface="+mn-ea"/>
                            <a:cs typeface="+mn-cs"/>
                          </a:endParaRPr>
                        </a:p>
                      </p:txBody>
                    </p:sp>
                  </p:grpSp>
                </p:grpSp>
              </p:grpSp>
            </p:grpSp>
          </p:grpSp>
          <p:grpSp>
            <p:nvGrpSpPr>
              <p:cNvPr id="1229" name="Group 1228">
                <a:extLst>
                  <a:ext uri="{FF2B5EF4-FFF2-40B4-BE49-F238E27FC236}">
                    <a16:creationId xmlns:a16="http://schemas.microsoft.com/office/drawing/2014/main" id="{6EB4F97B-2086-D0ED-2F67-55EE640BAE6F}"/>
                  </a:ext>
                  <a:ext uri="{C183D7F6-B498-43B3-948B-1728B52AA6E4}">
                    <adec:decorative xmlns:adec="http://schemas.microsoft.com/office/drawing/2017/decorative" val="1"/>
                  </a:ext>
                </a:extLst>
              </p:cNvPr>
              <p:cNvGrpSpPr/>
              <p:nvPr/>
            </p:nvGrpSpPr>
            <p:grpSpPr>
              <a:xfrm>
                <a:off x="2071396" y="2844167"/>
                <a:ext cx="1752936" cy="1752936"/>
                <a:chOff x="2071396" y="2808420"/>
                <a:chExt cx="1752936" cy="1752936"/>
              </a:xfrm>
            </p:grpSpPr>
            <p:sp>
              <p:nvSpPr>
                <p:cNvPr id="1303" name="Oval 1302">
                  <a:extLst>
                    <a:ext uri="{FF2B5EF4-FFF2-40B4-BE49-F238E27FC236}">
                      <a16:creationId xmlns:a16="http://schemas.microsoft.com/office/drawing/2014/main" id="{E8D2A2D3-0489-A7E2-8879-6D389BAA5AB3}"/>
                    </a:ext>
                  </a:extLst>
                </p:cNvPr>
                <p:cNvSpPr/>
                <p:nvPr/>
              </p:nvSpPr>
              <p:spPr bwMode="auto">
                <a:xfrm>
                  <a:off x="2071396" y="2808420"/>
                  <a:ext cx="1752936" cy="1752936"/>
                </a:xfrm>
                <a:prstGeom prst="ellipse">
                  <a:avLst/>
                </a:prstGeom>
                <a:solidFill>
                  <a:schemeClr val="accent1"/>
                </a:solidFill>
                <a:ln w="762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304" name="Group 1303">
                  <a:extLst>
                    <a:ext uri="{FF2B5EF4-FFF2-40B4-BE49-F238E27FC236}">
                      <a16:creationId xmlns:a16="http://schemas.microsoft.com/office/drawing/2014/main" id="{452EDBF4-4C79-DC82-23F0-CAA899FFA7D8}"/>
                    </a:ext>
                  </a:extLst>
                </p:cNvPr>
                <p:cNvGrpSpPr/>
                <p:nvPr/>
              </p:nvGrpSpPr>
              <p:grpSpPr>
                <a:xfrm>
                  <a:off x="2711151" y="3125079"/>
                  <a:ext cx="473426" cy="473425"/>
                  <a:chOff x="2711151" y="3125079"/>
                  <a:chExt cx="473426" cy="473425"/>
                </a:xfrm>
              </p:grpSpPr>
              <p:sp>
                <p:nvSpPr>
                  <p:cNvPr id="1309" name="Oval 1308">
                    <a:extLst>
                      <a:ext uri="{FF2B5EF4-FFF2-40B4-BE49-F238E27FC236}">
                        <a16:creationId xmlns:a16="http://schemas.microsoft.com/office/drawing/2014/main" id="{4C5E007B-1FF7-7D49-AEBC-2B6CA2243D5A}"/>
                      </a:ext>
                    </a:extLst>
                  </p:cNvPr>
                  <p:cNvSpPr/>
                  <p:nvPr/>
                </p:nvSpPr>
                <p:spPr bwMode="auto">
                  <a:xfrm>
                    <a:off x="2711151" y="3125079"/>
                    <a:ext cx="473426" cy="473425"/>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310" name="Picture 2" descr="Microsoft Azure DevOps | LinkedIn">
                    <a:extLst>
                      <a:ext uri="{FF2B5EF4-FFF2-40B4-BE49-F238E27FC236}">
                        <a16:creationId xmlns:a16="http://schemas.microsoft.com/office/drawing/2014/main" id="{43DE7DF6-0C3C-C1BB-F1C3-CB4268C84583}"/>
                      </a:ext>
                    </a:extLst>
                  </p:cNvPr>
                  <p:cNvPicPr>
                    <a:picLocks noChangeAspect="1" noChangeArrowheads="1"/>
                  </p:cNvPicPr>
                  <p:nvPr/>
                </p:nvPicPr>
                <p:blipFill>
                  <a:blip r:embed="rId3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8302" y="3202307"/>
                    <a:ext cx="318968" cy="3189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05" name="Group 1304">
                  <a:extLst>
                    <a:ext uri="{FF2B5EF4-FFF2-40B4-BE49-F238E27FC236}">
                      <a16:creationId xmlns:a16="http://schemas.microsoft.com/office/drawing/2014/main" id="{E6240609-6E56-EB90-1545-38A720B9DB0A}"/>
                    </a:ext>
                  </a:extLst>
                </p:cNvPr>
                <p:cNvGrpSpPr/>
                <p:nvPr/>
              </p:nvGrpSpPr>
              <p:grpSpPr>
                <a:xfrm>
                  <a:off x="2364299" y="3662382"/>
                  <a:ext cx="473426" cy="473425"/>
                  <a:chOff x="3508300" y="3779975"/>
                  <a:chExt cx="246792" cy="246792"/>
                </a:xfrm>
              </p:grpSpPr>
              <p:sp>
                <p:nvSpPr>
                  <p:cNvPr id="1307" name="Oval 1306">
                    <a:extLst>
                      <a:ext uri="{FF2B5EF4-FFF2-40B4-BE49-F238E27FC236}">
                        <a16:creationId xmlns:a16="http://schemas.microsoft.com/office/drawing/2014/main" id="{A0DCD19D-FDFB-214E-82EA-49A2BAB351D6}"/>
                      </a:ext>
                    </a:extLst>
                  </p:cNvPr>
                  <p:cNvSpPr/>
                  <p:nvPr/>
                </p:nvSpPr>
                <p:spPr bwMode="auto">
                  <a:xfrm>
                    <a:off x="3508300" y="3779975"/>
                    <a:ext cx="246792" cy="246792"/>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308" name="Graphic 1307">
                    <a:extLst>
                      <a:ext uri="{FF2B5EF4-FFF2-40B4-BE49-F238E27FC236}">
                        <a16:creationId xmlns:a16="http://schemas.microsoft.com/office/drawing/2014/main" id="{6B0266AA-9BA4-14F7-5697-269511EA5BE6}"/>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543423" y="3815106"/>
                    <a:ext cx="176538" cy="176538"/>
                  </a:xfrm>
                  <a:prstGeom prst="rect">
                    <a:avLst/>
                  </a:prstGeom>
                </p:spPr>
              </p:pic>
            </p:grpSp>
            <p:sp>
              <p:nvSpPr>
                <p:cNvPr id="1306" name="Oval 1305">
                  <a:extLst>
                    <a:ext uri="{FF2B5EF4-FFF2-40B4-BE49-F238E27FC236}">
                      <a16:creationId xmlns:a16="http://schemas.microsoft.com/office/drawing/2014/main" id="{8921D19C-8BD0-EE96-9F95-CD8F57465627}"/>
                    </a:ext>
                  </a:extLst>
                </p:cNvPr>
                <p:cNvSpPr/>
                <p:nvPr/>
              </p:nvSpPr>
              <p:spPr bwMode="auto">
                <a:xfrm>
                  <a:off x="3058003" y="3662383"/>
                  <a:ext cx="473426" cy="473425"/>
                </a:xfrm>
                <a:prstGeom prst="ellipse">
                  <a:avLst/>
                </a:prstGeom>
                <a:solidFill>
                  <a:schemeClr val="bg1"/>
                </a:solidFill>
                <a:ln w="76200">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2743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rPr>
                    <a:t>…</a:t>
                  </a:r>
                </a:p>
              </p:txBody>
            </p:sp>
          </p:grpSp>
          <p:sp>
            <p:nvSpPr>
              <p:cNvPr id="1230" name="Rectangle 1229">
                <a:extLst>
                  <a:ext uri="{FF2B5EF4-FFF2-40B4-BE49-F238E27FC236}">
                    <a16:creationId xmlns:a16="http://schemas.microsoft.com/office/drawing/2014/main" id="{4537047B-289A-99FF-C539-628E1420762A}"/>
                  </a:ext>
                </a:extLst>
              </p:cNvPr>
              <p:cNvSpPr/>
              <p:nvPr/>
            </p:nvSpPr>
            <p:spPr bwMode="auto">
              <a:xfrm>
                <a:off x="3820504" y="3623418"/>
                <a:ext cx="4344334" cy="166799"/>
              </a:xfrm>
              <a:prstGeom prst="rect">
                <a:avLst/>
              </a:prstGeom>
              <a:gradFill>
                <a:gsLst>
                  <a:gs pos="0">
                    <a:schemeClr val="bg1">
                      <a:lumMod val="95000"/>
                    </a:schemeClr>
                  </a:gs>
                  <a:gs pos="100000">
                    <a:schemeClr val="bg1">
                      <a:lumMod val="75000"/>
                    </a:schemeClr>
                  </a:gs>
                </a:gsLst>
                <a:path path="circle">
                  <a:fillToRect l="50000" t="50000" r="50000" b="5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31" name="Rectangle: Rounded Corners 1230">
                <a:extLst>
                  <a:ext uri="{FF2B5EF4-FFF2-40B4-BE49-F238E27FC236}">
                    <a16:creationId xmlns:a16="http://schemas.microsoft.com/office/drawing/2014/main" id="{1BAA7B8E-2DAB-0594-9716-14193F3CA212}"/>
                  </a:ext>
                  <a:ext uri="{C183D7F6-B498-43B3-948B-1728B52AA6E4}">
                    <adec:decorative xmlns:adec="http://schemas.microsoft.com/office/drawing/2017/decorative" val="1"/>
                  </a:ext>
                </a:extLst>
              </p:cNvPr>
              <p:cNvSpPr/>
              <p:nvPr/>
            </p:nvSpPr>
            <p:spPr bwMode="auto">
              <a:xfrm>
                <a:off x="800100" y="1721836"/>
                <a:ext cx="10591800" cy="3348650"/>
              </a:xfrm>
              <a:prstGeom prst="roundRect">
                <a:avLst>
                  <a:gd name="adj" fmla="val 50000"/>
                </a:avLst>
              </a:prstGeom>
              <a:noFill/>
              <a:ln w="317500">
                <a:gradFill flip="none" rotWithShape="1">
                  <a:gsLst>
                    <a:gs pos="0">
                      <a:schemeClr val="accent1"/>
                    </a:gs>
                    <a:gs pos="100000">
                      <a:schemeClr val="tx2"/>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232" name="Rectangle: Rounded Corners 1231" descr="Multicloud icons : Amazon Web Services, Azure, Google Cloud Platform">
                <a:extLst>
                  <a:ext uri="{FF2B5EF4-FFF2-40B4-BE49-F238E27FC236}">
                    <a16:creationId xmlns:a16="http://schemas.microsoft.com/office/drawing/2014/main" id="{790D990E-154B-8B49-A644-769606EC8C1B}"/>
                  </a:ext>
                </a:extLst>
              </p:cNvPr>
              <p:cNvSpPr/>
              <p:nvPr/>
            </p:nvSpPr>
            <p:spPr bwMode="auto">
              <a:xfrm>
                <a:off x="3533177" y="4826670"/>
                <a:ext cx="5106595" cy="480864"/>
              </a:xfrm>
              <a:prstGeom prst="roundRect">
                <a:avLst>
                  <a:gd name="adj" fmla="val 50000"/>
                </a:avLst>
              </a:prstGeom>
              <a:solidFill>
                <a:schemeClr val="bg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33" name="Title 91">
                <a:extLst>
                  <a:ext uri="{FF2B5EF4-FFF2-40B4-BE49-F238E27FC236}">
                    <a16:creationId xmlns:a16="http://schemas.microsoft.com/office/drawing/2014/main" id="{8516BEEB-EDBF-1E12-02C5-782F10117420}"/>
                  </a:ext>
                </a:extLst>
              </p:cNvPr>
              <p:cNvSpPr txBox="1">
                <a:spLocks/>
              </p:cNvSpPr>
              <p:nvPr/>
            </p:nvSpPr>
            <p:spPr>
              <a:xfrm>
                <a:off x="3533177" y="1479149"/>
                <a:ext cx="5106595" cy="484632"/>
              </a:xfrm>
              <a:prstGeom prst="roundRect">
                <a:avLst>
                  <a:gd name="adj" fmla="val 50000"/>
                </a:avLst>
              </a:prstGeom>
              <a:solidFill>
                <a:schemeClr val="bg1"/>
              </a:solidFill>
              <a:ln w="57150"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l" defTabSz="932472" rtl="0" eaLnBrk="1" fontAlgn="base" latinLnBrk="0" hangingPunct="1">
                  <a:lnSpc>
                    <a:spcPct val="100000"/>
                  </a:lnSpc>
                  <a:spcBef>
                    <a:spcPct val="0"/>
                  </a:spcBef>
                  <a:spcAft>
                    <a:spcPct val="0"/>
                  </a:spcAft>
                  <a:buNone/>
                  <a:defRPr lang="en-US" sz="2000" b="0" kern="1200" cap="none" spc="-50" baseline="0">
                    <a:ln w="3175">
                      <a:noFill/>
                    </a:ln>
                    <a:solidFill>
                      <a:srgbClr val="FFFFFF"/>
                    </a:solidFill>
                    <a:effectLst/>
                    <a:latin typeface="+mn-lt"/>
                    <a:ea typeface="Segoe UI" pitchFamily="34" charset="0"/>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367" rtl="0" eaLnBrk="1" fontAlgn="base" latinLnBrk="0" hangingPunct="1">
                  <a:lnSpc>
                    <a:spcPct val="90000"/>
                  </a:lnSpc>
                  <a:spcBef>
                    <a:spcPts val="1200"/>
                  </a:spcBef>
                  <a:spcAft>
                    <a:spcPct val="0"/>
                  </a:spcAft>
                  <a:buClrTx/>
                  <a:buSzTx/>
                  <a:buFontTx/>
                  <a:buNone/>
                  <a:tabLst/>
                  <a:defRPr/>
                </a:pPr>
                <a:r>
                  <a:rPr kumimoji="0" lang="en-US" sz="1300" b="1" i="0" u="none" strike="noStrike" kern="1200" cap="none" spc="-10" normalizeH="0" baseline="0" noProof="0">
                    <a:ln>
                      <a:noFill/>
                    </a:ln>
                    <a:gradFill>
                      <a:gsLst>
                        <a:gs pos="0">
                          <a:srgbClr val="0078D4"/>
                        </a:gs>
                        <a:gs pos="100000">
                          <a:srgbClr val="225B62"/>
                        </a:gs>
                      </a:gsLst>
                      <a:lin ang="2700000" scaled="1"/>
                    </a:gradFill>
                    <a:effectLst/>
                    <a:uLnTx/>
                    <a:uFillTx/>
                    <a:latin typeface="Segoe UI Semibold"/>
                    <a:ea typeface="+mn-ea"/>
                    <a:cs typeface="Segoe UI" pitchFamily="34" charset="0"/>
                  </a:rPr>
                  <a:t>Microsoft Defender for Cloud </a:t>
                </a:r>
              </a:p>
            </p:txBody>
          </p:sp>
          <p:grpSp>
            <p:nvGrpSpPr>
              <p:cNvPr id="1234" name="Group 1233" descr="On premises">
                <a:extLst>
                  <a:ext uri="{FF2B5EF4-FFF2-40B4-BE49-F238E27FC236}">
                    <a16:creationId xmlns:a16="http://schemas.microsoft.com/office/drawing/2014/main" id="{0B848487-E312-295C-88E0-1AF379433018}"/>
                  </a:ext>
                </a:extLst>
              </p:cNvPr>
              <p:cNvGrpSpPr/>
              <p:nvPr/>
            </p:nvGrpSpPr>
            <p:grpSpPr>
              <a:xfrm>
                <a:off x="7824933" y="4895770"/>
                <a:ext cx="432591" cy="342664"/>
                <a:chOff x="5670555" y="4056767"/>
                <a:chExt cx="830786" cy="658078"/>
              </a:xfrm>
              <a:solidFill>
                <a:schemeClr val="bg1"/>
              </a:solidFill>
            </p:grpSpPr>
            <p:sp>
              <p:nvSpPr>
                <p:cNvPr id="1301" name="building_8">
                  <a:extLst>
                    <a:ext uri="{FF2B5EF4-FFF2-40B4-BE49-F238E27FC236}">
                      <a16:creationId xmlns:a16="http://schemas.microsoft.com/office/drawing/2014/main" id="{F3B3B271-877E-ABFE-0A61-235F64669B8C}"/>
                    </a:ext>
                  </a:extLst>
                </p:cNvPr>
                <p:cNvSpPr>
                  <a:spLocks noChangeAspect="1" noEditPoints="1"/>
                </p:cNvSpPr>
                <p:nvPr/>
              </p:nvSpPr>
              <p:spPr bwMode="auto">
                <a:xfrm>
                  <a:off x="5670555" y="4056767"/>
                  <a:ext cx="457835" cy="49724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solidFill>
                  <a:schemeClr val="bg1"/>
                </a:solidFill>
                <a:ln w="1270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2" name="Freeform: Shape 1301">
                  <a:extLst>
                    <a:ext uri="{FF2B5EF4-FFF2-40B4-BE49-F238E27FC236}">
                      <a16:creationId xmlns:a16="http://schemas.microsoft.com/office/drawing/2014/main" id="{8491FC4A-8D58-B531-0FB6-6544BEB2993C}"/>
                    </a:ext>
                  </a:extLst>
                </p:cNvPr>
                <p:cNvSpPr/>
                <p:nvPr/>
              </p:nvSpPr>
              <p:spPr>
                <a:xfrm>
                  <a:off x="6002225" y="4393729"/>
                  <a:ext cx="499116" cy="321116"/>
                </a:xfrm>
                <a:custGeom>
                  <a:avLst/>
                  <a:gdLst>
                    <a:gd name="connsiteX0" fmla="*/ 300351 w 365566"/>
                    <a:gd name="connsiteY0" fmla="*/ 233606 h 235195"/>
                    <a:gd name="connsiteX1" fmla="*/ 300351 w 365566"/>
                    <a:gd name="connsiteY1" fmla="*/ 233606 h 235195"/>
                    <a:gd name="connsiteX2" fmla="*/ 93760 w 365566"/>
                    <a:gd name="connsiteY2" fmla="*/ 235195 h 235195"/>
                    <a:gd name="connsiteX3" fmla="*/ 93760 w 365566"/>
                    <a:gd name="connsiteY3" fmla="*/ 235195 h 235195"/>
                    <a:gd name="connsiteX4" fmla="*/ 92171 w 365566"/>
                    <a:gd name="connsiteY4" fmla="*/ 235195 h 235195"/>
                    <a:gd name="connsiteX5" fmla="*/ 0 w 365566"/>
                    <a:gd name="connsiteY5" fmla="*/ 141435 h 235195"/>
                    <a:gd name="connsiteX6" fmla="*/ 90582 w 365566"/>
                    <a:gd name="connsiteY6" fmla="*/ 47675 h 235195"/>
                    <a:gd name="connsiteX7" fmla="*/ 109652 w 365566"/>
                    <a:gd name="connsiteY7" fmla="*/ 49264 h 235195"/>
                    <a:gd name="connsiteX8" fmla="*/ 195467 w 365566"/>
                    <a:gd name="connsiteY8" fmla="*/ 0 h 235195"/>
                    <a:gd name="connsiteX9" fmla="*/ 295584 w 365566"/>
                    <a:gd name="connsiteY9" fmla="*/ 92171 h 235195"/>
                    <a:gd name="connsiteX10" fmla="*/ 295584 w 365566"/>
                    <a:gd name="connsiteY10" fmla="*/ 92171 h 235195"/>
                    <a:gd name="connsiteX11" fmla="*/ 365507 w 365566"/>
                    <a:gd name="connsiteY11" fmla="*/ 163683 h 235195"/>
                    <a:gd name="connsiteX12" fmla="*/ 300351 w 365566"/>
                    <a:gd name="connsiteY12" fmla="*/ 233606 h 235195"/>
                    <a:gd name="connsiteX13" fmla="*/ 300351 w 365566"/>
                    <a:gd name="connsiteY13" fmla="*/ 233606 h 23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5566" h="235195">
                      <a:moveTo>
                        <a:pt x="300351" y="233606"/>
                      </a:moveTo>
                      <a:cubicBezTo>
                        <a:pt x="300351" y="235195"/>
                        <a:pt x="300351" y="235195"/>
                        <a:pt x="300351" y="233606"/>
                      </a:cubicBezTo>
                      <a:cubicBezTo>
                        <a:pt x="93760" y="235195"/>
                        <a:pt x="93760" y="235195"/>
                        <a:pt x="93760" y="235195"/>
                      </a:cubicBezTo>
                      <a:lnTo>
                        <a:pt x="93760" y="235195"/>
                      </a:lnTo>
                      <a:cubicBezTo>
                        <a:pt x="92171" y="235195"/>
                        <a:pt x="92171" y="235195"/>
                        <a:pt x="92171" y="235195"/>
                      </a:cubicBezTo>
                      <a:cubicBezTo>
                        <a:pt x="41318" y="235195"/>
                        <a:pt x="0" y="193877"/>
                        <a:pt x="0" y="141435"/>
                      </a:cubicBezTo>
                      <a:cubicBezTo>
                        <a:pt x="0" y="88993"/>
                        <a:pt x="41318" y="47675"/>
                        <a:pt x="90582" y="47675"/>
                      </a:cubicBezTo>
                      <a:cubicBezTo>
                        <a:pt x="96939" y="47675"/>
                        <a:pt x="103295" y="47675"/>
                        <a:pt x="109652" y="49264"/>
                      </a:cubicBezTo>
                      <a:cubicBezTo>
                        <a:pt x="128722" y="19070"/>
                        <a:pt x="158916" y="0"/>
                        <a:pt x="195467" y="0"/>
                      </a:cubicBezTo>
                      <a:cubicBezTo>
                        <a:pt x="247909" y="0"/>
                        <a:pt x="290816" y="39729"/>
                        <a:pt x="295584" y="92171"/>
                      </a:cubicBezTo>
                      <a:lnTo>
                        <a:pt x="295584" y="92171"/>
                      </a:lnTo>
                      <a:cubicBezTo>
                        <a:pt x="335313" y="92171"/>
                        <a:pt x="365507" y="123954"/>
                        <a:pt x="365507" y="163683"/>
                      </a:cubicBezTo>
                      <a:cubicBezTo>
                        <a:pt x="367096" y="200234"/>
                        <a:pt x="336902" y="232017"/>
                        <a:pt x="300351" y="233606"/>
                      </a:cubicBezTo>
                      <a:lnTo>
                        <a:pt x="300351" y="233606"/>
                      </a:lnTo>
                      <a:close/>
                    </a:path>
                  </a:pathLst>
                </a:custGeom>
                <a:solidFill>
                  <a:schemeClr val="bg1"/>
                </a:solidFill>
                <a:ln w="1270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1235" name="Graphic 1234">
                <a:extLst>
                  <a:ext uri="{FF2B5EF4-FFF2-40B4-BE49-F238E27FC236}">
                    <a16:creationId xmlns:a16="http://schemas.microsoft.com/office/drawing/2014/main" id="{65E2F038-4670-CC3C-D187-CA3B2C83B271}"/>
                  </a:ext>
                  <a:ext uri="{C183D7F6-B498-43B3-948B-1728B52AA6E4}">
                    <adec:decorative xmlns:adec="http://schemas.microsoft.com/office/drawing/2017/decorative" val="1"/>
                  </a:ext>
                </a:extLst>
              </p:cNvPr>
              <p:cNvPicPr>
                <a:picLocks noChangeAspect="1"/>
              </p:cNvPicPr>
              <p:nvPr/>
            </p:nvPicPr>
            <p:blipFill>
              <a:blip r:embed="rId41" cstate="screen">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3988931" y="4941642"/>
                <a:ext cx="419124" cy="250921"/>
              </a:xfrm>
              <a:prstGeom prst="rect">
                <a:avLst/>
              </a:prstGeom>
              <a:effectLst/>
            </p:spPr>
          </p:pic>
          <p:pic>
            <p:nvPicPr>
              <p:cNvPr id="1236" name="Graphic 1235">
                <a:extLst>
                  <a:ext uri="{FF2B5EF4-FFF2-40B4-BE49-F238E27FC236}">
                    <a16:creationId xmlns:a16="http://schemas.microsoft.com/office/drawing/2014/main" id="{8C0602E4-554F-7323-4B0C-B73B0631DDFA}"/>
                  </a:ext>
                  <a:ext uri="{C183D7F6-B498-43B3-948B-1728B52AA6E4}">
                    <adec:decorative xmlns:adec="http://schemas.microsoft.com/office/drawing/2017/decorative" val="1"/>
                  </a:ext>
                </a:extLst>
              </p:cNvPr>
              <p:cNvPicPr>
                <a:picLocks noChangeAspect="1"/>
              </p:cNvPicPr>
              <p:nvPr/>
            </p:nvPicPr>
            <p:blipFill>
              <a:blip r:embed="rId43" cstate="screen">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5246597" y="4878808"/>
                <a:ext cx="376588" cy="376588"/>
              </a:xfrm>
              <a:prstGeom prst="rect">
                <a:avLst/>
              </a:prstGeom>
              <a:effectLst/>
            </p:spPr>
          </p:pic>
          <p:pic>
            <p:nvPicPr>
              <p:cNvPr id="1237" name="Graphic 1236">
                <a:extLst>
                  <a:ext uri="{FF2B5EF4-FFF2-40B4-BE49-F238E27FC236}">
                    <a16:creationId xmlns:a16="http://schemas.microsoft.com/office/drawing/2014/main" id="{0E28A96B-8853-B3E4-B8BF-A1A79AAAF319}"/>
                  </a:ext>
                  <a:ext uri="{C183D7F6-B498-43B3-948B-1728B52AA6E4}">
                    <adec:decorative xmlns:adec="http://schemas.microsoft.com/office/drawing/2017/decorative" val="1"/>
                  </a:ext>
                </a:extLst>
              </p:cNvPr>
              <p:cNvPicPr>
                <a:picLocks noChangeAspect="1"/>
              </p:cNvPicPr>
              <p:nvPr/>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6426312" y="4755355"/>
                <a:ext cx="623495" cy="623495"/>
              </a:xfrm>
              <a:prstGeom prst="rect">
                <a:avLst/>
              </a:prstGeom>
              <a:effectLst/>
            </p:spPr>
          </p:pic>
          <p:sp>
            <p:nvSpPr>
              <p:cNvPr id="1238" name="TextBox 1237">
                <a:extLst>
                  <a:ext uri="{FF2B5EF4-FFF2-40B4-BE49-F238E27FC236}">
                    <a16:creationId xmlns:a16="http://schemas.microsoft.com/office/drawing/2014/main" id="{D554A2AC-49A4-DE7A-5E48-87E94459D4C1}"/>
                  </a:ext>
                </a:extLst>
              </p:cNvPr>
              <p:cNvSpPr txBox="1"/>
              <p:nvPr/>
            </p:nvSpPr>
            <p:spPr>
              <a:xfrm>
                <a:off x="1752181" y="2012293"/>
                <a:ext cx="2377690" cy="829460"/>
              </a:xfrm>
              <a:prstGeom prst="rect">
                <a:avLst/>
              </a:prstGeom>
              <a:noFill/>
            </p:spPr>
            <p:txBody>
              <a:bodyPr wrap="square" tIns="91440" bIns="9144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Unify your DevOps Security Management</a:t>
                </a:r>
              </a:p>
            </p:txBody>
          </p:sp>
          <p:sp>
            <p:nvSpPr>
              <p:cNvPr id="1239" name="TextBox 1238">
                <a:extLst>
                  <a:ext uri="{FF2B5EF4-FFF2-40B4-BE49-F238E27FC236}">
                    <a16:creationId xmlns:a16="http://schemas.microsoft.com/office/drawing/2014/main" id="{1B95E13F-7584-2CFA-0C7D-F6AEDEC7793D}"/>
                  </a:ext>
                </a:extLst>
              </p:cNvPr>
              <p:cNvSpPr txBox="1"/>
              <p:nvPr/>
            </p:nvSpPr>
            <p:spPr>
              <a:xfrm>
                <a:off x="8114410" y="2012293"/>
                <a:ext cx="1911758" cy="829460"/>
              </a:xfrm>
              <a:prstGeom prst="rect">
                <a:avLst/>
              </a:prstGeom>
              <a:noFill/>
            </p:spPr>
            <p:txBody>
              <a:bodyPr wrap="square" tIns="91440" bIns="9144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Protect your cloud workloads</a:t>
                </a:r>
              </a:p>
            </p:txBody>
          </p:sp>
          <p:sp>
            <p:nvSpPr>
              <p:cNvPr id="1240" name="TextBox 1239">
                <a:extLst>
                  <a:ext uri="{FF2B5EF4-FFF2-40B4-BE49-F238E27FC236}">
                    <a16:creationId xmlns:a16="http://schemas.microsoft.com/office/drawing/2014/main" id="{88869D6A-7CB1-4854-CE7C-FD7A6166C3EF}"/>
                  </a:ext>
                </a:extLst>
              </p:cNvPr>
              <p:cNvSpPr txBox="1"/>
              <p:nvPr/>
            </p:nvSpPr>
            <p:spPr>
              <a:xfrm>
                <a:off x="4697226" y="2012293"/>
                <a:ext cx="2839834" cy="829460"/>
              </a:xfrm>
              <a:prstGeom prst="rect">
                <a:avLst/>
              </a:prstGeom>
              <a:noFill/>
            </p:spPr>
            <p:txBody>
              <a:bodyPr wrap="square" tIns="91440" bIns="9144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Strengthen and manage your cloud security posture</a:t>
                </a:r>
              </a:p>
            </p:txBody>
          </p:sp>
          <p:grpSp>
            <p:nvGrpSpPr>
              <p:cNvPr id="1241" name="Group 1240">
                <a:extLst>
                  <a:ext uri="{FF2B5EF4-FFF2-40B4-BE49-F238E27FC236}">
                    <a16:creationId xmlns:a16="http://schemas.microsoft.com/office/drawing/2014/main" id="{8C0E2D63-AF22-E4FB-C2D6-01376FC348F5}"/>
                  </a:ext>
                </a:extLst>
              </p:cNvPr>
              <p:cNvGrpSpPr/>
              <p:nvPr/>
            </p:nvGrpSpPr>
            <p:grpSpPr>
              <a:xfrm>
                <a:off x="5211672" y="2835429"/>
                <a:ext cx="1752936" cy="1752936"/>
                <a:chOff x="5211672" y="2835429"/>
                <a:chExt cx="1752936" cy="1752936"/>
              </a:xfrm>
              <a:effectLst>
                <a:outerShdw blurRad="254000" sx="102000" sy="102000" algn="ctr" rotWithShape="0">
                  <a:prstClr val="black">
                    <a:alpha val="40000"/>
                  </a:prstClr>
                </a:outerShdw>
              </a:effectLst>
            </p:grpSpPr>
            <p:sp>
              <p:nvSpPr>
                <p:cNvPr id="1242" name="Oval 1241">
                  <a:extLst>
                    <a:ext uri="{FF2B5EF4-FFF2-40B4-BE49-F238E27FC236}">
                      <a16:creationId xmlns:a16="http://schemas.microsoft.com/office/drawing/2014/main" id="{279595C2-B749-00B6-29F8-A8F488E0EB7E}"/>
                    </a:ext>
                    <a:ext uri="{C183D7F6-B498-43B3-948B-1728B52AA6E4}">
                      <adec:decorative xmlns:adec="http://schemas.microsoft.com/office/drawing/2017/decorative" val="1"/>
                    </a:ext>
                  </a:extLst>
                </p:cNvPr>
                <p:cNvSpPr/>
                <p:nvPr/>
              </p:nvSpPr>
              <p:spPr>
                <a:xfrm>
                  <a:off x="5211672" y="2835429"/>
                  <a:ext cx="1752936" cy="1752936"/>
                </a:xfrm>
                <a:prstGeom prst="ellipse">
                  <a:avLst/>
                </a:prstGeom>
                <a:solidFill>
                  <a:srgbClr val="737373"/>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1243" name="Group 1242">
                  <a:extLst>
                    <a:ext uri="{FF2B5EF4-FFF2-40B4-BE49-F238E27FC236}">
                      <a16:creationId xmlns:a16="http://schemas.microsoft.com/office/drawing/2014/main" id="{E6FD270C-385D-5A90-059C-4CE2EB3B42F0}"/>
                    </a:ext>
                    <a:ext uri="{C183D7F6-B498-43B3-948B-1728B52AA6E4}">
                      <adec:decorative xmlns:adec="http://schemas.microsoft.com/office/drawing/2017/decorative" val="1"/>
                    </a:ext>
                  </a:extLst>
                </p:cNvPr>
                <p:cNvGrpSpPr/>
                <p:nvPr/>
              </p:nvGrpSpPr>
              <p:grpSpPr>
                <a:xfrm>
                  <a:off x="5432361" y="3243339"/>
                  <a:ext cx="1488895" cy="1144972"/>
                  <a:chOff x="5432361" y="3288555"/>
                  <a:chExt cx="1488895" cy="1144972"/>
                </a:xfrm>
              </p:grpSpPr>
              <p:grpSp>
                <p:nvGrpSpPr>
                  <p:cNvPr id="1244" name="Group 1243">
                    <a:extLst>
                      <a:ext uri="{FF2B5EF4-FFF2-40B4-BE49-F238E27FC236}">
                        <a16:creationId xmlns:a16="http://schemas.microsoft.com/office/drawing/2014/main" id="{BB41FE58-9813-3D27-5D7B-EBCB93336B79}"/>
                      </a:ext>
                    </a:extLst>
                  </p:cNvPr>
                  <p:cNvGrpSpPr/>
                  <p:nvPr/>
                </p:nvGrpSpPr>
                <p:grpSpPr>
                  <a:xfrm>
                    <a:off x="5432361" y="3333096"/>
                    <a:ext cx="860402" cy="657571"/>
                    <a:chOff x="8005583" y="1744293"/>
                    <a:chExt cx="374214" cy="286010"/>
                  </a:xfrm>
                  <a:solidFill>
                    <a:schemeClr val="tx1"/>
                  </a:solidFill>
                </p:grpSpPr>
                <p:sp>
                  <p:nvSpPr>
                    <p:cNvPr id="1253" name="Graphic 25">
                      <a:extLst>
                        <a:ext uri="{FF2B5EF4-FFF2-40B4-BE49-F238E27FC236}">
                          <a16:creationId xmlns:a16="http://schemas.microsoft.com/office/drawing/2014/main" id="{AEFDB49B-D916-ED03-35E4-7819ED71EC04}"/>
                        </a:ext>
                      </a:extLst>
                    </p:cNvPr>
                    <p:cNvSpPr/>
                    <p:nvPr/>
                  </p:nvSpPr>
                  <p:spPr>
                    <a:xfrm>
                      <a:off x="8084343" y="1769002"/>
                      <a:ext cx="295454" cy="241008"/>
                    </a:xfrm>
                    <a:custGeom>
                      <a:avLst/>
                      <a:gdLst>
                        <a:gd name="connsiteX0" fmla="*/ 0 w 400173"/>
                        <a:gd name="connsiteY0" fmla="*/ 0 h 296707"/>
                        <a:gd name="connsiteX1" fmla="*/ 400174 w 400173"/>
                        <a:gd name="connsiteY1" fmla="*/ 0 h 296707"/>
                        <a:gd name="connsiteX2" fmla="*/ 0 w 400173"/>
                        <a:gd name="connsiteY2" fmla="*/ 147017 h 296707"/>
                        <a:gd name="connsiteX3" fmla="*/ 400174 w 400173"/>
                        <a:gd name="connsiteY3" fmla="*/ 147017 h 296707"/>
                        <a:gd name="connsiteX4" fmla="*/ 0 w 400173"/>
                        <a:gd name="connsiteY4" fmla="*/ 296707 h 296707"/>
                        <a:gd name="connsiteX5" fmla="*/ 400174 w 400173"/>
                        <a:gd name="connsiteY5" fmla="*/ 296707 h 296707"/>
                        <a:gd name="connsiteX0" fmla="*/ 0 w 400174"/>
                        <a:gd name="connsiteY0" fmla="*/ 0 h 296707"/>
                        <a:gd name="connsiteX1" fmla="*/ 400174 w 400174"/>
                        <a:gd name="connsiteY1" fmla="*/ 0 h 296707"/>
                        <a:gd name="connsiteX2" fmla="*/ 0 w 400174"/>
                        <a:gd name="connsiteY2" fmla="*/ 147017 h 296707"/>
                        <a:gd name="connsiteX3" fmla="*/ 400174 w 400174"/>
                        <a:gd name="connsiteY3" fmla="*/ 147017 h 296707"/>
                        <a:gd name="connsiteX4" fmla="*/ 0 w 400174"/>
                        <a:gd name="connsiteY4" fmla="*/ 296707 h 296707"/>
                        <a:gd name="connsiteX5" fmla="*/ 204463 w 400174"/>
                        <a:gd name="connsiteY5" fmla="*/ 296385 h 296707"/>
                        <a:gd name="connsiteX6" fmla="*/ 400174 w 400174"/>
                        <a:gd name="connsiteY6" fmla="*/ 296707 h 296707"/>
                        <a:gd name="connsiteX0" fmla="*/ 0 w 400174"/>
                        <a:gd name="connsiteY0" fmla="*/ 0 h 296707"/>
                        <a:gd name="connsiteX1" fmla="*/ 400174 w 400174"/>
                        <a:gd name="connsiteY1" fmla="*/ 0 h 296707"/>
                        <a:gd name="connsiteX2" fmla="*/ 0 w 400174"/>
                        <a:gd name="connsiteY2" fmla="*/ 147017 h 296707"/>
                        <a:gd name="connsiteX3" fmla="*/ 400174 w 400174"/>
                        <a:gd name="connsiteY3" fmla="*/ 147017 h 296707"/>
                        <a:gd name="connsiteX4" fmla="*/ 0 w 400174"/>
                        <a:gd name="connsiteY4" fmla="*/ 296707 h 296707"/>
                        <a:gd name="connsiteX5" fmla="*/ 204463 w 400174"/>
                        <a:gd name="connsiteY5" fmla="*/ 296385 h 296707"/>
                        <a:gd name="connsiteX0" fmla="*/ 0 w 400174"/>
                        <a:gd name="connsiteY0" fmla="*/ 0 h 296707"/>
                        <a:gd name="connsiteX1" fmla="*/ 400174 w 400174"/>
                        <a:gd name="connsiteY1" fmla="*/ 0 h 296707"/>
                        <a:gd name="connsiteX2" fmla="*/ 0 w 400174"/>
                        <a:gd name="connsiteY2" fmla="*/ 147017 h 296707"/>
                        <a:gd name="connsiteX3" fmla="*/ 277494 w 400174"/>
                        <a:gd name="connsiteY3" fmla="*/ 145203 h 296707"/>
                        <a:gd name="connsiteX4" fmla="*/ 400174 w 400174"/>
                        <a:gd name="connsiteY4" fmla="*/ 147017 h 296707"/>
                        <a:gd name="connsiteX5" fmla="*/ 0 w 400174"/>
                        <a:gd name="connsiteY5" fmla="*/ 296707 h 296707"/>
                        <a:gd name="connsiteX6" fmla="*/ 204463 w 400174"/>
                        <a:gd name="connsiteY6" fmla="*/ 296385 h 296707"/>
                        <a:gd name="connsiteX0" fmla="*/ 0 w 400174"/>
                        <a:gd name="connsiteY0" fmla="*/ 0 h 296707"/>
                        <a:gd name="connsiteX1" fmla="*/ 400174 w 400174"/>
                        <a:gd name="connsiteY1" fmla="*/ 0 h 296707"/>
                        <a:gd name="connsiteX2" fmla="*/ 0 w 400174"/>
                        <a:gd name="connsiteY2" fmla="*/ 147017 h 296707"/>
                        <a:gd name="connsiteX3" fmla="*/ 277494 w 400174"/>
                        <a:gd name="connsiteY3" fmla="*/ 145203 h 296707"/>
                        <a:gd name="connsiteX4" fmla="*/ 0 w 400174"/>
                        <a:gd name="connsiteY4" fmla="*/ 296707 h 296707"/>
                        <a:gd name="connsiteX5" fmla="*/ 204463 w 400174"/>
                        <a:gd name="connsiteY5" fmla="*/ 296385 h 296707"/>
                        <a:gd name="connsiteX0" fmla="*/ 0 w 400174"/>
                        <a:gd name="connsiteY0" fmla="*/ 0 h 296707"/>
                        <a:gd name="connsiteX1" fmla="*/ 400174 w 400174"/>
                        <a:gd name="connsiteY1" fmla="*/ 0 h 296707"/>
                        <a:gd name="connsiteX2" fmla="*/ 0 w 400174"/>
                        <a:gd name="connsiteY2" fmla="*/ 147017 h 296707"/>
                        <a:gd name="connsiteX3" fmla="*/ 277494 w 400174"/>
                        <a:gd name="connsiteY3" fmla="*/ 145203 h 296707"/>
                        <a:gd name="connsiteX4" fmla="*/ 0 w 400174"/>
                        <a:gd name="connsiteY4" fmla="*/ 296707 h 296707"/>
                        <a:gd name="connsiteX5" fmla="*/ 204463 w 400174"/>
                        <a:gd name="connsiteY5" fmla="*/ 296385 h 29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174" h="296707">
                          <a:moveTo>
                            <a:pt x="0" y="0"/>
                          </a:moveTo>
                          <a:lnTo>
                            <a:pt x="400174" y="0"/>
                          </a:lnTo>
                          <a:moveTo>
                            <a:pt x="0" y="147017"/>
                          </a:moveTo>
                          <a:lnTo>
                            <a:pt x="277494" y="145203"/>
                          </a:lnTo>
                          <a:moveTo>
                            <a:pt x="0" y="296707"/>
                          </a:moveTo>
                          <a:lnTo>
                            <a:pt x="204463" y="296385"/>
                          </a:lnTo>
                        </a:path>
                      </a:pathLst>
                    </a:custGeom>
                    <a:grpFill/>
                    <a:ln w="381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254" name="Group 1253">
                      <a:extLst>
                        <a:ext uri="{FF2B5EF4-FFF2-40B4-BE49-F238E27FC236}">
                          <a16:creationId xmlns:a16="http://schemas.microsoft.com/office/drawing/2014/main" id="{84F2EF97-BFC4-2E24-BBA9-1F9CF28F0F95}"/>
                        </a:ext>
                      </a:extLst>
                    </p:cNvPr>
                    <p:cNvGrpSpPr/>
                    <p:nvPr/>
                  </p:nvGrpSpPr>
                  <p:grpSpPr>
                    <a:xfrm>
                      <a:off x="8005583" y="1744293"/>
                      <a:ext cx="58231" cy="286010"/>
                      <a:chOff x="8005583" y="1744293"/>
                      <a:chExt cx="58231" cy="286010"/>
                    </a:xfrm>
                    <a:grpFill/>
                  </p:grpSpPr>
                  <p:sp>
                    <p:nvSpPr>
                      <p:cNvPr id="1259" name="Freeform: Shape 1258">
                        <a:extLst>
                          <a:ext uri="{FF2B5EF4-FFF2-40B4-BE49-F238E27FC236}">
                            <a16:creationId xmlns:a16="http://schemas.microsoft.com/office/drawing/2014/main" id="{57E64DB5-0218-C099-CE36-FF3D2845B6FB}"/>
                          </a:ext>
                        </a:extLst>
                      </p:cNvPr>
                      <p:cNvSpPr/>
                      <p:nvPr/>
                    </p:nvSpPr>
                    <p:spPr bwMode="auto">
                      <a:xfrm>
                        <a:off x="8025830" y="1975105"/>
                        <a:ext cx="30893" cy="55198"/>
                      </a:xfrm>
                      <a:custGeom>
                        <a:avLst/>
                        <a:gdLst/>
                        <a:ahLst/>
                        <a:cxnLst/>
                        <a:rect l="l" t="t" r="r" b="b"/>
                        <a:pathLst>
                          <a:path w="104226" h="186225">
                            <a:moveTo>
                              <a:pt x="47843" y="0"/>
                            </a:moveTo>
                            <a:cubicBezTo>
                              <a:pt x="55378" y="0"/>
                              <a:pt x="62200" y="1046"/>
                              <a:pt x="68312" y="3139"/>
                            </a:cubicBezTo>
                            <a:cubicBezTo>
                              <a:pt x="74423" y="5232"/>
                              <a:pt x="79655" y="8162"/>
                              <a:pt x="84008" y="11929"/>
                            </a:cubicBezTo>
                            <a:cubicBezTo>
                              <a:pt x="88362" y="15696"/>
                              <a:pt x="91731" y="20217"/>
                              <a:pt x="94117" y="25491"/>
                            </a:cubicBezTo>
                            <a:cubicBezTo>
                              <a:pt x="96503" y="30765"/>
                              <a:pt x="97696" y="36583"/>
                              <a:pt x="97696" y="42946"/>
                            </a:cubicBezTo>
                            <a:cubicBezTo>
                              <a:pt x="97696" y="66637"/>
                              <a:pt x="85725" y="81874"/>
                              <a:pt x="61782" y="88655"/>
                            </a:cubicBezTo>
                            <a:lnTo>
                              <a:pt x="61782" y="89157"/>
                            </a:lnTo>
                            <a:cubicBezTo>
                              <a:pt x="67893" y="89827"/>
                              <a:pt x="73544" y="91313"/>
                              <a:pt x="78734" y="93615"/>
                            </a:cubicBezTo>
                            <a:cubicBezTo>
                              <a:pt x="83925" y="95917"/>
                              <a:pt x="88403" y="98910"/>
                              <a:pt x="92171" y="102593"/>
                            </a:cubicBezTo>
                            <a:cubicBezTo>
                              <a:pt x="95938" y="106277"/>
                              <a:pt x="98889" y="110609"/>
                              <a:pt x="101024" y="115590"/>
                            </a:cubicBezTo>
                            <a:cubicBezTo>
                              <a:pt x="103158" y="120571"/>
                              <a:pt x="104226" y="126076"/>
                              <a:pt x="104226" y="132103"/>
                            </a:cubicBezTo>
                            <a:cubicBezTo>
                              <a:pt x="104226" y="140224"/>
                              <a:pt x="102698" y="147611"/>
                              <a:pt x="99642" y="154267"/>
                            </a:cubicBezTo>
                            <a:cubicBezTo>
                              <a:pt x="96587" y="160922"/>
                              <a:pt x="92275" y="166615"/>
                              <a:pt x="86708" y="171345"/>
                            </a:cubicBezTo>
                            <a:cubicBezTo>
                              <a:pt x="81141" y="176075"/>
                              <a:pt x="74465" y="179737"/>
                              <a:pt x="66679" y="182333"/>
                            </a:cubicBezTo>
                            <a:cubicBezTo>
                              <a:pt x="58894" y="184928"/>
                              <a:pt x="50313" y="186225"/>
                              <a:pt x="40937" y="186225"/>
                            </a:cubicBezTo>
                            <a:cubicBezTo>
                              <a:pt x="23775" y="186225"/>
                              <a:pt x="10129" y="182960"/>
                              <a:pt x="0" y="176431"/>
                            </a:cubicBezTo>
                            <a:lnTo>
                              <a:pt x="0" y="154330"/>
                            </a:lnTo>
                            <a:cubicBezTo>
                              <a:pt x="12138" y="163873"/>
                              <a:pt x="26035" y="168645"/>
                              <a:pt x="41690" y="168645"/>
                            </a:cubicBezTo>
                            <a:cubicBezTo>
                              <a:pt x="47969" y="168645"/>
                              <a:pt x="53640" y="167850"/>
                              <a:pt x="58705" y="166259"/>
                            </a:cubicBezTo>
                            <a:cubicBezTo>
                              <a:pt x="63770" y="164669"/>
                              <a:pt x="68123" y="162366"/>
                              <a:pt x="71765" y="159353"/>
                            </a:cubicBezTo>
                            <a:cubicBezTo>
                              <a:pt x="75407" y="156339"/>
                              <a:pt x="78211" y="152697"/>
                              <a:pt x="80178" y="148428"/>
                            </a:cubicBezTo>
                            <a:cubicBezTo>
                              <a:pt x="82146" y="144158"/>
                              <a:pt x="83129" y="139345"/>
                              <a:pt x="83129" y="133987"/>
                            </a:cubicBezTo>
                            <a:cubicBezTo>
                              <a:pt x="83129" y="110463"/>
                              <a:pt x="66386" y="98701"/>
                              <a:pt x="32900" y="98701"/>
                            </a:cubicBezTo>
                            <a:lnTo>
                              <a:pt x="17957" y="98701"/>
                            </a:lnTo>
                            <a:lnTo>
                              <a:pt x="17957" y="81246"/>
                            </a:lnTo>
                            <a:lnTo>
                              <a:pt x="32146" y="81246"/>
                            </a:lnTo>
                            <a:cubicBezTo>
                              <a:pt x="61782" y="81246"/>
                              <a:pt x="76600" y="70195"/>
                              <a:pt x="76600" y="48094"/>
                            </a:cubicBezTo>
                            <a:cubicBezTo>
                              <a:pt x="76600" y="27668"/>
                              <a:pt x="65298" y="17454"/>
                              <a:pt x="42695" y="17454"/>
                            </a:cubicBezTo>
                            <a:cubicBezTo>
                              <a:pt x="29970" y="17454"/>
                              <a:pt x="18040" y="21724"/>
                              <a:pt x="6906" y="30263"/>
                            </a:cubicBezTo>
                            <a:lnTo>
                              <a:pt x="6906" y="10297"/>
                            </a:lnTo>
                            <a:cubicBezTo>
                              <a:pt x="18375" y="3432"/>
                              <a:pt x="32021" y="0"/>
                              <a:pt x="47843" y="0"/>
                            </a:cubicBezTo>
                            <a:close/>
                          </a:path>
                        </a:pathLst>
                      </a:cu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63" name="Freeform: Shape 1262">
                        <a:extLst>
                          <a:ext uri="{FF2B5EF4-FFF2-40B4-BE49-F238E27FC236}">
                            <a16:creationId xmlns:a16="http://schemas.microsoft.com/office/drawing/2014/main" id="{6F9D357B-F6C7-660D-1F16-1EE83B966A18}"/>
                          </a:ext>
                        </a:extLst>
                      </p:cNvPr>
                      <p:cNvSpPr/>
                      <p:nvPr/>
                    </p:nvSpPr>
                    <p:spPr bwMode="auto">
                      <a:xfrm>
                        <a:off x="8025830" y="1860226"/>
                        <a:ext cx="30893" cy="50895"/>
                      </a:xfrm>
                      <a:custGeom>
                        <a:avLst/>
                        <a:gdLst/>
                        <a:ahLst/>
                        <a:cxnLst/>
                        <a:rect l="l" t="t" r="r" b="b"/>
                        <a:pathLst>
                          <a:path w="111132" h="183086">
                            <a:moveTo>
                              <a:pt x="52615" y="0"/>
                            </a:moveTo>
                            <a:cubicBezTo>
                              <a:pt x="59982" y="0"/>
                              <a:pt x="66805" y="1067"/>
                              <a:pt x="73083" y="3202"/>
                            </a:cubicBezTo>
                            <a:cubicBezTo>
                              <a:pt x="79362" y="5336"/>
                              <a:pt x="84804" y="8455"/>
                              <a:pt x="89408" y="12557"/>
                            </a:cubicBezTo>
                            <a:cubicBezTo>
                              <a:pt x="94012" y="16659"/>
                              <a:pt x="97633" y="21724"/>
                              <a:pt x="100270" y="27751"/>
                            </a:cubicBezTo>
                            <a:cubicBezTo>
                              <a:pt x="102907" y="33779"/>
                              <a:pt x="104226" y="40685"/>
                              <a:pt x="104226" y="48471"/>
                            </a:cubicBezTo>
                            <a:cubicBezTo>
                              <a:pt x="104226" y="55587"/>
                              <a:pt x="103410" y="62033"/>
                              <a:pt x="101777" y="67809"/>
                            </a:cubicBezTo>
                            <a:cubicBezTo>
                              <a:pt x="100145" y="73586"/>
                              <a:pt x="97675" y="79027"/>
                              <a:pt x="94368" y="84134"/>
                            </a:cubicBezTo>
                            <a:cubicBezTo>
                              <a:pt x="91061" y="89241"/>
                              <a:pt x="86897" y="94138"/>
                              <a:pt x="81874" y="98826"/>
                            </a:cubicBezTo>
                            <a:cubicBezTo>
                              <a:pt x="76851" y="103514"/>
                              <a:pt x="70949" y="108286"/>
                              <a:pt x="64168" y="113142"/>
                            </a:cubicBezTo>
                            <a:cubicBezTo>
                              <a:pt x="55712" y="119169"/>
                              <a:pt x="48743" y="124318"/>
                              <a:pt x="43260" y="128587"/>
                            </a:cubicBezTo>
                            <a:cubicBezTo>
                              <a:pt x="37777" y="132857"/>
                              <a:pt x="33423" y="136854"/>
                              <a:pt x="30200" y="140579"/>
                            </a:cubicBezTo>
                            <a:cubicBezTo>
                              <a:pt x="26977" y="144305"/>
                              <a:pt x="24717" y="148030"/>
                              <a:pt x="23419" y="151755"/>
                            </a:cubicBezTo>
                            <a:cubicBezTo>
                              <a:pt x="22122" y="155481"/>
                              <a:pt x="21473" y="159771"/>
                              <a:pt x="21473" y="164627"/>
                            </a:cubicBezTo>
                            <a:lnTo>
                              <a:pt x="111132" y="164627"/>
                            </a:lnTo>
                            <a:lnTo>
                              <a:pt x="111132" y="183086"/>
                            </a:lnTo>
                            <a:lnTo>
                              <a:pt x="0" y="183086"/>
                            </a:lnTo>
                            <a:lnTo>
                              <a:pt x="0" y="174170"/>
                            </a:lnTo>
                            <a:cubicBezTo>
                              <a:pt x="0" y="166468"/>
                              <a:pt x="837" y="159687"/>
                              <a:pt x="2511" y="153827"/>
                            </a:cubicBezTo>
                            <a:cubicBezTo>
                              <a:pt x="4186" y="147967"/>
                              <a:pt x="6948" y="142400"/>
                              <a:pt x="10799" y="137126"/>
                            </a:cubicBezTo>
                            <a:cubicBezTo>
                              <a:pt x="14650" y="131852"/>
                              <a:pt x="19694" y="126578"/>
                              <a:pt x="25931" y="121304"/>
                            </a:cubicBezTo>
                            <a:cubicBezTo>
                              <a:pt x="32168" y="116030"/>
                              <a:pt x="39807" y="110086"/>
                              <a:pt x="48848" y="103472"/>
                            </a:cubicBezTo>
                            <a:cubicBezTo>
                              <a:pt x="55378" y="98784"/>
                              <a:pt x="60840" y="94305"/>
                              <a:pt x="65235" y="90036"/>
                            </a:cubicBezTo>
                            <a:cubicBezTo>
                              <a:pt x="69630" y="85766"/>
                              <a:pt x="73167" y="81497"/>
                              <a:pt x="75846" y="77227"/>
                            </a:cubicBezTo>
                            <a:cubicBezTo>
                              <a:pt x="78525" y="72958"/>
                              <a:pt x="80430" y="68626"/>
                              <a:pt x="81560" y="64231"/>
                            </a:cubicBezTo>
                            <a:cubicBezTo>
                              <a:pt x="82690" y="59835"/>
                              <a:pt x="83255" y="55168"/>
                              <a:pt x="83255" y="50229"/>
                            </a:cubicBezTo>
                            <a:cubicBezTo>
                              <a:pt x="83255" y="44704"/>
                              <a:pt x="82397" y="39890"/>
                              <a:pt x="80681" y="35788"/>
                            </a:cubicBezTo>
                            <a:cubicBezTo>
                              <a:pt x="78964" y="31686"/>
                              <a:pt x="76620" y="28275"/>
                              <a:pt x="73649" y="25554"/>
                            </a:cubicBezTo>
                            <a:cubicBezTo>
                              <a:pt x="70677" y="22833"/>
                              <a:pt x="67181" y="20803"/>
                              <a:pt x="63163" y="19463"/>
                            </a:cubicBezTo>
                            <a:cubicBezTo>
                              <a:pt x="59145" y="18124"/>
                              <a:pt x="54792" y="17454"/>
                              <a:pt x="50103" y="17454"/>
                            </a:cubicBezTo>
                            <a:cubicBezTo>
                              <a:pt x="46085" y="17454"/>
                              <a:pt x="42151" y="17998"/>
                              <a:pt x="38300" y="19087"/>
                            </a:cubicBezTo>
                            <a:cubicBezTo>
                              <a:pt x="34449" y="20175"/>
                              <a:pt x="30703" y="21682"/>
                              <a:pt x="27061" y="23607"/>
                            </a:cubicBezTo>
                            <a:cubicBezTo>
                              <a:pt x="23419" y="25533"/>
                              <a:pt x="19903" y="27835"/>
                              <a:pt x="16513" y="30514"/>
                            </a:cubicBezTo>
                            <a:cubicBezTo>
                              <a:pt x="13122" y="33193"/>
                              <a:pt x="9962" y="36165"/>
                              <a:pt x="7032" y="39430"/>
                            </a:cubicBezTo>
                            <a:lnTo>
                              <a:pt x="7032" y="17329"/>
                            </a:lnTo>
                            <a:cubicBezTo>
                              <a:pt x="12808" y="11720"/>
                              <a:pt x="19275" y="7429"/>
                              <a:pt x="26433" y="4457"/>
                            </a:cubicBezTo>
                            <a:cubicBezTo>
                              <a:pt x="33591" y="1486"/>
                              <a:pt x="42318" y="0"/>
                              <a:pt x="52615" y="0"/>
                            </a:cubicBezTo>
                            <a:close/>
                          </a:path>
                        </a:pathLst>
                      </a:custGeom>
                      <a:solidFill>
                        <a:schemeClr val="bg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64" name="check">
                        <a:extLst>
                          <a:ext uri="{FF2B5EF4-FFF2-40B4-BE49-F238E27FC236}">
                            <a16:creationId xmlns:a16="http://schemas.microsoft.com/office/drawing/2014/main" id="{8C167736-9A18-B5B0-1376-3E411134124B}"/>
                          </a:ext>
                        </a:extLst>
                      </p:cNvPr>
                      <p:cNvSpPr>
                        <a:spLocks noChangeAspect="1"/>
                      </p:cNvSpPr>
                      <p:nvPr/>
                    </p:nvSpPr>
                    <p:spPr bwMode="auto">
                      <a:xfrm>
                        <a:off x="8005583" y="1744293"/>
                        <a:ext cx="58231" cy="4111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2225"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245" name="Group 1244">
                    <a:extLst>
                      <a:ext uri="{FF2B5EF4-FFF2-40B4-BE49-F238E27FC236}">
                        <a16:creationId xmlns:a16="http://schemas.microsoft.com/office/drawing/2014/main" id="{AFCCB560-A35B-6694-B164-DAFE4BF06BBC}"/>
                      </a:ext>
                    </a:extLst>
                  </p:cNvPr>
                  <p:cNvGrpSpPr/>
                  <p:nvPr/>
                </p:nvGrpSpPr>
                <p:grpSpPr>
                  <a:xfrm>
                    <a:off x="5999423" y="3288555"/>
                    <a:ext cx="921833" cy="921833"/>
                    <a:chOff x="5623185" y="3755280"/>
                    <a:chExt cx="921833" cy="921833"/>
                  </a:xfrm>
                </p:grpSpPr>
                <p:pic>
                  <p:nvPicPr>
                    <p:cNvPr id="1251" name="Graphic 1250" descr="Single gear outline">
                      <a:extLst>
                        <a:ext uri="{FF2B5EF4-FFF2-40B4-BE49-F238E27FC236}">
                          <a16:creationId xmlns:a16="http://schemas.microsoft.com/office/drawing/2014/main" id="{EFB90017-8758-9885-7B88-193815141FDF}"/>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623185" y="3755280"/>
                      <a:ext cx="921833" cy="921833"/>
                    </a:xfrm>
                    <a:prstGeom prst="rect">
                      <a:avLst/>
                    </a:prstGeom>
                  </p:spPr>
                </p:pic>
                <p:sp>
                  <p:nvSpPr>
                    <p:cNvPr id="1252" name="Oval 1251">
                      <a:extLst>
                        <a:ext uri="{FF2B5EF4-FFF2-40B4-BE49-F238E27FC236}">
                          <a16:creationId xmlns:a16="http://schemas.microsoft.com/office/drawing/2014/main" id="{C19F4134-78B4-CD73-1714-AB853FC87342}"/>
                        </a:ext>
                      </a:extLst>
                    </p:cNvPr>
                    <p:cNvSpPr/>
                    <p:nvPr/>
                  </p:nvSpPr>
                  <p:spPr bwMode="auto">
                    <a:xfrm>
                      <a:off x="5916017" y="4043942"/>
                      <a:ext cx="331756" cy="331756"/>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246" name="TextBox 1245">
                    <a:extLst>
                      <a:ext uri="{FF2B5EF4-FFF2-40B4-BE49-F238E27FC236}">
                        <a16:creationId xmlns:a16="http://schemas.microsoft.com/office/drawing/2014/main" id="{5FC97A01-54A6-C064-9C48-22791F43AC40}"/>
                      </a:ext>
                    </a:extLst>
                  </p:cNvPr>
                  <p:cNvSpPr txBox="1"/>
                  <p:nvPr/>
                </p:nvSpPr>
                <p:spPr>
                  <a:xfrm>
                    <a:off x="6266409" y="3549539"/>
                    <a:ext cx="404812" cy="951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FFFFFF"/>
                        </a:solidFill>
                        <a:effectLst/>
                        <a:uLnTx/>
                        <a:uFillTx/>
                        <a:latin typeface="Segoe UI Semibold"/>
                        <a:ea typeface="+mn-ea"/>
                        <a:cs typeface="+mn-cs"/>
                      </a:rPr>
                      <a:t>DevOps</a:t>
                    </a:r>
                  </a:p>
                </p:txBody>
              </p:sp>
              <p:sp>
                <p:nvSpPr>
                  <p:cNvPr id="1247" name="TextBox 1246">
                    <a:extLst>
                      <a:ext uri="{FF2B5EF4-FFF2-40B4-BE49-F238E27FC236}">
                        <a16:creationId xmlns:a16="http://schemas.microsoft.com/office/drawing/2014/main" id="{4C7A286C-9AB7-3AAA-89AC-8AEAD63E465B}"/>
                      </a:ext>
                    </a:extLst>
                  </p:cNvPr>
                  <p:cNvSpPr txBox="1"/>
                  <p:nvPr/>
                </p:nvSpPr>
                <p:spPr>
                  <a:xfrm>
                    <a:off x="6266409" y="3653299"/>
                    <a:ext cx="404812" cy="951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FFFFFF"/>
                        </a:solidFill>
                        <a:effectLst/>
                        <a:uLnTx/>
                        <a:uFillTx/>
                        <a:latin typeface="Segoe UI Semibold"/>
                        <a:ea typeface="+mn-ea"/>
                        <a:cs typeface="+mn-cs"/>
                      </a:rPr>
                      <a:t>CWP</a:t>
                    </a:r>
                  </a:p>
                </p:txBody>
              </p:sp>
              <p:sp>
                <p:nvSpPr>
                  <p:cNvPr id="1248" name="TextBox 1247">
                    <a:extLst>
                      <a:ext uri="{FF2B5EF4-FFF2-40B4-BE49-F238E27FC236}">
                        <a16:creationId xmlns:a16="http://schemas.microsoft.com/office/drawing/2014/main" id="{1A10FA2F-0F70-E544-9A0D-90A5AC6680BC}"/>
                      </a:ext>
                    </a:extLst>
                  </p:cNvPr>
                  <p:cNvSpPr txBox="1"/>
                  <p:nvPr/>
                </p:nvSpPr>
                <p:spPr>
                  <a:xfrm>
                    <a:off x="6266409" y="3757058"/>
                    <a:ext cx="404812" cy="951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FFFFFF"/>
                        </a:solidFill>
                        <a:effectLst/>
                        <a:uLnTx/>
                        <a:uFillTx/>
                        <a:latin typeface="Segoe UI Semibold"/>
                        <a:ea typeface="+mn-ea"/>
                        <a:cs typeface="+mn-cs"/>
                      </a:rPr>
                      <a:t>CIEM</a:t>
                    </a:r>
                  </a:p>
                </p:txBody>
              </p:sp>
              <p:sp>
                <p:nvSpPr>
                  <p:cNvPr id="1249" name="TextBox 1248">
                    <a:extLst>
                      <a:ext uri="{FF2B5EF4-FFF2-40B4-BE49-F238E27FC236}">
                        <a16:creationId xmlns:a16="http://schemas.microsoft.com/office/drawing/2014/main" id="{0CD4B724-0F1E-B58C-5921-9D01AB0A5DDD}"/>
                      </a:ext>
                    </a:extLst>
                  </p:cNvPr>
                  <p:cNvSpPr txBox="1"/>
                  <p:nvPr/>
                </p:nvSpPr>
                <p:spPr>
                  <a:xfrm>
                    <a:off x="6266409" y="3860816"/>
                    <a:ext cx="404812" cy="951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FFFFFF"/>
                        </a:solidFill>
                        <a:effectLst/>
                        <a:uLnTx/>
                        <a:uFillTx/>
                        <a:latin typeface="Segoe UI Semibold"/>
                        <a:ea typeface="+mn-ea"/>
                        <a:cs typeface="+mn-cs"/>
                      </a:rPr>
                      <a:t>EASM</a:t>
                    </a:r>
                  </a:p>
                </p:txBody>
              </p:sp>
              <p:pic>
                <p:nvPicPr>
                  <p:cNvPr id="1250" name="Graphic 1249" descr="Single gear outline">
                    <a:extLst>
                      <a:ext uri="{FF2B5EF4-FFF2-40B4-BE49-F238E27FC236}">
                        <a16:creationId xmlns:a16="http://schemas.microsoft.com/office/drawing/2014/main" id="{538A35F2-3CB8-7C11-EB74-5B05480FAAFB}"/>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rot="484924">
                    <a:off x="5857801" y="3914843"/>
                    <a:ext cx="518684" cy="518684"/>
                  </a:xfrm>
                  <a:prstGeom prst="rect">
                    <a:avLst/>
                  </a:prstGeom>
                </p:spPr>
              </p:pic>
            </p:grpSp>
          </p:grpSp>
        </p:grpSp>
      </p:grpSp>
      <p:grpSp>
        <p:nvGrpSpPr>
          <p:cNvPr id="4" name="Group 3">
            <a:extLst>
              <a:ext uri="{FF2B5EF4-FFF2-40B4-BE49-F238E27FC236}">
                <a16:creationId xmlns:a16="http://schemas.microsoft.com/office/drawing/2014/main" id="{4E615099-D229-49D1-EDAE-408E69597D04}"/>
              </a:ext>
            </a:extLst>
          </p:cNvPr>
          <p:cNvGrpSpPr/>
          <p:nvPr/>
        </p:nvGrpSpPr>
        <p:grpSpPr>
          <a:xfrm>
            <a:off x="10710949" y="226452"/>
            <a:ext cx="1135142" cy="1007400"/>
            <a:chOff x="6252798" y="2498464"/>
            <a:chExt cx="1980312" cy="1905677"/>
          </a:xfrm>
        </p:grpSpPr>
        <p:sp>
          <p:nvSpPr>
            <p:cNvPr id="29" name="Oval 28">
              <a:extLst>
                <a:ext uri="{FF2B5EF4-FFF2-40B4-BE49-F238E27FC236}">
                  <a16:creationId xmlns:a16="http://schemas.microsoft.com/office/drawing/2014/main" id="{9D218CD1-E7D0-A5AB-2467-9D951EF4DA1A}"/>
                </a:ext>
              </a:extLst>
            </p:cNvPr>
            <p:cNvSpPr/>
            <p:nvPr/>
          </p:nvSpPr>
          <p:spPr bwMode="auto">
            <a:xfrm>
              <a:off x="6279821" y="2498464"/>
              <a:ext cx="1905677" cy="1905677"/>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548562" rIns="186420" bIns="274281" numCol="1" spcCol="0" rtlCol="0" fromWordArt="0" anchor="ctr" anchorCtr="0" forceAA="0" compatLnSpc="1">
              <a:prstTxWarp prst="textNoShape">
                <a:avLst/>
              </a:prstTxWarp>
              <a:noAutofit/>
            </a:bodyPr>
            <a:lstStyle/>
            <a:p>
              <a:pPr marL="0" marR="0" lvl="0" indent="0" algn="ctr" defTabSz="950469"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32" name="Rectangle 31">
              <a:extLst>
                <a:ext uri="{FF2B5EF4-FFF2-40B4-BE49-F238E27FC236}">
                  <a16:creationId xmlns:a16="http://schemas.microsoft.com/office/drawing/2014/main" id="{933E9841-76AC-C43F-4F1A-A605DB9998D5}"/>
                </a:ext>
              </a:extLst>
            </p:cNvPr>
            <p:cNvSpPr/>
            <p:nvPr/>
          </p:nvSpPr>
          <p:spPr>
            <a:xfrm>
              <a:off x="6252798" y="2558523"/>
              <a:ext cx="1980312" cy="1746644"/>
            </a:xfrm>
            <a:prstGeom prst="rect">
              <a:avLst/>
            </a:prstGeom>
          </p:spPr>
          <p:txBody>
            <a:bodyPr wrap="square" anchor="ctr" anchorCtr="0">
              <a:spAutoFit/>
            </a:bodyPr>
            <a:lstStyle/>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47000">
                        <a:srgbClr val="FFFFFF"/>
                      </a:gs>
                      <a:gs pos="83000">
                        <a:srgbClr val="FFFFFF"/>
                      </a:gs>
                    </a:gsLst>
                    <a:lin ang="0" scaled="1"/>
                  </a:gradFill>
                  <a:effectLst/>
                  <a:uLnTx/>
                  <a:uFillTx/>
                  <a:latin typeface="Segoe UI Semibold"/>
                  <a:ea typeface="+mn-ea"/>
                  <a:cs typeface="Segoe UI Semibold"/>
                </a:rPr>
                <a:t>Runtime protection</a:t>
              </a:r>
            </a:p>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gradFill>
                    <a:gsLst>
                      <a:gs pos="47000">
                        <a:srgbClr val="FFFFFF"/>
                      </a:gs>
                      <a:gs pos="83000">
                        <a:srgbClr val="FFFFFF"/>
                      </a:gs>
                    </a:gsLst>
                    <a:lin ang="0" scaled="1"/>
                  </a:gradFill>
                  <a:effectLst/>
                  <a:uLnTx/>
                  <a:uFillTx/>
                  <a:latin typeface="Segoe UI" panose="020B0502040204020203" pitchFamily="34" charset="0"/>
                  <a:ea typeface="+mn-ea"/>
                  <a:cs typeface="Segoe UI" panose="020B0502040204020203" pitchFamily="34" charset="0"/>
                </a:rPr>
                <a:t>Real-time detection &amp; response</a:t>
              </a:r>
            </a:p>
          </p:txBody>
        </p:sp>
      </p:grpSp>
    </p:spTree>
    <p:extLst>
      <p:ext uri="{BB962C8B-B14F-4D97-AF65-F5344CB8AC3E}">
        <p14:creationId xmlns:p14="http://schemas.microsoft.com/office/powerpoint/2010/main" val="4145881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Graphic 184">
            <a:extLst>
              <a:ext uri="{FF2B5EF4-FFF2-40B4-BE49-F238E27FC236}">
                <a16:creationId xmlns:a16="http://schemas.microsoft.com/office/drawing/2014/main" id="{12A74496-61EF-1285-F8AE-F7F8F9B00A8D}"/>
              </a:ext>
              <a:ext uri="{C183D7F6-B498-43B3-948B-1728B52AA6E4}">
                <adec:decorative xmlns:adec="http://schemas.microsoft.com/office/drawing/2017/decorative" val="1"/>
              </a:ext>
            </a:extLst>
          </p:cNvPr>
          <p:cNvSpPr>
            <a:spLocks/>
          </p:cNvSpPr>
          <p:nvPr/>
        </p:nvSpPr>
        <p:spPr>
          <a:xfrm rot="5400000" flipV="1">
            <a:off x="5558865" y="2620430"/>
            <a:ext cx="4349096" cy="2315838"/>
          </a:xfrm>
          <a:custGeom>
            <a:avLst/>
            <a:gdLst>
              <a:gd name="connsiteX0" fmla="*/ 738548 w 3558744"/>
              <a:gd name="connsiteY0" fmla="*/ -409 h 3596053"/>
              <a:gd name="connsiteX1" fmla="*/ 192 w 3558744"/>
              <a:gd name="connsiteY1" fmla="*/ 2812698 h 3596053"/>
              <a:gd name="connsiteX2" fmla="*/ 192 w 3558744"/>
              <a:gd name="connsiteY2" fmla="*/ 3595644 h 3596053"/>
              <a:gd name="connsiteX3" fmla="*/ 3558937 w 3558744"/>
              <a:gd name="connsiteY3" fmla="*/ 3595644 h 3596053"/>
              <a:gd name="connsiteX4" fmla="*/ 3558937 w 3558744"/>
              <a:gd name="connsiteY4" fmla="*/ 2840923 h 3596053"/>
              <a:gd name="connsiteX5" fmla="*/ 2716104 w 3558744"/>
              <a:gd name="connsiteY5" fmla="*/ -409 h 3596053"/>
              <a:gd name="connsiteX0" fmla="*/ 738356 w 3558745"/>
              <a:gd name="connsiteY0" fmla="*/ 0 h 3596053"/>
              <a:gd name="connsiteX1" fmla="*/ 0 w 3558745"/>
              <a:gd name="connsiteY1" fmla="*/ 2813107 h 3596053"/>
              <a:gd name="connsiteX2" fmla="*/ 3558745 w 3558745"/>
              <a:gd name="connsiteY2" fmla="*/ 3596053 h 3596053"/>
              <a:gd name="connsiteX3" fmla="*/ 3558745 w 3558745"/>
              <a:gd name="connsiteY3" fmla="*/ 2841332 h 3596053"/>
              <a:gd name="connsiteX4" fmla="*/ 2715912 w 3558745"/>
              <a:gd name="connsiteY4" fmla="*/ 0 h 3596053"/>
              <a:gd name="connsiteX5" fmla="*/ 738356 w 3558745"/>
              <a:gd name="connsiteY5" fmla="*/ 0 h 3596053"/>
              <a:gd name="connsiteX0" fmla="*/ 738356 w 3558745"/>
              <a:gd name="connsiteY0" fmla="*/ 0 h 2841332"/>
              <a:gd name="connsiteX1" fmla="*/ 0 w 3558745"/>
              <a:gd name="connsiteY1" fmla="*/ 2813107 h 2841332"/>
              <a:gd name="connsiteX2" fmla="*/ 3558745 w 3558745"/>
              <a:gd name="connsiteY2" fmla="*/ 2841332 h 2841332"/>
              <a:gd name="connsiteX3" fmla="*/ 2715912 w 3558745"/>
              <a:gd name="connsiteY3" fmla="*/ 0 h 2841332"/>
              <a:gd name="connsiteX4" fmla="*/ 738356 w 3558745"/>
              <a:gd name="connsiteY4" fmla="*/ 0 h 2841332"/>
              <a:gd name="connsiteX0" fmla="*/ 738356 w 3558745"/>
              <a:gd name="connsiteY0" fmla="*/ 973963 h 3815295"/>
              <a:gd name="connsiteX1" fmla="*/ 0 w 3558745"/>
              <a:gd name="connsiteY1" fmla="*/ 3787070 h 3815295"/>
              <a:gd name="connsiteX2" fmla="*/ 3558745 w 3558745"/>
              <a:gd name="connsiteY2" fmla="*/ 3815295 h 3815295"/>
              <a:gd name="connsiteX3" fmla="*/ 2649074 w 3558745"/>
              <a:gd name="connsiteY3" fmla="*/ 0 h 3815295"/>
              <a:gd name="connsiteX4" fmla="*/ 738356 w 3558745"/>
              <a:gd name="connsiteY4" fmla="*/ 973963 h 3815295"/>
              <a:gd name="connsiteX0" fmla="*/ 738356 w 3558745"/>
              <a:gd name="connsiteY0" fmla="*/ 973963 h 3815295"/>
              <a:gd name="connsiteX1" fmla="*/ 0 w 3558745"/>
              <a:gd name="connsiteY1" fmla="*/ 3787070 h 3815295"/>
              <a:gd name="connsiteX2" fmla="*/ 3558745 w 3558745"/>
              <a:gd name="connsiteY2" fmla="*/ 3815295 h 3815295"/>
              <a:gd name="connsiteX3" fmla="*/ 2649074 w 3558745"/>
              <a:gd name="connsiteY3" fmla="*/ 0 h 3815295"/>
              <a:gd name="connsiteX4" fmla="*/ 738356 w 3558745"/>
              <a:gd name="connsiteY4" fmla="*/ 973963 h 3815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745" h="3815295">
                <a:moveTo>
                  <a:pt x="738356" y="973963"/>
                </a:moveTo>
                <a:cubicBezTo>
                  <a:pt x="738356" y="973963"/>
                  <a:pt x="704018" y="2871320"/>
                  <a:pt x="0" y="3787070"/>
                </a:cubicBezTo>
                <a:lnTo>
                  <a:pt x="3558745" y="3815295"/>
                </a:lnTo>
                <a:cubicBezTo>
                  <a:pt x="3558745" y="3815295"/>
                  <a:pt x="2610203" y="2896094"/>
                  <a:pt x="2649074" y="0"/>
                </a:cubicBezTo>
                <a:lnTo>
                  <a:pt x="738356" y="973963"/>
                </a:lnTo>
                <a:close/>
              </a:path>
            </a:pathLst>
          </a:custGeom>
          <a:gradFill>
            <a:gsLst>
              <a:gs pos="41000">
                <a:srgbClr val="F2F2F2"/>
              </a:gs>
              <a:gs pos="0">
                <a:schemeClr val="bg1"/>
              </a:gs>
            </a:gsLst>
            <a:lin ang="16200000" scaled="1"/>
          </a:gradFill>
          <a:ln w="364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9" name="Graphic 184">
            <a:extLst>
              <a:ext uri="{FF2B5EF4-FFF2-40B4-BE49-F238E27FC236}">
                <a16:creationId xmlns:a16="http://schemas.microsoft.com/office/drawing/2014/main" id="{6FE890E4-01E6-D776-1D50-46A2C2BF1A4B}"/>
              </a:ext>
              <a:ext uri="{C183D7F6-B498-43B3-948B-1728B52AA6E4}">
                <adec:decorative xmlns:adec="http://schemas.microsoft.com/office/drawing/2017/decorative" val="1"/>
              </a:ext>
            </a:extLst>
          </p:cNvPr>
          <p:cNvSpPr>
            <a:spLocks/>
          </p:cNvSpPr>
          <p:nvPr/>
        </p:nvSpPr>
        <p:spPr>
          <a:xfrm rot="16200000" flipV="1">
            <a:off x="2280736" y="2620430"/>
            <a:ext cx="4349096" cy="2315838"/>
          </a:xfrm>
          <a:custGeom>
            <a:avLst/>
            <a:gdLst>
              <a:gd name="connsiteX0" fmla="*/ 738548 w 3558744"/>
              <a:gd name="connsiteY0" fmla="*/ -409 h 3596053"/>
              <a:gd name="connsiteX1" fmla="*/ 192 w 3558744"/>
              <a:gd name="connsiteY1" fmla="*/ 2812698 h 3596053"/>
              <a:gd name="connsiteX2" fmla="*/ 192 w 3558744"/>
              <a:gd name="connsiteY2" fmla="*/ 3595644 h 3596053"/>
              <a:gd name="connsiteX3" fmla="*/ 3558937 w 3558744"/>
              <a:gd name="connsiteY3" fmla="*/ 3595644 h 3596053"/>
              <a:gd name="connsiteX4" fmla="*/ 3558937 w 3558744"/>
              <a:gd name="connsiteY4" fmla="*/ 2840923 h 3596053"/>
              <a:gd name="connsiteX5" fmla="*/ 2716104 w 3558744"/>
              <a:gd name="connsiteY5" fmla="*/ -409 h 3596053"/>
              <a:gd name="connsiteX0" fmla="*/ 738356 w 3558745"/>
              <a:gd name="connsiteY0" fmla="*/ 0 h 3596053"/>
              <a:gd name="connsiteX1" fmla="*/ 0 w 3558745"/>
              <a:gd name="connsiteY1" fmla="*/ 2813107 h 3596053"/>
              <a:gd name="connsiteX2" fmla="*/ 3558745 w 3558745"/>
              <a:gd name="connsiteY2" fmla="*/ 3596053 h 3596053"/>
              <a:gd name="connsiteX3" fmla="*/ 3558745 w 3558745"/>
              <a:gd name="connsiteY3" fmla="*/ 2841332 h 3596053"/>
              <a:gd name="connsiteX4" fmla="*/ 2715912 w 3558745"/>
              <a:gd name="connsiteY4" fmla="*/ 0 h 3596053"/>
              <a:gd name="connsiteX5" fmla="*/ 738356 w 3558745"/>
              <a:gd name="connsiteY5" fmla="*/ 0 h 3596053"/>
              <a:gd name="connsiteX0" fmla="*/ 738356 w 3558745"/>
              <a:gd name="connsiteY0" fmla="*/ 0 h 2841332"/>
              <a:gd name="connsiteX1" fmla="*/ 0 w 3558745"/>
              <a:gd name="connsiteY1" fmla="*/ 2813107 h 2841332"/>
              <a:gd name="connsiteX2" fmla="*/ 3558745 w 3558745"/>
              <a:gd name="connsiteY2" fmla="*/ 2841332 h 2841332"/>
              <a:gd name="connsiteX3" fmla="*/ 2715912 w 3558745"/>
              <a:gd name="connsiteY3" fmla="*/ 0 h 2841332"/>
              <a:gd name="connsiteX4" fmla="*/ 738356 w 3558745"/>
              <a:gd name="connsiteY4" fmla="*/ 0 h 2841332"/>
              <a:gd name="connsiteX0" fmla="*/ 738356 w 3558745"/>
              <a:gd name="connsiteY0" fmla="*/ 973963 h 3815295"/>
              <a:gd name="connsiteX1" fmla="*/ 0 w 3558745"/>
              <a:gd name="connsiteY1" fmla="*/ 3787070 h 3815295"/>
              <a:gd name="connsiteX2" fmla="*/ 3558745 w 3558745"/>
              <a:gd name="connsiteY2" fmla="*/ 3815295 h 3815295"/>
              <a:gd name="connsiteX3" fmla="*/ 2649074 w 3558745"/>
              <a:gd name="connsiteY3" fmla="*/ 0 h 3815295"/>
              <a:gd name="connsiteX4" fmla="*/ 738356 w 3558745"/>
              <a:gd name="connsiteY4" fmla="*/ 973963 h 3815295"/>
              <a:gd name="connsiteX0" fmla="*/ 738356 w 3558745"/>
              <a:gd name="connsiteY0" fmla="*/ 973963 h 3815295"/>
              <a:gd name="connsiteX1" fmla="*/ 0 w 3558745"/>
              <a:gd name="connsiteY1" fmla="*/ 3787070 h 3815295"/>
              <a:gd name="connsiteX2" fmla="*/ 3558745 w 3558745"/>
              <a:gd name="connsiteY2" fmla="*/ 3815295 h 3815295"/>
              <a:gd name="connsiteX3" fmla="*/ 2649074 w 3558745"/>
              <a:gd name="connsiteY3" fmla="*/ 0 h 3815295"/>
              <a:gd name="connsiteX4" fmla="*/ 738356 w 3558745"/>
              <a:gd name="connsiteY4" fmla="*/ 973963 h 3815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745" h="3815295">
                <a:moveTo>
                  <a:pt x="738356" y="973963"/>
                </a:moveTo>
                <a:cubicBezTo>
                  <a:pt x="738356" y="973963"/>
                  <a:pt x="704018" y="2871320"/>
                  <a:pt x="0" y="3787070"/>
                </a:cubicBezTo>
                <a:lnTo>
                  <a:pt x="3558745" y="3815295"/>
                </a:lnTo>
                <a:cubicBezTo>
                  <a:pt x="3558745" y="3815295"/>
                  <a:pt x="2610203" y="2896094"/>
                  <a:pt x="2649074" y="0"/>
                </a:cubicBezTo>
                <a:lnTo>
                  <a:pt x="738356" y="973963"/>
                </a:lnTo>
                <a:close/>
              </a:path>
            </a:pathLst>
          </a:custGeom>
          <a:gradFill>
            <a:gsLst>
              <a:gs pos="41000">
                <a:srgbClr val="F2F2F2"/>
              </a:gs>
              <a:gs pos="0">
                <a:schemeClr val="bg1"/>
              </a:gs>
            </a:gsLst>
            <a:lin ang="16200000" scaled="1"/>
          </a:gradFill>
          <a:ln w="364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Oval 55">
            <a:extLst>
              <a:ext uri="{FF2B5EF4-FFF2-40B4-BE49-F238E27FC236}">
                <a16:creationId xmlns:a16="http://schemas.microsoft.com/office/drawing/2014/main" id="{528B0DCE-9C48-DB22-479C-E403F7698760}"/>
              </a:ext>
            </a:extLst>
          </p:cNvPr>
          <p:cNvSpPr/>
          <p:nvPr/>
        </p:nvSpPr>
        <p:spPr bwMode="auto">
          <a:xfrm>
            <a:off x="3968680" y="1597725"/>
            <a:ext cx="4254641" cy="4254641"/>
          </a:xfrm>
          <a:prstGeom prst="ellipse">
            <a:avLst/>
          </a:prstGeom>
          <a:solidFill>
            <a:srgbClr val="E6E6E6"/>
          </a:solidFill>
          <a:ln>
            <a:noFill/>
            <a:headEnd type="none" w="med" len="med"/>
            <a:tailEnd type="none" w="med" len="med"/>
          </a:ln>
          <a:effectLst/>
        </p:spPr>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51304" rtl="0" eaLnBrk="1" fontAlgn="auto" latinLnBrk="0" hangingPunct="1">
              <a:lnSpc>
                <a:spcPct val="100000"/>
              </a:lnSpc>
              <a:spcBef>
                <a:spcPct val="20000"/>
              </a:spcBef>
              <a:spcAft>
                <a:spcPts val="0"/>
              </a:spcAft>
              <a:buClrTx/>
              <a:buSzPct val="90000"/>
              <a:buFontTx/>
              <a:buNone/>
              <a:tabLst/>
              <a:defRPr/>
            </a:pPr>
            <a:endParaRPr kumimoji="0" lang="en-US" sz="1100" b="1" i="0" u="none" strike="noStrike" kern="1200" cap="none" spc="0" normalizeH="0" baseline="0" noProof="0" err="1">
              <a:ln>
                <a:noFill/>
              </a:ln>
              <a:solidFill>
                <a:srgbClr val="000000"/>
              </a:solidFill>
              <a:effectLst/>
              <a:uLnTx/>
              <a:uFillTx/>
              <a:latin typeface="Segoe UI" panose="020B0502040204020203" pitchFamily="34" charset="0"/>
              <a:ea typeface="+mn-ea"/>
              <a:cs typeface="+mn-cs"/>
            </a:endParaRPr>
          </a:p>
        </p:txBody>
      </p:sp>
      <p:sp>
        <p:nvSpPr>
          <p:cNvPr id="14" name="Title 13">
            <a:extLst>
              <a:ext uri="{FF2B5EF4-FFF2-40B4-BE49-F238E27FC236}">
                <a16:creationId xmlns:a16="http://schemas.microsoft.com/office/drawing/2014/main" id="{FA34AFDA-E6FE-FB84-CC67-B01770AE5361}"/>
              </a:ext>
            </a:extLst>
          </p:cNvPr>
          <p:cNvSpPr>
            <a:spLocks noGrp="1"/>
          </p:cNvSpPr>
          <p:nvPr>
            <p:ph type="title"/>
          </p:nvPr>
        </p:nvSpPr>
        <p:spPr>
          <a:xfrm>
            <a:off x="588963" y="457200"/>
            <a:ext cx="11017250" cy="1169551"/>
          </a:xfrm>
        </p:spPr>
        <p:txBody>
          <a:bodyPr/>
          <a:lstStyle/>
          <a:p>
            <a:pPr algn="ctr"/>
            <a:r>
              <a:rPr lang="en-US"/>
              <a:t>A </a:t>
            </a:r>
            <a:r>
              <a:rPr lang="en-US">
                <a:gradFill>
                  <a:gsLst>
                    <a:gs pos="0">
                      <a:schemeClr val="tx2"/>
                    </a:gs>
                    <a:gs pos="100000">
                      <a:schemeClr val="accent1"/>
                    </a:gs>
                  </a:gsLst>
                  <a:lin ang="2700000" scaled="1"/>
                </a:gradFill>
              </a:rPr>
              <a:t>unified</a:t>
            </a:r>
            <a:r>
              <a:rPr lang="en-US"/>
              <a:t> security operations platform </a:t>
            </a:r>
            <a:br>
              <a:rPr lang="en-US"/>
            </a:br>
            <a:r>
              <a:rPr lang="en-US" sz="2000" spc="0">
                <a:ln>
                  <a:noFill/>
                </a:ln>
                <a:gradFill>
                  <a:gsLst>
                    <a:gs pos="60000">
                      <a:schemeClr val="tx1"/>
                    </a:gs>
                    <a:gs pos="0">
                      <a:schemeClr val="tx1"/>
                    </a:gs>
                  </a:gsLst>
                  <a:lin ang="16200000" scaled="1"/>
                </a:gradFill>
                <a:latin typeface="Segoe UI Semibold" panose="020B0702040204020203" pitchFamily="34" charset="0"/>
                <a:cs typeface="Segoe UI Semibold" panose="020B0702040204020203" pitchFamily="34" charset="0"/>
              </a:rPr>
              <a:t>Microsoft Sentinel and Defender XDR together </a:t>
            </a:r>
            <a:br>
              <a:rPr lang="en-US" sz="2000">
                <a:gradFill>
                  <a:gsLst>
                    <a:gs pos="0">
                      <a:schemeClr val="tx2"/>
                    </a:gs>
                    <a:gs pos="100000">
                      <a:schemeClr val="accent1"/>
                    </a:gs>
                  </a:gsLst>
                  <a:lin ang="2700000" scaled="1"/>
                </a:gradFill>
              </a:rPr>
            </a:br>
            <a:endParaRPr lang="en-US" sz="2000">
              <a:gradFill>
                <a:gsLst>
                  <a:gs pos="0">
                    <a:schemeClr val="tx2"/>
                  </a:gs>
                  <a:gs pos="100000">
                    <a:schemeClr val="accent1"/>
                  </a:gs>
                </a:gsLst>
                <a:lin ang="2700000" scaled="1"/>
              </a:gradFill>
            </a:endParaRPr>
          </a:p>
        </p:txBody>
      </p:sp>
      <p:sp>
        <p:nvSpPr>
          <p:cNvPr id="18" name="Oval 17">
            <a:extLst>
              <a:ext uri="{FF2B5EF4-FFF2-40B4-BE49-F238E27FC236}">
                <a16:creationId xmlns:a16="http://schemas.microsoft.com/office/drawing/2014/main" id="{5C9DBA15-B071-C5D6-0F21-B4A2E381E082}"/>
              </a:ext>
            </a:extLst>
          </p:cNvPr>
          <p:cNvSpPr/>
          <p:nvPr/>
        </p:nvSpPr>
        <p:spPr bwMode="auto">
          <a:xfrm>
            <a:off x="4293711" y="1922756"/>
            <a:ext cx="3604579" cy="3604579"/>
          </a:xfrm>
          <a:prstGeom prst="ellipse">
            <a:avLst/>
          </a:prstGeom>
          <a:solidFill>
            <a:srgbClr val="F2F2F2"/>
          </a:solidFill>
          <a:ln>
            <a:noFill/>
            <a:headEnd type="none" w="med" len="med"/>
            <a:tailEnd type="none" w="med" len="med"/>
          </a:ln>
          <a:effectLst/>
        </p:spPr>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51304" rtl="0" eaLnBrk="1" fontAlgn="auto" latinLnBrk="0" hangingPunct="1">
              <a:lnSpc>
                <a:spcPct val="100000"/>
              </a:lnSpc>
              <a:spcBef>
                <a:spcPct val="20000"/>
              </a:spcBef>
              <a:spcAft>
                <a:spcPts val="0"/>
              </a:spcAft>
              <a:buClrTx/>
              <a:buSzPct val="90000"/>
              <a:buFontTx/>
              <a:buNone/>
              <a:tabLst/>
              <a:defRPr/>
            </a:pPr>
            <a:endParaRPr kumimoji="0" lang="en-US" sz="1100" b="1" i="0" u="none" strike="noStrike" kern="1200" cap="none" spc="0" normalizeH="0" baseline="0" noProof="0" err="1">
              <a:ln>
                <a:noFill/>
              </a:ln>
              <a:solidFill>
                <a:srgbClr val="000000"/>
              </a:solidFill>
              <a:effectLst/>
              <a:uLnTx/>
              <a:uFillTx/>
              <a:latin typeface="Segoe UI" panose="020B0502040204020203" pitchFamily="34" charset="0"/>
              <a:ea typeface="+mn-ea"/>
              <a:cs typeface="+mn-cs"/>
            </a:endParaRPr>
          </a:p>
        </p:txBody>
      </p:sp>
      <p:sp>
        <p:nvSpPr>
          <p:cNvPr id="183" name="Oval 182">
            <a:extLst>
              <a:ext uri="{FF2B5EF4-FFF2-40B4-BE49-F238E27FC236}">
                <a16:creationId xmlns:a16="http://schemas.microsoft.com/office/drawing/2014/main" id="{DBFC9AFE-1CEC-E5CC-44DA-C2D8E26C2CE1}"/>
              </a:ext>
            </a:extLst>
          </p:cNvPr>
          <p:cNvSpPr/>
          <p:nvPr/>
        </p:nvSpPr>
        <p:spPr bwMode="auto">
          <a:xfrm>
            <a:off x="4616950" y="2251370"/>
            <a:ext cx="2958100" cy="2958100"/>
          </a:xfrm>
          <a:prstGeom prst="ellipse">
            <a:avLst/>
          </a:prstGeom>
          <a:solidFill>
            <a:schemeClr val="bg1"/>
          </a:solidFill>
          <a:ln>
            <a:noFill/>
            <a:headEnd type="none" w="med" len="med"/>
            <a:tailEnd type="none" w="med" len="med"/>
          </a:ln>
          <a:effectLst>
            <a:outerShdw blurRad="63500" dist="127000" algn="tl" rotWithShape="0">
              <a:srgbClr val="454142">
                <a:alpha val="20000"/>
              </a:srgbClr>
            </a:outerShdw>
          </a:effectLst>
        </p:spPr>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51304" rtl="0" eaLnBrk="1" fontAlgn="auto" latinLnBrk="0" hangingPunct="1">
              <a:lnSpc>
                <a:spcPct val="100000"/>
              </a:lnSpc>
              <a:spcBef>
                <a:spcPct val="20000"/>
              </a:spcBef>
              <a:spcAft>
                <a:spcPts val="0"/>
              </a:spcAft>
              <a:buClrTx/>
              <a:buSzPct val="90000"/>
              <a:buFontTx/>
              <a:buNone/>
              <a:tabLst/>
              <a:defRPr/>
            </a:pPr>
            <a:endParaRPr kumimoji="0" lang="en-US" sz="1100" b="1" i="0" u="none" strike="noStrike" kern="1200" cap="none" spc="0" normalizeH="0" baseline="0" noProof="0" err="1">
              <a:ln>
                <a:noFill/>
              </a:ln>
              <a:solidFill>
                <a:srgbClr val="000000"/>
              </a:solidFill>
              <a:effectLst/>
              <a:uLnTx/>
              <a:uFillTx/>
              <a:latin typeface="Segoe UI" panose="020B0502040204020203" pitchFamily="34" charset="0"/>
              <a:ea typeface="+mn-ea"/>
              <a:cs typeface="+mn-cs"/>
            </a:endParaRPr>
          </a:p>
        </p:txBody>
      </p:sp>
      <p:sp>
        <p:nvSpPr>
          <p:cNvPr id="180" name="TextBox 179">
            <a:extLst>
              <a:ext uri="{FF2B5EF4-FFF2-40B4-BE49-F238E27FC236}">
                <a16:creationId xmlns:a16="http://schemas.microsoft.com/office/drawing/2014/main" id="{044D9414-37BE-1F4C-D336-7B67E8CC65B9}"/>
              </a:ext>
            </a:extLst>
          </p:cNvPr>
          <p:cNvSpPr txBox="1"/>
          <p:nvPr/>
        </p:nvSpPr>
        <p:spPr>
          <a:xfrm>
            <a:off x="4958544" y="4057185"/>
            <a:ext cx="2274913" cy="73866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gradFill>
                  <a:gsLst>
                    <a:gs pos="83000">
                      <a:srgbClr val="000000"/>
                    </a:gs>
                    <a:gs pos="100000">
                      <a:srgbClr val="000000"/>
                    </a:gs>
                  </a:gsLst>
                  <a:lin ang="5400000" scaled="1"/>
                </a:gradFill>
                <a:effectLst/>
                <a:uLnTx/>
                <a:uFillTx/>
                <a:latin typeface="Segoe UI Semibold"/>
                <a:ea typeface="+mn-ea"/>
                <a:cs typeface="Segoe UI" pitchFamily="34" charset="0"/>
              </a:rPr>
              <a:t>Visibility across your entire organization, plus depth of protection across end users </a:t>
            </a:r>
            <a:br>
              <a:rPr kumimoji="0" lang="en-US" sz="1200" b="0" i="0" u="none" strike="noStrike" kern="1200" cap="none" spc="0" normalizeH="0" baseline="0" noProof="0">
                <a:ln w="3175">
                  <a:noFill/>
                </a:ln>
                <a:gradFill>
                  <a:gsLst>
                    <a:gs pos="83000">
                      <a:srgbClr val="000000"/>
                    </a:gs>
                    <a:gs pos="100000">
                      <a:srgbClr val="000000"/>
                    </a:gs>
                  </a:gsLst>
                  <a:lin ang="5400000" scaled="1"/>
                </a:gradFill>
                <a:effectLst/>
                <a:uLnTx/>
                <a:uFillTx/>
                <a:latin typeface="Segoe UI Semibold"/>
                <a:ea typeface="+mn-ea"/>
                <a:cs typeface="Segoe UI" pitchFamily="34" charset="0"/>
              </a:rPr>
            </a:br>
            <a:r>
              <a:rPr kumimoji="0" lang="en-US" sz="1200" b="0" i="0" u="none" strike="noStrike" kern="1200" cap="none" spc="0" normalizeH="0" baseline="0" noProof="0">
                <a:ln w="3175">
                  <a:noFill/>
                </a:ln>
                <a:gradFill>
                  <a:gsLst>
                    <a:gs pos="83000">
                      <a:srgbClr val="000000"/>
                    </a:gs>
                    <a:gs pos="100000">
                      <a:srgbClr val="000000"/>
                    </a:gs>
                  </a:gsLst>
                  <a:lin ang="5400000" scaled="1"/>
                </a:gradFill>
                <a:effectLst/>
                <a:uLnTx/>
                <a:uFillTx/>
                <a:latin typeface="Segoe UI Semibold"/>
                <a:ea typeface="+mn-ea"/>
                <a:cs typeface="Segoe UI" pitchFamily="34" charset="0"/>
              </a:rPr>
              <a:t>and infrastructure</a:t>
            </a:r>
          </a:p>
        </p:txBody>
      </p:sp>
      <p:sp>
        <p:nvSpPr>
          <p:cNvPr id="241" name="TextBox 240">
            <a:extLst>
              <a:ext uri="{FF2B5EF4-FFF2-40B4-BE49-F238E27FC236}">
                <a16:creationId xmlns:a16="http://schemas.microsoft.com/office/drawing/2014/main" id="{972964C0-DFA6-7134-D9B2-4AC97BAF03C2}"/>
              </a:ext>
            </a:extLst>
          </p:cNvPr>
          <p:cNvSpPr txBox="1"/>
          <p:nvPr/>
        </p:nvSpPr>
        <p:spPr>
          <a:xfrm>
            <a:off x="5414623" y="2634085"/>
            <a:ext cx="1350050" cy="338554"/>
          </a:xfrm>
          <a:prstGeom prst="rect">
            <a:avLst/>
          </a:prstGeom>
          <a:noFill/>
        </p:spPr>
        <p:txBody>
          <a:bodyPr wrap="none">
            <a:spAutoFit/>
          </a:bodyPr>
          <a:lstStyle/>
          <a:p>
            <a:pPr marL="0" marR="0" lvl="0" indent="0" algn="ctr" defTabSz="932742" rtl="0" eaLnBrk="1" fontAlgn="auto"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w="3175">
                  <a:noFill/>
                </a:ln>
                <a:gradFill>
                  <a:gsLst>
                    <a:gs pos="83000">
                      <a:srgbClr val="0078D4"/>
                    </a:gs>
                    <a:gs pos="100000">
                      <a:srgbClr val="0078D4"/>
                    </a:gs>
                  </a:gsLst>
                  <a:lin ang="5400000" scaled="1"/>
                </a:gradFill>
                <a:effectLst/>
                <a:uLnTx/>
                <a:uFillTx/>
                <a:latin typeface="Segoe UI "/>
                <a:ea typeface="+mn-ea"/>
                <a:cs typeface="Segoe UI" pitchFamily="34" charset="0"/>
              </a:rPr>
              <a:t>SIEM </a:t>
            </a:r>
            <a:r>
              <a:rPr kumimoji="0" lang="en-US" sz="1600" b="1" i="0" u="none" strike="noStrike" kern="1200" cap="none" spc="0" normalizeH="0" baseline="0" noProof="0">
                <a:ln w="3175">
                  <a:noFill/>
                </a:ln>
                <a:gradFill>
                  <a:gsLst>
                    <a:gs pos="83000">
                      <a:srgbClr val="000000"/>
                    </a:gs>
                    <a:gs pos="100000">
                      <a:srgbClr val="000000"/>
                    </a:gs>
                  </a:gsLst>
                  <a:lin ang="5400000" scaled="1"/>
                </a:gradFill>
                <a:effectLst/>
                <a:uLnTx/>
                <a:uFillTx/>
                <a:latin typeface="Segoe UI "/>
                <a:ea typeface="+mn-ea"/>
                <a:cs typeface="Segoe UI" pitchFamily="34" charset="0"/>
              </a:rPr>
              <a:t>+ </a:t>
            </a:r>
            <a:r>
              <a:rPr kumimoji="0" lang="en-US" sz="1600" b="1" i="0" u="none" strike="noStrike" kern="1200" cap="none" spc="0" normalizeH="0" baseline="0" noProof="0">
                <a:ln w="3175">
                  <a:noFill/>
                </a:ln>
                <a:gradFill>
                  <a:gsLst>
                    <a:gs pos="83000">
                      <a:srgbClr val="243A5E"/>
                    </a:gs>
                    <a:gs pos="100000">
                      <a:srgbClr val="243A5E"/>
                    </a:gs>
                  </a:gsLst>
                  <a:lin ang="5400000" scaled="1"/>
                </a:gradFill>
                <a:effectLst/>
                <a:uLnTx/>
                <a:uFillTx/>
                <a:latin typeface="Segoe UI "/>
                <a:ea typeface="+mn-ea"/>
                <a:cs typeface="Segoe UI" pitchFamily="34" charset="0"/>
              </a:rPr>
              <a:t>XDR</a:t>
            </a:r>
          </a:p>
        </p:txBody>
      </p:sp>
      <p:sp>
        <p:nvSpPr>
          <p:cNvPr id="249" name="TextBox 248">
            <a:extLst>
              <a:ext uri="{FF2B5EF4-FFF2-40B4-BE49-F238E27FC236}">
                <a16:creationId xmlns:a16="http://schemas.microsoft.com/office/drawing/2014/main" id="{CCAF7FEE-40C6-6572-70FA-85B2E78E5D5E}"/>
              </a:ext>
            </a:extLst>
          </p:cNvPr>
          <p:cNvSpPr txBox="1"/>
          <p:nvPr/>
        </p:nvSpPr>
        <p:spPr>
          <a:xfrm>
            <a:off x="778513" y="1315035"/>
            <a:ext cx="2541080" cy="307777"/>
          </a:xfrm>
          <a:prstGeom prst="rect">
            <a:avLst/>
          </a:prstGeom>
          <a:noFill/>
        </p:spPr>
        <p:txBody>
          <a:bodyPr wrap="none" anchor="ctr" anchorCtr="0">
            <a:spAutoFit/>
          </a:bodyPr>
          <a:lstStyle/>
          <a:p>
            <a:pPr marL="0" marR="0" lvl="0" indent="0" algn="ctr" defTabSz="932742" rtl="0" eaLnBrk="1" fontAlgn="auto"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w="3175">
                  <a:noFill/>
                </a:ln>
                <a:gradFill>
                  <a:gsLst>
                    <a:gs pos="83000">
                      <a:srgbClr val="000000"/>
                    </a:gs>
                    <a:gs pos="100000">
                      <a:srgbClr val="000000"/>
                    </a:gs>
                  </a:gsLst>
                  <a:lin ang="5400000" scaled="1"/>
                </a:gradFill>
                <a:effectLst/>
                <a:uLnTx/>
                <a:uFillTx/>
                <a:latin typeface="Segoe UI Semibold"/>
                <a:ea typeface="+mn-ea"/>
                <a:cs typeface="Segoe UI" pitchFamily="34" charset="0"/>
              </a:rPr>
              <a:t>300+ data sources including:</a:t>
            </a:r>
          </a:p>
        </p:txBody>
      </p:sp>
      <p:sp>
        <p:nvSpPr>
          <p:cNvPr id="214" name="Freeform: Shape 213">
            <a:extLst>
              <a:ext uri="{FF2B5EF4-FFF2-40B4-BE49-F238E27FC236}">
                <a16:creationId xmlns:a16="http://schemas.microsoft.com/office/drawing/2014/main" id="{0BF7B2C6-F8C0-2E74-D1EA-558EA200BC83}"/>
              </a:ext>
              <a:ext uri="{C183D7F6-B498-43B3-948B-1728B52AA6E4}">
                <adec:decorative xmlns:adec="http://schemas.microsoft.com/office/drawing/2017/decorative" val="1"/>
              </a:ext>
            </a:extLst>
          </p:cNvPr>
          <p:cNvSpPr/>
          <p:nvPr/>
        </p:nvSpPr>
        <p:spPr>
          <a:xfrm rot="16200000" flipH="1" flipV="1">
            <a:off x="5713541" y="2958035"/>
            <a:ext cx="746991" cy="1064640"/>
          </a:xfrm>
          <a:custGeom>
            <a:avLst/>
            <a:gdLst>
              <a:gd name="connsiteX0" fmla="*/ 26267 w 911072"/>
              <a:gd name="connsiteY0" fmla="*/ 1261697 h 1267995"/>
              <a:gd name="connsiteX1" fmla="*/ 209843 w 911072"/>
              <a:gd name="connsiteY1" fmla="*/ 633999 h 1267995"/>
              <a:gd name="connsiteX2" fmla="*/ 701520 w 911072"/>
              <a:gd name="connsiteY2" fmla="*/ 633999 h 1267995"/>
              <a:gd name="connsiteX3" fmla="*/ 911072 w 911072"/>
              <a:gd name="connsiteY3" fmla="*/ 1267995 h 1267995"/>
              <a:gd name="connsiteX4" fmla="*/ 0 w 911072"/>
              <a:gd name="connsiteY4" fmla="*/ 0 h 1267995"/>
              <a:gd name="connsiteX5" fmla="*/ 884805 w 911072"/>
              <a:gd name="connsiteY5" fmla="*/ 6298 h 1267995"/>
              <a:gd name="connsiteX6" fmla="*/ 701229 w 911072"/>
              <a:gd name="connsiteY6" fmla="*/ 633998 h 1267995"/>
              <a:gd name="connsiteX7" fmla="*/ 209552 w 911072"/>
              <a:gd name="connsiteY7" fmla="*/ 633998 h 1267995"/>
              <a:gd name="connsiteX8" fmla="*/ 0 w 911072"/>
              <a:gd name="connsiteY8" fmla="*/ 0 h 1267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1072" h="1267995">
                <a:moveTo>
                  <a:pt x="26267" y="1261697"/>
                </a:moveTo>
                <a:cubicBezTo>
                  <a:pt x="201306" y="1057363"/>
                  <a:pt x="209843" y="633999"/>
                  <a:pt x="209843" y="633999"/>
                </a:cubicBezTo>
                <a:lnTo>
                  <a:pt x="701520" y="633999"/>
                </a:lnTo>
                <a:cubicBezTo>
                  <a:pt x="729623" y="1144781"/>
                  <a:pt x="911072" y="1267995"/>
                  <a:pt x="911072" y="1267995"/>
                </a:cubicBezTo>
                <a:close/>
                <a:moveTo>
                  <a:pt x="0" y="0"/>
                </a:moveTo>
                <a:lnTo>
                  <a:pt x="884805" y="6298"/>
                </a:lnTo>
                <a:cubicBezTo>
                  <a:pt x="709766" y="210633"/>
                  <a:pt x="701229" y="633998"/>
                  <a:pt x="701229" y="633998"/>
                </a:cubicBezTo>
                <a:lnTo>
                  <a:pt x="209552" y="633998"/>
                </a:lnTo>
                <a:cubicBezTo>
                  <a:pt x="181449" y="123214"/>
                  <a:pt x="0" y="0"/>
                  <a:pt x="0" y="0"/>
                </a:cubicBezTo>
                <a:close/>
              </a:path>
            </a:pathLst>
          </a:custGeom>
          <a:gradFill>
            <a:gsLst>
              <a:gs pos="90000">
                <a:schemeClr val="tx2"/>
              </a:gs>
              <a:gs pos="19000">
                <a:schemeClr val="accent1"/>
              </a:gs>
            </a:gsLst>
            <a:lin ang="16200000" scaled="1"/>
          </a:gradFill>
          <a:ln w="3648"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6" name="Oval 285">
            <a:extLst>
              <a:ext uri="{FF2B5EF4-FFF2-40B4-BE49-F238E27FC236}">
                <a16:creationId xmlns:a16="http://schemas.microsoft.com/office/drawing/2014/main" id="{256E8411-3BD8-A452-A45A-2457B4B91422}"/>
              </a:ext>
              <a:ext uri="{C183D7F6-B498-43B3-948B-1728B52AA6E4}">
                <adec:decorative xmlns:adec="http://schemas.microsoft.com/office/drawing/2017/decorative" val="1"/>
              </a:ext>
            </a:extLst>
          </p:cNvPr>
          <p:cNvSpPr>
            <a:spLocks noChangeAspect="1"/>
          </p:cNvSpPr>
          <p:nvPr/>
        </p:nvSpPr>
        <p:spPr bwMode="auto">
          <a:xfrm>
            <a:off x="6473034" y="3484636"/>
            <a:ext cx="36576" cy="3657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7" name="Oval 286">
            <a:extLst>
              <a:ext uri="{FF2B5EF4-FFF2-40B4-BE49-F238E27FC236}">
                <a16:creationId xmlns:a16="http://schemas.microsoft.com/office/drawing/2014/main" id="{CC71CE38-B3E2-116F-9F45-1CF6AC213D9C}"/>
              </a:ext>
              <a:ext uri="{C183D7F6-B498-43B3-948B-1728B52AA6E4}">
                <adec:decorative xmlns:adec="http://schemas.microsoft.com/office/drawing/2017/decorative" val="1"/>
              </a:ext>
            </a:extLst>
          </p:cNvPr>
          <p:cNvSpPr>
            <a:spLocks noChangeAspect="1"/>
          </p:cNvSpPr>
          <p:nvPr/>
        </p:nvSpPr>
        <p:spPr bwMode="auto">
          <a:xfrm>
            <a:off x="5600343" y="3474627"/>
            <a:ext cx="36576" cy="3657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8" name="Oval 287">
            <a:extLst>
              <a:ext uri="{FF2B5EF4-FFF2-40B4-BE49-F238E27FC236}">
                <a16:creationId xmlns:a16="http://schemas.microsoft.com/office/drawing/2014/main" id="{E86D0271-3D2A-CF4E-85D8-A9268A371500}"/>
              </a:ext>
              <a:ext uri="{C183D7F6-B498-43B3-948B-1728B52AA6E4}">
                <adec:decorative xmlns:adec="http://schemas.microsoft.com/office/drawing/2017/decorative" val="1"/>
              </a:ext>
            </a:extLst>
          </p:cNvPr>
          <p:cNvSpPr>
            <a:spLocks noChangeAspect="1"/>
          </p:cNvSpPr>
          <p:nvPr/>
        </p:nvSpPr>
        <p:spPr bwMode="auto">
          <a:xfrm>
            <a:off x="5600343" y="3474627"/>
            <a:ext cx="36576" cy="3657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9" name="Oval 288">
            <a:extLst>
              <a:ext uri="{FF2B5EF4-FFF2-40B4-BE49-F238E27FC236}">
                <a16:creationId xmlns:a16="http://schemas.microsoft.com/office/drawing/2014/main" id="{7F8253FD-992B-0849-90EC-CF4FA6135012}"/>
              </a:ext>
              <a:ext uri="{C183D7F6-B498-43B3-948B-1728B52AA6E4}">
                <adec:decorative xmlns:adec="http://schemas.microsoft.com/office/drawing/2017/decorative" val="1"/>
              </a:ext>
            </a:extLst>
          </p:cNvPr>
          <p:cNvSpPr>
            <a:spLocks noChangeAspect="1"/>
          </p:cNvSpPr>
          <p:nvPr/>
        </p:nvSpPr>
        <p:spPr bwMode="auto">
          <a:xfrm>
            <a:off x="6473034" y="3484636"/>
            <a:ext cx="36576" cy="3657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0" name="Oval 289">
            <a:extLst>
              <a:ext uri="{FF2B5EF4-FFF2-40B4-BE49-F238E27FC236}">
                <a16:creationId xmlns:a16="http://schemas.microsoft.com/office/drawing/2014/main" id="{67A3E761-B006-8253-A1B2-409D9C2BBC0D}"/>
              </a:ext>
              <a:ext uri="{C183D7F6-B498-43B3-948B-1728B52AA6E4}">
                <adec:decorative xmlns:adec="http://schemas.microsoft.com/office/drawing/2017/decorative" val="1"/>
              </a:ext>
            </a:extLst>
          </p:cNvPr>
          <p:cNvSpPr>
            <a:spLocks noChangeAspect="1"/>
          </p:cNvSpPr>
          <p:nvPr/>
        </p:nvSpPr>
        <p:spPr bwMode="auto">
          <a:xfrm>
            <a:off x="5600343" y="3474627"/>
            <a:ext cx="36576" cy="3657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1" name="Oval 290">
            <a:extLst>
              <a:ext uri="{FF2B5EF4-FFF2-40B4-BE49-F238E27FC236}">
                <a16:creationId xmlns:a16="http://schemas.microsoft.com/office/drawing/2014/main" id="{97885F40-F076-053C-F0B3-8645DF57F365}"/>
              </a:ext>
              <a:ext uri="{C183D7F6-B498-43B3-948B-1728B52AA6E4}">
                <adec:decorative xmlns:adec="http://schemas.microsoft.com/office/drawing/2017/decorative" val="1"/>
              </a:ext>
            </a:extLst>
          </p:cNvPr>
          <p:cNvSpPr>
            <a:spLocks noChangeAspect="1"/>
          </p:cNvSpPr>
          <p:nvPr/>
        </p:nvSpPr>
        <p:spPr bwMode="auto">
          <a:xfrm>
            <a:off x="5600343" y="3474627"/>
            <a:ext cx="36576" cy="3657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2" name="Oval 291">
            <a:extLst>
              <a:ext uri="{FF2B5EF4-FFF2-40B4-BE49-F238E27FC236}">
                <a16:creationId xmlns:a16="http://schemas.microsoft.com/office/drawing/2014/main" id="{87FF6E86-6378-18FD-8B85-13959B08B088}"/>
              </a:ext>
              <a:ext uri="{C183D7F6-B498-43B3-948B-1728B52AA6E4}">
                <adec:decorative xmlns:adec="http://schemas.microsoft.com/office/drawing/2017/decorative" val="1"/>
              </a:ext>
            </a:extLst>
          </p:cNvPr>
          <p:cNvSpPr>
            <a:spLocks noChangeAspect="1"/>
          </p:cNvSpPr>
          <p:nvPr/>
        </p:nvSpPr>
        <p:spPr bwMode="auto">
          <a:xfrm>
            <a:off x="6473034" y="3484636"/>
            <a:ext cx="36576" cy="3657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3" name="Oval 292">
            <a:extLst>
              <a:ext uri="{FF2B5EF4-FFF2-40B4-BE49-F238E27FC236}">
                <a16:creationId xmlns:a16="http://schemas.microsoft.com/office/drawing/2014/main" id="{C92EC209-BBF3-07DC-CB53-60AA6C18B4D4}"/>
              </a:ext>
              <a:ext uri="{C183D7F6-B498-43B3-948B-1728B52AA6E4}">
                <adec:decorative xmlns:adec="http://schemas.microsoft.com/office/drawing/2017/decorative" val="1"/>
              </a:ext>
            </a:extLst>
          </p:cNvPr>
          <p:cNvSpPr>
            <a:spLocks noChangeAspect="1"/>
          </p:cNvSpPr>
          <p:nvPr/>
        </p:nvSpPr>
        <p:spPr bwMode="auto">
          <a:xfrm>
            <a:off x="6473034" y="3484636"/>
            <a:ext cx="36576" cy="3657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19" name="Group 218">
            <a:extLst>
              <a:ext uri="{FF2B5EF4-FFF2-40B4-BE49-F238E27FC236}">
                <a16:creationId xmlns:a16="http://schemas.microsoft.com/office/drawing/2014/main" id="{240A60F7-6032-3E97-DE91-C2FB3757302C}"/>
              </a:ext>
              <a:ext uri="{C183D7F6-B498-43B3-948B-1728B52AA6E4}">
                <adec:decorative xmlns:adec="http://schemas.microsoft.com/office/drawing/2017/decorative" val="1"/>
              </a:ext>
            </a:extLst>
          </p:cNvPr>
          <p:cNvGrpSpPr/>
          <p:nvPr/>
        </p:nvGrpSpPr>
        <p:grpSpPr>
          <a:xfrm>
            <a:off x="6442554" y="3060725"/>
            <a:ext cx="840261" cy="840261"/>
            <a:chOff x="6386416" y="2973186"/>
            <a:chExt cx="753438" cy="753438"/>
          </a:xfrm>
        </p:grpSpPr>
        <p:sp>
          <p:nvSpPr>
            <p:cNvPr id="215" name="Oval 214">
              <a:extLst>
                <a:ext uri="{FF2B5EF4-FFF2-40B4-BE49-F238E27FC236}">
                  <a16:creationId xmlns:a16="http://schemas.microsoft.com/office/drawing/2014/main" id="{D73A014A-F035-F68D-1D3E-6DD0C8929A38}"/>
                </a:ext>
              </a:extLst>
            </p:cNvPr>
            <p:cNvSpPr/>
            <p:nvPr/>
          </p:nvSpPr>
          <p:spPr bwMode="auto">
            <a:xfrm>
              <a:off x="6386416" y="2973186"/>
              <a:ext cx="753438" cy="753438"/>
            </a:xfrm>
            <a:prstGeom prst="ellipse">
              <a:avLst/>
            </a:prstGeom>
            <a:solidFill>
              <a:schemeClr val="bg1"/>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82" name="Picture 2" descr="Microsoft Defender Logo PNG Vector (SVG) Free Download">
              <a:extLst>
                <a:ext uri="{FF2B5EF4-FFF2-40B4-BE49-F238E27FC236}">
                  <a16:creationId xmlns:a16="http://schemas.microsoft.com/office/drawing/2014/main" id="{09B6F384-229D-E030-3660-66501B7F4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0215" y="3115808"/>
              <a:ext cx="485840" cy="509623"/>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256" name="Group 255">
            <a:extLst>
              <a:ext uri="{FF2B5EF4-FFF2-40B4-BE49-F238E27FC236}">
                <a16:creationId xmlns:a16="http://schemas.microsoft.com/office/drawing/2014/main" id="{24ADE12E-45F6-3A9C-A326-4076083341DE}"/>
              </a:ext>
              <a:ext uri="{C183D7F6-B498-43B3-948B-1728B52AA6E4}">
                <adec:decorative xmlns:adec="http://schemas.microsoft.com/office/drawing/2017/decorative" val="1"/>
              </a:ext>
            </a:extLst>
          </p:cNvPr>
          <p:cNvGrpSpPr/>
          <p:nvPr/>
        </p:nvGrpSpPr>
        <p:grpSpPr>
          <a:xfrm>
            <a:off x="4909185" y="3060725"/>
            <a:ext cx="840261" cy="840261"/>
            <a:chOff x="5044418" y="2998222"/>
            <a:chExt cx="749013" cy="749013"/>
          </a:xfrm>
        </p:grpSpPr>
        <p:sp>
          <p:nvSpPr>
            <p:cNvPr id="217" name="Oval 216">
              <a:extLst>
                <a:ext uri="{FF2B5EF4-FFF2-40B4-BE49-F238E27FC236}">
                  <a16:creationId xmlns:a16="http://schemas.microsoft.com/office/drawing/2014/main" id="{243DAC7A-EDF0-45D6-5204-89AF28413649}"/>
                </a:ext>
              </a:extLst>
            </p:cNvPr>
            <p:cNvSpPr/>
            <p:nvPr/>
          </p:nvSpPr>
          <p:spPr bwMode="auto">
            <a:xfrm>
              <a:off x="5044418" y="2998222"/>
              <a:ext cx="749013" cy="749013"/>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55" name="Group 254">
              <a:extLst>
                <a:ext uri="{FF2B5EF4-FFF2-40B4-BE49-F238E27FC236}">
                  <a16:creationId xmlns:a16="http://schemas.microsoft.com/office/drawing/2014/main" id="{4114BE58-D581-7984-2AA3-7B6AB402D240}"/>
                </a:ext>
              </a:extLst>
            </p:cNvPr>
            <p:cNvGrpSpPr/>
            <p:nvPr/>
          </p:nvGrpSpPr>
          <p:grpSpPr>
            <a:xfrm>
              <a:off x="5212298" y="3140007"/>
              <a:ext cx="413253" cy="502002"/>
              <a:chOff x="5221901" y="3154079"/>
              <a:chExt cx="394047" cy="478671"/>
            </a:xfrm>
          </p:grpSpPr>
          <p:sp>
            <p:nvSpPr>
              <p:cNvPr id="251" name="Freeform: Shape 250">
                <a:extLst>
                  <a:ext uri="{FF2B5EF4-FFF2-40B4-BE49-F238E27FC236}">
                    <a16:creationId xmlns:a16="http://schemas.microsoft.com/office/drawing/2014/main" id="{87426C2D-4015-1D26-687F-FE2AFC535A0A}"/>
                  </a:ext>
                </a:extLst>
              </p:cNvPr>
              <p:cNvSpPr/>
              <p:nvPr/>
            </p:nvSpPr>
            <p:spPr>
              <a:xfrm>
                <a:off x="5221901" y="3154079"/>
                <a:ext cx="394047" cy="478671"/>
              </a:xfrm>
              <a:custGeom>
                <a:avLst/>
                <a:gdLst>
                  <a:gd name="connsiteX0" fmla="*/ 394047 w 394047"/>
                  <a:gd name="connsiteY0" fmla="*/ 223480 h 478671"/>
                  <a:gd name="connsiteX1" fmla="*/ 204623 w 394047"/>
                  <a:gd name="connsiteY1" fmla="*/ 476795 h 478671"/>
                  <a:gd name="connsiteX2" fmla="*/ 191676 w 394047"/>
                  <a:gd name="connsiteY2" fmla="*/ 476795 h 478671"/>
                  <a:gd name="connsiteX3" fmla="*/ 0 w 394047"/>
                  <a:gd name="connsiteY3" fmla="*/ 223480 h 478671"/>
                  <a:gd name="connsiteX4" fmla="*/ 0 w 394047"/>
                  <a:gd name="connsiteY4" fmla="*/ 68677 h 478671"/>
                  <a:gd name="connsiteX5" fmla="*/ 12103 w 394047"/>
                  <a:gd name="connsiteY5" fmla="*/ 56292 h 478671"/>
                  <a:gd name="connsiteX6" fmla="*/ 197024 w 394047"/>
                  <a:gd name="connsiteY6" fmla="*/ 0 h 478671"/>
                  <a:gd name="connsiteX7" fmla="*/ 380818 w 394047"/>
                  <a:gd name="connsiteY7" fmla="*/ 56292 h 478671"/>
                  <a:gd name="connsiteX8" fmla="*/ 392921 w 394047"/>
                  <a:gd name="connsiteY8" fmla="*/ 68677 h 47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047" h="478671">
                    <a:moveTo>
                      <a:pt x="394047" y="223480"/>
                    </a:moveTo>
                    <a:cubicBezTo>
                      <a:pt x="394047" y="352108"/>
                      <a:pt x="238399" y="455686"/>
                      <a:pt x="204623" y="476795"/>
                    </a:cubicBezTo>
                    <a:cubicBezTo>
                      <a:pt x="200670" y="479297"/>
                      <a:pt x="195629" y="479297"/>
                      <a:pt x="191676" y="476795"/>
                    </a:cubicBezTo>
                    <a:cubicBezTo>
                      <a:pt x="156774" y="455686"/>
                      <a:pt x="0" y="351826"/>
                      <a:pt x="0" y="223480"/>
                    </a:cubicBezTo>
                    <a:lnTo>
                      <a:pt x="0" y="68677"/>
                    </a:lnTo>
                    <a:cubicBezTo>
                      <a:pt x="-2" y="61945"/>
                      <a:pt x="5373" y="56445"/>
                      <a:pt x="12103" y="56292"/>
                    </a:cubicBezTo>
                    <a:cubicBezTo>
                      <a:pt x="134257" y="53196"/>
                      <a:pt x="106393" y="0"/>
                      <a:pt x="197024" y="0"/>
                    </a:cubicBezTo>
                    <a:cubicBezTo>
                      <a:pt x="287654" y="0"/>
                      <a:pt x="259790" y="53196"/>
                      <a:pt x="380818" y="56292"/>
                    </a:cubicBezTo>
                    <a:cubicBezTo>
                      <a:pt x="387548" y="56445"/>
                      <a:pt x="392924" y="61945"/>
                      <a:pt x="392921" y="68677"/>
                    </a:cubicBezTo>
                    <a:close/>
                  </a:path>
                </a:pathLst>
              </a:custGeom>
              <a:solidFill>
                <a:srgbClr val="1B93EB"/>
              </a:solidFill>
              <a:ln w="28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2" name="Freeform: Shape 251">
                <a:extLst>
                  <a:ext uri="{FF2B5EF4-FFF2-40B4-BE49-F238E27FC236}">
                    <a16:creationId xmlns:a16="http://schemas.microsoft.com/office/drawing/2014/main" id="{ECC6CCB7-B2C0-1A99-7B9E-03219CE51DF4}"/>
                  </a:ext>
                </a:extLst>
              </p:cNvPr>
              <p:cNvSpPr/>
              <p:nvPr/>
            </p:nvSpPr>
            <p:spPr>
              <a:xfrm>
                <a:off x="5239177" y="3172936"/>
                <a:ext cx="359601" cy="439629"/>
              </a:xfrm>
              <a:custGeom>
                <a:avLst/>
                <a:gdLst>
                  <a:gd name="connsiteX0" fmla="*/ 359321 w 359601"/>
                  <a:gd name="connsiteY0" fmla="*/ 205748 h 439629"/>
                  <a:gd name="connsiteX1" fmla="*/ 185658 w 359601"/>
                  <a:gd name="connsiteY1" fmla="*/ 437953 h 439629"/>
                  <a:gd name="connsiteX2" fmla="*/ 173837 w 359601"/>
                  <a:gd name="connsiteY2" fmla="*/ 437953 h 439629"/>
                  <a:gd name="connsiteX3" fmla="*/ 175 w 359601"/>
                  <a:gd name="connsiteY3" fmla="*/ 205748 h 439629"/>
                  <a:gd name="connsiteX4" fmla="*/ 175 w 359601"/>
                  <a:gd name="connsiteY4" fmla="*/ 65018 h 439629"/>
                  <a:gd name="connsiteX5" fmla="*/ 9552 w 359601"/>
                  <a:gd name="connsiteY5" fmla="*/ 51661 h 439629"/>
                  <a:gd name="connsiteX6" fmla="*/ 10870 w 359601"/>
                  <a:gd name="connsiteY6" fmla="*/ 51507 h 439629"/>
                  <a:gd name="connsiteX7" fmla="*/ 179748 w 359601"/>
                  <a:gd name="connsiteY7" fmla="*/ 0 h 439629"/>
                  <a:gd name="connsiteX8" fmla="*/ 348625 w 359601"/>
                  <a:gd name="connsiteY8" fmla="*/ 51507 h 439629"/>
                  <a:gd name="connsiteX9" fmla="*/ 359602 w 359601"/>
                  <a:gd name="connsiteY9" fmla="*/ 62766 h 439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9601" h="439629">
                    <a:moveTo>
                      <a:pt x="359321" y="205748"/>
                    </a:moveTo>
                    <a:cubicBezTo>
                      <a:pt x="359321" y="323962"/>
                      <a:pt x="216619" y="418814"/>
                      <a:pt x="185658" y="437953"/>
                    </a:cubicBezTo>
                    <a:cubicBezTo>
                      <a:pt x="182035" y="440188"/>
                      <a:pt x="177460" y="440188"/>
                      <a:pt x="173837" y="437953"/>
                    </a:cubicBezTo>
                    <a:cubicBezTo>
                      <a:pt x="142876" y="418814"/>
                      <a:pt x="175" y="323962"/>
                      <a:pt x="175" y="205748"/>
                    </a:cubicBezTo>
                    <a:lnTo>
                      <a:pt x="175" y="65018"/>
                    </a:lnTo>
                    <a:cubicBezTo>
                      <a:pt x="-924" y="58740"/>
                      <a:pt x="3274" y="52760"/>
                      <a:pt x="9552" y="51661"/>
                    </a:cubicBezTo>
                    <a:cubicBezTo>
                      <a:pt x="9988" y="51584"/>
                      <a:pt x="10428" y="51533"/>
                      <a:pt x="10870" y="51507"/>
                    </a:cubicBezTo>
                    <a:cubicBezTo>
                      <a:pt x="121766" y="48411"/>
                      <a:pt x="95309" y="0"/>
                      <a:pt x="179748" y="0"/>
                    </a:cubicBezTo>
                    <a:cubicBezTo>
                      <a:pt x="264186" y="0"/>
                      <a:pt x="237447" y="49537"/>
                      <a:pt x="348625" y="51507"/>
                    </a:cubicBezTo>
                    <a:cubicBezTo>
                      <a:pt x="354671" y="51801"/>
                      <a:pt x="359461" y="56715"/>
                      <a:pt x="359602" y="62766"/>
                    </a:cubicBezTo>
                    <a:close/>
                  </a:path>
                </a:pathLst>
              </a:custGeom>
              <a:gradFill>
                <a:gsLst>
                  <a:gs pos="0">
                    <a:srgbClr val="1B93EB"/>
                  </a:gs>
                  <a:gs pos="21000">
                    <a:srgbClr val="2095EB"/>
                  </a:gs>
                  <a:gs pos="44000">
                    <a:srgbClr val="2E9CED"/>
                  </a:gs>
                  <a:gs pos="69000">
                    <a:srgbClr val="45A7EF"/>
                  </a:gs>
                  <a:gs pos="95000">
                    <a:srgbClr val="64B6F1"/>
                  </a:gs>
                  <a:gs pos="100000">
                    <a:srgbClr val="6BB9F2"/>
                  </a:gs>
                </a:gsLst>
                <a:lin ang="16200000" scaled="1"/>
              </a:gradFill>
              <a:ln w="28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3" name="Freeform: Shape 252">
                <a:extLst>
                  <a:ext uri="{FF2B5EF4-FFF2-40B4-BE49-F238E27FC236}">
                    <a16:creationId xmlns:a16="http://schemas.microsoft.com/office/drawing/2014/main" id="{06D62119-F67E-0892-1436-9F9AB8AACAB4}"/>
                  </a:ext>
                </a:extLst>
              </p:cNvPr>
              <p:cNvSpPr/>
              <p:nvPr/>
            </p:nvSpPr>
            <p:spPr>
              <a:xfrm>
                <a:off x="5271673" y="3257390"/>
                <a:ext cx="294502" cy="147192"/>
              </a:xfrm>
              <a:custGeom>
                <a:avLst/>
                <a:gdLst>
                  <a:gd name="connsiteX0" fmla="*/ 147252 w 294502"/>
                  <a:gd name="connsiteY0" fmla="*/ 66410 h 147192"/>
                  <a:gd name="connsiteX1" fmla="*/ 227187 w 294502"/>
                  <a:gd name="connsiteY1" fmla="*/ 135930 h 147192"/>
                  <a:gd name="connsiteX2" fmla="*/ 240979 w 294502"/>
                  <a:gd name="connsiteY2" fmla="*/ 147189 h 147192"/>
                  <a:gd name="connsiteX3" fmla="*/ 280383 w 294502"/>
                  <a:gd name="connsiteY3" fmla="*/ 147189 h 147192"/>
                  <a:gd name="connsiteX4" fmla="*/ 294499 w 294502"/>
                  <a:gd name="connsiteY4" fmla="*/ 133729 h 147192"/>
                  <a:gd name="connsiteX5" fmla="*/ 294457 w 294502"/>
                  <a:gd name="connsiteY5" fmla="*/ 132271 h 147192"/>
                  <a:gd name="connsiteX6" fmla="*/ 131462 w 294502"/>
                  <a:gd name="connsiteY6" fmla="*/ 857 h 147192"/>
                  <a:gd name="connsiteX7" fmla="*/ 47 w 294502"/>
                  <a:gd name="connsiteY7" fmla="*/ 132271 h 147192"/>
                  <a:gd name="connsiteX8" fmla="*/ 12663 w 294502"/>
                  <a:gd name="connsiteY8" fmla="*/ 147146 h 147192"/>
                  <a:gd name="connsiteX9" fmla="*/ 14120 w 294502"/>
                  <a:gd name="connsiteY9" fmla="*/ 147189 h 147192"/>
                  <a:gd name="connsiteX10" fmla="*/ 53525 w 294502"/>
                  <a:gd name="connsiteY10" fmla="*/ 147189 h 147192"/>
                  <a:gd name="connsiteX11" fmla="*/ 67317 w 294502"/>
                  <a:gd name="connsiteY11" fmla="*/ 135930 h 147192"/>
                  <a:gd name="connsiteX12" fmla="*/ 147252 w 294502"/>
                  <a:gd name="connsiteY12" fmla="*/ 66410 h 14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502" h="147192">
                    <a:moveTo>
                      <a:pt x="147252" y="66410"/>
                    </a:moveTo>
                    <a:cubicBezTo>
                      <a:pt x="187447" y="66558"/>
                      <a:pt x="221465" y="96143"/>
                      <a:pt x="227187" y="135930"/>
                    </a:cubicBezTo>
                    <a:cubicBezTo>
                      <a:pt x="228423" y="142545"/>
                      <a:pt x="234252" y="147303"/>
                      <a:pt x="240979" y="147189"/>
                    </a:cubicBezTo>
                    <a:lnTo>
                      <a:pt x="280383" y="147189"/>
                    </a:lnTo>
                    <a:cubicBezTo>
                      <a:pt x="287997" y="147370"/>
                      <a:pt x="294319" y="141344"/>
                      <a:pt x="294499" y="133729"/>
                    </a:cubicBezTo>
                    <a:cubicBezTo>
                      <a:pt x="294510" y="133243"/>
                      <a:pt x="294496" y="132756"/>
                      <a:pt x="294457" y="132271"/>
                    </a:cubicBezTo>
                    <a:cubicBezTo>
                      <a:pt x="285737" y="50973"/>
                      <a:pt x="212762" y="-7863"/>
                      <a:pt x="131462" y="857"/>
                    </a:cubicBezTo>
                    <a:cubicBezTo>
                      <a:pt x="62194" y="8286"/>
                      <a:pt x="7477" y="63003"/>
                      <a:pt x="47" y="132271"/>
                    </a:cubicBezTo>
                    <a:cubicBezTo>
                      <a:pt x="-577" y="139863"/>
                      <a:pt x="5071" y="146522"/>
                      <a:pt x="12663" y="147146"/>
                    </a:cubicBezTo>
                    <a:cubicBezTo>
                      <a:pt x="13147" y="147186"/>
                      <a:pt x="13634" y="147200"/>
                      <a:pt x="14120" y="147189"/>
                    </a:cubicBezTo>
                    <a:lnTo>
                      <a:pt x="53525" y="147189"/>
                    </a:lnTo>
                    <a:cubicBezTo>
                      <a:pt x="60253" y="147303"/>
                      <a:pt x="66082" y="142545"/>
                      <a:pt x="67317" y="135930"/>
                    </a:cubicBezTo>
                    <a:cubicBezTo>
                      <a:pt x="73039" y="96143"/>
                      <a:pt x="107055" y="66558"/>
                      <a:pt x="147252" y="66410"/>
                    </a:cubicBezTo>
                    <a:close/>
                  </a:path>
                </a:pathLst>
              </a:custGeom>
              <a:solidFill>
                <a:srgbClr val="C3F1FF"/>
              </a:solidFill>
              <a:ln w="28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4" name="Freeform: Shape 253">
                <a:extLst>
                  <a:ext uri="{FF2B5EF4-FFF2-40B4-BE49-F238E27FC236}">
                    <a16:creationId xmlns:a16="http://schemas.microsoft.com/office/drawing/2014/main" id="{5488A97B-20BA-A97F-A042-C75B32EDAFE3}"/>
                  </a:ext>
                </a:extLst>
              </p:cNvPr>
              <p:cNvSpPr/>
              <p:nvPr/>
            </p:nvSpPr>
            <p:spPr>
              <a:xfrm>
                <a:off x="5365165" y="3350820"/>
                <a:ext cx="107518" cy="107518"/>
              </a:xfrm>
              <a:custGeom>
                <a:avLst/>
                <a:gdLst>
                  <a:gd name="connsiteX0" fmla="*/ 107519 w 107518"/>
                  <a:gd name="connsiteY0" fmla="*/ 53759 h 107518"/>
                  <a:gd name="connsiteX1" fmla="*/ 53759 w 107518"/>
                  <a:gd name="connsiteY1" fmla="*/ 107518 h 107518"/>
                  <a:gd name="connsiteX2" fmla="*/ 0 w 107518"/>
                  <a:gd name="connsiteY2" fmla="*/ 53759 h 107518"/>
                  <a:gd name="connsiteX3" fmla="*/ 53759 w 107518"/>
                  <a:gd name="connsiteY3" fmla="*/ 0 h 107518"/>
                  <a:gd name="connsiteX4" fmla="*/ 107519 w 107518"/>
                  <a:gd name="connsiteY4" fmla="*/ 53759 h 107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18" h="107518">
                    <a:moveTo>
                      <a:pt x="107519" y="53759"/>
                    </a:moveTo>
                    <a:cubicBezTo>
                      <a:pt x="107519" y="83449"/>
                      <a:pt x="83450" y="107518"/>
                      <a:pt x="53759" y="107518"/>
                    </a:cubicBezTo>
                    <a:cubicBezTo>
                      <a:pt x="24069" y="107518"/>
                      <a:pt x="0" y="83449"/>
                      <a:pt x="0" y="53759"/>
                    </a:cubicBezTo>
                    <a:cubicBezTo>
                      <a:pt x="0" y="24069"/>
                      <a:pt x="24069" y="0"/>
                      <a:pt x="53759" y="0"/>
                    </a:cubicBezTo>
                    <a:cubicBezTo>
                      <a:pt x="83450" y="0"/>
                      <a:pt x="107519" y="24069"/>
                      <a:pt x="107519" y="53759"/>
                    </a:cubicBezTo>
                    <a:close/>
                  </a:path>
                </a:pathLst>
              </a:custGeom>
              <a:solidFill>
                <a:srgbClr val="FFFFFF"/>
              </a:solidFill>
              <a:ln w="280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 name="TextBox 1">
            <a:extLst>
              <a:ext uri="{FF2B5EF4-FFF2-40B4-BE49-F238E27FC236}">
                <a16:creationId xmlns:a16="http://schemas.microsoft.com/office/drawing/2014/main" id="{8193CD25-4A80-4200-A15E-0DC88CE701C8}"/>
              </a:ext>
              <a:ext uri="{C183D7F6-B498-43B3-948B-1728B52AA6E4}">
                <adec:decorative xmlns:adec="http://schemas.microsoft.com/office/drawing/2017/decorative" val="0"/>
              </a:ext>
            </a:extLst>
          </p:cNvPr>
          <p:cNvSpPr txBox="1"/>
          <p:nvPr/>
        </p:nvSpPr>
        <p:spPr>
          <a:xfrm>
            <a:off x="4381697" y="1816153"/>
            <a:ext cx="3428607" cy="3589044"/>
          </a:xfrm>
          <a:prstGeom prst="rect">
            <a:avLst/>
          </a:prstGeom>
          <a:noFill/>
        </p:spPr>
        <p:txBody>
          <a:bodyPr wrap="square" lIns="0" tIns="0" rIns="0" bIns="0" rtlCol="0">
            <a:prstTxWarp prst="textArchDown">
              <a:avLst/>
            </a:prstTxWarp>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Microsoft Threat Intelligence</a:t>
            </a:r>
          </a:p>
        </p:txBody>
      </p:sp>
      <p:sp>
        <p:nvSpPr>
          <p:cNvPr id="58" name="TextBox 57">
            <a:extLst>
              <a:ext uri="{FF2B5EF4-FFF2-40B4-BE49-F238E27FC236}">
                <a16:creationId xmlns:a16="http://schemas.microsoft.com/office/drawing/2014/main" id="{44D0DFCE-B61F-5E69-D8B7-43D37C40EAF7}"/>
              </a:ext>
              <a:ext uri="{C183D7F6-B498-43B3-948B-1728B52AA6E4}">
                <adec:decorative xmlns:adec="http://schemas.microsoft.com/office/drawing/2017/decorative" val="0"/>
              </a:ext>
            </a:extLst>
          </p:cNvPr>
          <p:cNvSpPr txBox="1"/>
          <p:nvPr/>
        </p:nvSpPr>
        <p:spPr>
          <a:xfrm>
            <a:off x="4381697" y="1776197"/>
            <a:ext cx="3428607" cy="3036760"/>
          </a:xfrm>
          <a:prstGeom prst="rect">
            <a:avLst/>
          </a:prstGeom>
          <a:noFill/>
        </p:spPr>
        <p:txBody>
          <a:bodyPr wrap="square" lIns="0" tIns="0" rIns="0" bIns="0" rtlCol="0">
            <a:prstTxWarp prst="textArchUp">
              <a:avLst/>
            </a:prstTxWarp>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Microsoft Security Copilot</a:t>
            </a:r>
          </a:p>
        </p:txBody>
      </p:sp>
      <p:grpSp>
        <p:nvGrpSpPr>
          <p:cNvPr id="1047" name="Group 1046">
            <a:extLst>
              <a:ext uri="{FF2B5EF4-FFF2-40B4-BE49-F238E27FC236}">
                <a16:creationId xmlns:a16="http://schemas.microsoft.com/office/drawing/2014/main" id="{C13EEBBE-3ABF-7592-FCE6-E7FAD7BB468B}"/>
              </a:ext>
            </a:extLst>
          </p:cNvPr>
          <p:cNvGrpSpPr/>
          <p:nvPr/>
        </p:nvGrpSpPr>
        <p:grpSpPr>
          <a:xfrm>
            <a:off x="620222" y="2194543"/>
            <a:ext cx="2888914" cy="4203122"/>
            <a:chOff x="620222" y="2194543"/>
            <a:chExt cx="2888914" cy="4203122"/>
          </a:xfrm>
        </p:grpSpPr>
        <p:sp>
          <p:nvSpPr>
            <p:cNvPr id="123" name="TextBox 122">
              <a:extLst>
                <a:ext uri="{FF2B5EF4-FFF2-40B4-BE49-F238E27FC236}">
                  <a16:creationId xmlns:a16="http://schemas.microsoft.com/office/drawing/2014/main" id="{A1EC3E23-7F5D-FE97-1D5F-5339342C740D}"/>
                </a:ext>
              </a:extLst>
            </p:cNvPr>
            <p:cNvSpPr txBox="1"/>
            <p:nvPr/>
          </p:nvSpPr>
          <p:spPr>
            <a:xfrm>
              <a:off x="768500" y="2194543"/>
              <a:ext cx="274114"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rPr>
                <a:t>CI/CD</a:t>
              </a:r>
            </a:p>
          </p:txBody>
        </p:sp>
        <p:sp>
          <p:nvSpPr>
            <p:cNvPr id="140" name="Identities">
              <a:extLst>
                <a:ext uri="{FF2B5EF4-FFF2-40B4-BE49-F238E27FC236}">
                  <a16:creationId xmlns:a16="http://schemas.microsoft.com/office/drawing/2014/main" id="{D6D39A53-03EA-D394-3689-9956DC142D9D}"/>
                </a:ext>
              </a:extLst>
            </p:cNvPr>
            <p:cNvSpPr/>
            <p:nvPr/>
          </p:nvSpPr>
          <p:spPr bwMode="auto">
            <a:xfrm>
              <a:off x="689953" y="4635334"/>
              <a:ext cx="431207"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Hybrid </a:t>
              </a:r>
              <a:b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br>
              <a: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identities</a:t>
              </a:r>
            </a:p>
          </p:txBody>
        </p:sp>
        <p:sp>
          <p:nvSpPr>
            <p:cNvPr id="111" name="Data">
              <a:extLst>
                <a:ext uri="{FF2B5EF4-FFF2-40B4-BE49-F238E27FC236}">
                  <a16:creationId xmlns:a16="http://schemas.microsoft.com/office/drawing/2014/main" id="{CA1EB766-80AC-2DF3-831D-D4BD9D1EC3CE}"/>
                </a:ext>
              </a:extLst>
            </p:cNvPr>
            <p:cNvSpPr/>
            <p:nvPr/>
          </p:nvSpPr>
          <p:spPr bwMode="auto">
            <a:xfrm>
              <a:off x="715601" y="3006246"/>
              <a:ext cx="379911"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Android</a:t>
              </a:r>
            </a:p>
          </p:txBody>
        </p:sp>
        <p:sp>
          <p:nvSpPr>
            <p:cNvPr id="116" name="Data">
              <a:extLst>
                <a:ext uri="{FF2B5EF4-FFF2-40B4-BE49-F238E27FC236}">
                  <a16:creationId xmlns:a16="http://schemas.microsoft.com/office/drawing/2014/main" id="{58CA540D-795F-F8D6-9F0D-88F60E04E92D}"/>
                </a:ext>
              </a:extLst>
            </p:cNvPr>
            <p:cNvSpPr/>
            <p:nvPr/>
          </p:nvSpPr>
          <p:spPr bwMode="auto">
            <a:xfrm>
              <a:off x="1479153" y="5454863"/>
              <a:ext cx="325410"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macOS</a:t>
              </a:r>
            </a:p>
          </p:txBody>
        </p:sp>
        <p:sp>
          <p:nvSpPr>
            <p:cNvPr id="138" name="Data">
              <a:extLst>
                <a:ext uri="{FF2B5EF4-FFF2-40B4-BE49-F238E27FC236}">
                  <a16:creationId xmlns:a16="http://schemas.microsoft.com/office/drawing/2014/main" id="{0AB75A04-05E0-DB57-03F8-1C370B664C88}"/>
                </a:ext>
              </a:extLst>
            </p:cNvPr>
            <p:cNvSpPr/>
            <p:nvPr/>
          </p:nvSpPr>
          <p:spPr bwMode="auto">
            <a:xfrm>
              <a:off x="1334082" y="3836476"/>
              <a:ext cx="615553"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Email and </a:t>
              </a:r>
              <a:b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br>
              <a: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collaboration</a:t>
              </a:r>
            </a:p>
          </p:txBody>
        </p:sp>
        <p:sp>
          <p:nvSpPr>
            <p:cNvPr id="142" name="Devices">
              <a:extLst>
                <a:ext uri="{FF2B5EF4-FFF2-40B4-BE49-F238E27FC236}">
                  <a16:creationId xmlns:a16="http://schemas.microsoft.com/office/drawing/2014/main" id="{9120C59A-A926-5C70-E8A7-F578177DFC06}"/>
                </a:ext>
              </a:extLst>
            </p:cNvPr>
            <p:cNvSpPr/>
            <p:nvPr/>
          </p:nvSpPr>
          <p:spPr bwMode="auto">
            <a:xfrm>
              <a:off x="2840055" y="5454863"/>
              <a:ext cx="617156"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Endpoints and IoT</a:t>
              </a:r>
            </a:p>
          </p:txBody>
        </p:sp>
        <p:sp>
          <p:nvSpPr>
            <p:cNvPr id="106" name="Data">
              <a:extLst>
                <a:ext uri="{FF2B5EF4-FFF2-40B4-BE49-F238E27FC236}">
                  <a16:creationId xmlns:a16="http://schemas.microsoft.com/office/drawing/2014/main" id="{6630E514-B0D8-A832-2FCD-5B5E95D67105}"/>
                </a:ext>
              </a:extLst>
            </p:cNvPr>
            <p:cNvSpPr/>
            <p:nvPr/>
          </p:nvSpPr>
          <p:spPr bwMode="auto">
            <a:xfrm>
              <a:off x="1403812" y="2194543"/>
              <a:ext cx="476092"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Microsoft </a:t>
              </a:r>
              <a:b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br>
              <a: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Azure</a:t>
              </a:r>
            </a:p>
          </p:txBody>
        </p:sp>
        <p:sp>
          <p:nvSpPr>
            <p:cNvPr id="156" name="Data">
              <a:extLst>
                <a:ext uri="{FF2B5EF4-FFF2-40B4-BE49-F238E27FC236}">
                  <a16:creationId xmlns:a16="http://schemas.microsoft.com/office/drawing/2014/main" id="{427A2522-3609-7CFB-A7EC-559481BD4188}"/>
                </a:ext>
              </a:extLst>
            </p:cNvPr>
            <p:cNvSpPr/>
            <p:nvPr/>
          </p:nvSpPr>
          <p:spPr bwMode="auto">
            <a:xfrm>
              <a:off x="1331677" y="4635334"/>
              <a:ext cx="620362"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Amazon </a:t>
              </a:r>
              <a:b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br>
              <a: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Web Services</a:t>
              </a:r>
            </a:p>
          </p:txBody>
        </p:sp>
        <p:sp>
          <p:nvSpPr>
            <p:cNvPr id="139" name="Apps">
              <a:extLst>
                <a:ext uri="{FF2B5EF4-FFF2-40B4-BE49-F238E27FC236}">
                  <a16:creationId xmlns:a16="http://schemas.microsoft.com/office/drawing/2014/main" id="{D196BF06-1780-82AB-7539-DA9AA9CCE27B}"/>
                </a:ext>
              </a:extLst>
            </p:cNvPr>
            <p:cNvSpPr/>
            <p:nvPr/>
          </p:nvSpPr>
          <p:spPr bwMode="auto">
            <a:xfrm>
              <a:off x="1865212" y="4635334"/>
              <a:ext cx="1086761"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Cloud </a:t>
              </a:r>
              <a:b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br>
              <a: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apps</a:t>
              </a:r>
            </a:p>
          </p:txBody>
        </p:sp>
        <p:sp>
          <p:nvSpPr>
            <p:cNvPr id="141" name="Data">
              <a:extLst>
                <a:ext uri="{FF2B5EF4-FFF2-40B4-BE49-F238E27FC236}">
                  <a16:creationId xmlns:a16="http://schemas.microsoft.com/office/drawing/2014/main" id="{1DF67E2A-E4B7-09E1-BFD0-46EEDB919A76}"/>
                </a:ext>
              </a:extLst>
            </p:cNvPr>
            <p:cNvSpPr/>
            <p:nvPr/>
          </p:nvSpPr>
          <p:spPr bwMode="auto">
            <a:xfrm>
              <a:off x="2271534" y="2194543"/>
              <a:ext cx="274114"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rPr>
                <a:t>CI/CD</a:t>
              </a:r>
            </a:p>
          </p:txBody>
        </p:sp>
        <p:sp>
          <p:nvSpPr>
            <p:cNvPr id="113" name="Data">
              <a:extLst>
                <a:ext uri="{FF2B5EF4-FFF2-40B4-BE49-F238E27FC236}">
                  <a16:creationId xmlns:a16="http://schemas.microsoft.com/office/drawing/2014/main" id="{8556AD4F-C18E-FDBD-BC03-83A4879A0718}"/>
                </a:ext>
              </a:extLst>
            </p:cNvPr>
            <p:cNvSpPr/>
            <p:nvPr/>
          </p:nvSpPr>
          <p:spPr bwMode="auto">
            <a:xfrm>
              <a:off x="2271535" y="3006246"/>
              <a:ext cx="274114"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rPr>
                <a:t>CI/CD</a:t>
              </a:r>
            </a:p>
          </p:txBody>
        </p:sp>
        <p:sp>
          <p:nvSpPr>
            <p:cNvPr id="189" name="Identities">
              <a:extLst>
                <a:ext uri="{FF2B5EF4-FFF2-40B4-BE49-F238E27FC236}">
                  <a16:creationId xmlns:a16="http://schemas.microsoft.com/office/drawing/2014/main" id="{8F0BF95E-42DF-ECAF-D242-A3A57DB93EF0}"/>
                </a:ext>
              </a:extLst>
            </p:cNvPr>
            <p:cNvSpPr/>
            <p:nvPr/>
          </p:nvSpPr>
          <p:spPr bwMode="auto">
            <a:xfrm>
              <a:off x="2253100" y="3836476"/>
              <a:ext cx="310984" cy="12311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Linux</a:t>
              </a:r>
            </a:p>
          </p:txBody>
        </p:sp>
        <p:sp>
          <p:nvSpPr>
            <p:cNvPr id="89" name="TextBox 88">
              <a:extLst>
                <a:ext uri="{FF2B5EF4-FFF2-40B4-BE49-F238E27FC236}">
                  <a16:creationId xmlns:a16="http://schemas.microsoft.com/office/drawing/2014/main" id="{BA43BD2C-ACBE-FD24-1A57-3402049671F0}"/>
                </a:ext>
              </a:extLst>
            </p:cNvPr>
            <p:cNvSpPr txBox="1"/>
            <p:nvPr/>
          </p:nvSpPr>
          <p:spPr>
            <a:xfrm>
              <a:off x="778117" y="6274554"/>
              <a:ext cx="254878" cy="123111"/>
            </a:xfrm>
            <a:prstGeom prst="rect">
              <a:avLst/>
            </a:prstGeom>
            <a:solidFill>
              <a:schemeClr val="bg1"/>
            </a:solid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Users</a:t>
              </a:r>
            </a:p>
          </p:txBody>
        </p:sp>
        <p:sp>
          <p:nvSpPr>
            <p:cNvPr id="100" name="TextBox 99">
              <a:extLst>
                <a:ext uri="{FF2B5EF4-FFF2-40B4-BE49-F238E27FC236}">
                  <a16:creationId xmlns:a16="http://schemas.microsoft.com/office/drawing/2014/main" id="{81C67B91-4E30-4952-D839-FBF2CC8EEC3D}"/>
                </a:ext>
              </a:extLst>
            </p:cNvPr>
            <p:cNvSpPr txBox="1"/>
            <p:nvPr/>
          </p:nvSpPr>
          <p:spPr>
            <a:xfrm>
              <a:off x="2859291" y="3836476"/>
              <a:ext cx="578684"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Applications</a:t>
              </a:r>
            </a:p>
          </p:txBody>
        </p:sp>
        <p:sp>
          <p:nvSpPr>
            <p:cNvPr id="197" name="Apps">
              <a:extLst>
                <a:ext uri="{FF2B5EF4-FFF2-40B4-BE49-F238E27FC236}">
                  <a16:creationId xmlns:a16="http://schemas.microsoft.com/office/drawing/2014/main" id="{11A8E966-7C3F-438C-4FBE-92F4C36C9445}"/>
                </a:ext>
              </a:extLst>
            </p:cNvPr>
            <p:cNvSpPr/>
            <p:nvPr/>
          </p:nvSpPr>
          <p:spPr bwMode="auto">
            <a:xfrm>
              <a:off x="2788131" y="2194543"/>
              <a:ext cx="72100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Google Cloud Platform</a:t>
              </a:r>
            </a:p>
          </p:txBody>
        </p:sp>
        <p:sp>
          <p:nvSpPr>
            <p:cNvPr id="199" name="TextBox 198">
              <a:extLst>
                <a:ext uri="{FF2B5EF4-FFF2-40B4-BE49-F238E27FC236}">
                  <a16:creationId xmlns:a16="http://schemas.microsoft.com/office/drawing/2014/main" id="{5FAA113D-DE57-DB48-4C35-A74430CDF2FB}"/>
                </a:ext>
              </a:extLst>
            </p:cNvPr>
            <p:cNvSpPr txBox="1"/>
            <p:nvPr/>
          </p:nvSpPr>
          <p:spPr>
            <a:xfrm>
              <a:off x="2933030" y="4635334"/>
              <a:ext cx="431207" cy="123111"/>
            </a:xfrm>
            <a:prstGeom prst="rect">
              <a:avLst/>
            </a:prstGeom>
            <a:solidFill>
              <a:schemeClr val="bg1"/>
            </a:solid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Windows</a:t>
              </a:r>
            </a:p>
          </p:txBody>
        </p:sp>
        <p:sp>
          <p:nvSpPr>
            <p:cNvPr id="63" name="Identities">
              <a:extLst>
                <a:ext uri="{FF2B5EF4-FFF2-40B4-BE49-F238E27FC236}">
                  <a16:creationId xmlns:a16="http://schemas.microsoft.com/office/drawing/2014/main" id="{05AB4DFE-8EC2-2C8F-02BF-E7DB21EC6C38}"/>
                </a:ext>
              </a:extLst>
            </p:cNvPr>
            <p:cNvSpPr/>
            <p:nvPr/>
          </p:nvSpPr>
          <p:spPr bwMode="auto">
            <a:xfrm>
              <a:off x="3069284" y="6274554"/>
              <a:ext cx="158698"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Jira</a:t>
              </a:r>
            </a:p>
          </p:txBody>
        </p:sp>
        <p:sp>
          <p:nvSpPr>
            <p:cNvPr id="72" name="Data">
              <a:extLst>
                <a:ext uri="{FF2B5EF4-FFF2-40B4-BE49-F238E27FC236}">
                  <a16:creationId xmlns:a16="http://schemas.microsoft.com/office/drawing/2014/main" id="{A84FC649-35B2-FCF2-1998-FC4448AC7036}"/>
                </a:ext>
              </a:extLst>
            </p:cNvPr>
            <p:cNvSpPr/>
            <p:nvPr/>
          </p:nvSpPr>
          <p:spPr bwMode="auto">
            <a:xfrm>
              <a:off x="813383" y="5454863"/>
              <a:ext cx="184346"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SAP</a:t>
              </a:r>
            </a:p>
          </p:txBody>
        </p:sp>
        <p:sp>
          <p:nvSpPr>
            <p:cNvPr id="73" name="Devices">
              <a:extLst>
                <a:ext uri="{FF2B5EF4-FFF2-40B4-BE49-F238E27FC236}">
                  <a16:creationId xmlns:a16="http://schemas.microsoft.com/office/drawing/2014/main" id="{49AFF391-1E75-7D0C-F477-59BD6FCDC961}"/>
                </a:ext>
              </a:extLst>
            </p:cNvPr>
            <p:cNvSpPr/>
            <p:nvPr/>
          </p:nvSpPr>
          <p:spPr bwMode="auto">
            <a:xfrm>
              <a:off x="1333280" y="6274554"/>
              <a:ext cx="617156" cy="12311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Oracle</a:t>
              </a:r>
            </a:p>
          </p:txBody>
        </p:sp>
        <p:sp>
          <p:nvSpPr>
            <p:cNvPr id="88" name="Data">
              <a:extLst>
                <a:ext uri="{FF2B5EF4-FFF2-40B4-BE49-F238E27FC236}">
                  <a16:creationId xmlns:a16="http://schemas.microsoft.com/office/drawing/2014/main" id="{B93913DC-DA37-5430-3DBC-D248A1414C53}"/>
                </a:ext>
              </a:extLst>
            </p:cNvPr>
            <p:cNvSpPr/>
            <p:nvPr/>
          </p:nvSpPr>
          <p:spPr bwMode="auto">
            <a:xfrm>
              <a:off x="620222" y="3836476"/>
              <a:ext cx="570669" cy="12311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CrowdStrike</a:t>
              </a:r>
            </a:p>
          </p:txBody>
        </p:sp>
        <p:sp>
          <p:nvSpPr>
            <p:cNvPr id="90" name="Apps">
              <a:extLst>
                <a:ext uri="{FF2B5EF4-FFF2-40B4-BE49-F238E27FC236}">
                  <a16:creationId xmlns:a16="http://schemas.microsoft.com/office/drawing/2014/main" id="{E7BA92FA-164C-2C07-2BCE-5EED0792D5FA}"/>
                </a:ext>
              </a:extLst>
            </p:cNvPr>
            <p:cNvSpPr/>
            <p:nvPr/>
          </p:nvSpPr>
          <p:spPr bwMode="auto">
            <a:xfrm>
              <a:off x="1865212" y="6274554"/>
              <a:ext cx="1086761" cy="12311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Cisco</a:t>
              </a:r>
            </a:p>
          </p:txBody>
        </p:sp>
        <p:sp>
          <p:nvSpPr>
            <p:cNvPr id="112" name="Identities">
              <a:extLst>
                <a:ext uri="{FF2B5EF4-FFF2-40B4-BE49-F238E27FC236}">
                  <a16:creationId xmlns:a16="http://schemas.microsoft.com/office/drawing/2014/main" id="{8519CADC-D792-038E-C98E-30F1978E6F92}"/>
                </a:ext>
              </a:extLst>
            </p:cNvPr>
            <p:cNvSpPr/>
            <p:nvPr/>
          </p:nvSpPr>
          <p:spPr bwMode="auto">
            <a:xfrm>
              <a:off x="2145756" y="5454863"/>
              <a:ext cx="525673" cy="12311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Salesforce</a:t>
              </a:r>
            </a:p>
          </p:txBody>
        </p:sp>
        <p:sp>
          <p:nvSpPr>
            <p:cNvPr id="114" name="TextBox 113">
              <a:extLst>
                <a:ext uri="{FF2B5EF4-FFF2-40B4-BE49-F238E27FC236}">
                  <a16:creationId xmlns:a16="http://schemas.microsoft.com/office/drawing/2014/main" id="{1464538B-37D6-1DB9-7094-6665E2D657F7}"/>
                </a:ext>
              </a:extLst>
            </p:cNvPr>
            <p:cNvSpPr txBox="1"/>
            <p:nvPr/>
          </p:nvSpPr>
          <p:spPr>
            <a:xfrm>
              <a:off x="2937037" y="3006246"/>
              <a:ext cx="423193" cy="123111"/>
            </a:xfrm>
            <a:prstGeom prst="rect">
              <a:avLst/>
            </a:prstGeom>
            <a:solidFill>
              <a:schemeClr val="bg1"/>
            </a:solid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Palo Alto</a:t>
              </a:r>
            </a:p>
          </p:txBody>
        </p:sp>
        <p:sp>
          <p:nvSpPr>
            <p:cNvPr id="154" name="TextBox 153">
              <a:extLst>
                <a:ext uri="{FF2B5EF4-FFF2-40B4-BE49-F238E27FC236}">
                  <a16:creationId xmlns:a16="http://schemas.microsoft.com/office/drawing/2014/main" id="{09FA3884-170A-4701-CB62-CA003DDA640B}"/>
                </a:ext>
              </a:extLst>
            </p:cNvPr>
            <p:cNvSpPr txBox="1"/>
            <p:nvPr/>
          </p:nvSpPr>
          <p:spPr>
            <a:xfrm>
              <a:off x="1368546" y="3006246"/>
              <a:ext cx="546625" cy="123111"/>
            </a:xfrm>
            <a:prstGeom prst="rect">
              <a:avLst/>
            </a:prstGeom>
            <a:solidFill>
              <a:schemeClr val="bg1"/>
            </a:solid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ServiceNow</a:t>
              </a:r>
            </a:p>
          </p:txBody>
        </p:sp>
      </p:grpSp>
      <p:grpSp>
        <p:nvGrpSpPr>
          <p:cNvPr id="1046" name="Group 1045">
            <a:extLst>
              <a:ext uri="{FF2B5EF4-FFF2-40B4-BE49-F238E27FC236}">
                <a16:creationId xmlns:a16="http://schemas.microsoft.com/office/drawing/2014/main" id="{F5F9C2FD-7845-14EB-781F-B5FB39DB4843}"/>
              </a:ext>
            </a:extLst>
          </p:cNvPr>
          <p:cNvGrpSpPr/>
          <p:nvPr/>
        </p:nvGrpSpPr>
        <p:grpSpPr>
          <a:xfrm>
            <a:off x="658866" y="1673147"/>
            <a:ext cx="2784249" cy="4558120"/>
            <a:chOff x="658866" y="1673147"/>
            <a:chExt cx="2784249" cy="4558120"/>
          </a:xfrm>
        </p:grpSpPr>
        <p:sp>
          <p:nvSpPr>
            <p:cNvPr id="23" name="Oval 22">
              <a:extLst>
                <a:ext uri="{FF2B5EF4-FFF2-40B4-BE49-F238E27FC236}">
                  <a16:creationId xmlns:a16="http://schemas.microsoft.com/office/drawing/2014/main" id="{724CA357-EF06-EF33-9C20-B74FB9414D03}"/>
                </a:ext>
              </a:extLst>
            </p:cNvPr>
            <p:cNvSpPr/>
            <p:nvPr/>
          </p:nvSpPr>
          <p:spPr bwMode="auto">
            <a:xfrm>
              <a:off x="658866" y="1673147"/>
              <a:ext cx="493380" cy="493380"/>
            </a:xfrm>
            <a:prstGeom prst="ellipse">
              <a:avLst/>
            </a:prstGeom>
            <a:solidFill>
              <a:schemeClr val="bg1"/>
            </a:solidFill>
            <a:ln w="1905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66" name="Group 165">
              <a:extLst>
                <a:ext uri="{FF2B5EF4-FFF2-40B4-BE49-F238E27FC236}">
                  <a16:creationId xmlns:a16="http://schemas.microsoft.com/office/drawing/2014/main" id="{D20D6740-C73E-41C0-D4CC-ACD9D8615187}"/>
                </a:ext>
              </a:extLst>
            </p:cNvPr>
            <p:cNvGrpSpPr/>
            <p:nvPr/>
          </p:nvGrpSpPr>
          <p:grpSpPr>
            <a:xfrm>
              <a:off x="658866" y="4111991"/>
              <a:ext cx="493380" cy="493380"/>
              <a:chOff x="658866" y="4781791"/>
              <a:chExt cx="493380" cy="493380"/>
            </a:xfrm>
          </p:grpSpPr>
          <p:sp>
            <p:nvSpPr>
              <p:cNvPr id="38" name="Oval 37">
                <a:extLst>
                  <a:ext uri="{FF2B5EF4-FFF2-40B4-BE49-F238E27FC236}">
                    <a16:creationId xmlns:a16="http://schemas.microsoft.com/office/drawing/2014/main" id="{8C13DAD7-471F-4A82-4D76-68204DC2A89D}"/>
                  </a:ext>
                </a:extLst>
              </p:cNvPr>
              <p:cNvSpPr/>
              <p:nvPr/>
            </p:nvSpPr>
            <p:spPr bwMode="auto">
              <a:xfrm>
                <a:off x="658866" y="4781791"/>
                <a:ext cx="493380" cy="493380"/>
              </a:xfrm>
              <a:prstGeom prst="ellipse">
                <a:avLst/>
              </a:prstGeom>
              <a:solidFill>
                <a:schemeClr val="bg1"/>
              </a:solidFill>
              <a:ln w="1905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 name="people_12" title="Icon of three people">
                <a:extLst>
                  <a:ext uri="{FF2B5EF4-FFF2-40B4-BE49-F238E27FC236}">
                    <a16:creationId xmlns:a16="http://schemas.microsoft.com/office/drawing/2014/main" id="{D57B7342-9BE9-4C5B-3C15-8054348768AC}"/>
                  </a:ext>
                </a:extLst>
              </p:cNvPr>
              <p:cNvSpPr>
                <a:spLocks noChangeAspect="1" noEditPoints="1"/>
              </p:cNvSpPr>
              <p:nvPr/>
            </p:nvSpPr>
            <p:spPr bwMode="auto">
              <a:xfrm>
                <a:off x="765991" y="4925630"/>
                <a:ext cx="260116" cy="22192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solidFill>
                <a:schemeClr val="bg1"/>
              </a:solidFill>
              <a:ln w="12700" cap="sq">
                <a:solidFill>
                  <a:schemeClr val="tx1"/>
                </a:solidFill>
                <a:prstDash val="solid"/>
                <a:miter lim="800000"/>
                <a:headEnd/>
                <a:tailEnd/>
              </a:ln>
            </p:spPr>
            <p:txBody>
              <a:bodyPr vert="horz" wrap="square" lIns="0" tIns="46630" rIns="0" bIns="46630"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endParaRPr>
              </a:p>
            </p:txBody>
          </p:sp>
        </p:grpSp>
        <p:grpSp>
          <p:nvGrpSpPr>
            <p:cNvPr id="155" name="Group 154">
              <a:extLst>
                <a:ext uri="{FF2B5EF4-FFF2-40B4-BE49-F238E27FC236}">
                  <a16:creationId xmlns:a16="http://schemas.microsoft.com/office/drawing/2014/main" id="{4857198F-D21E-368F-EA82-1E3B708EED56}"/>
                </a:ext>
              </a:extLst>
            </p:cNvPr>
            <p:cNvGrpSpPr/>
            <p:nvPr/>
          </p:nvGrpSpPr>
          <p:grpSpPr>
            <a:xfrm>
              <a:off x="658866" y="2486095"/>
              <a:ext cx="493380" cy="493380"/>
              <a:chOff x="658866" y="2934500"/>
              <a:chExt cx="493380" cy="493380"/>
            </a:xfrm>
          </p:grpSpPr>
          <p:sp>
            <p:nvSpPr>
              <p:cNvPr id="28" name="Oval 27">
                <a:extLst>
                  <a:ext uri="{FF2B5EF4-FFF2-40B4-BE49-F238E27FC236}">
                    <a16:creationId xmlns:a16="http://schemas.microsoft.com/office/drawing/2014/main" id="{AEBD0CA0-76A4-7AEE-E369-F8DA5A1CE1FF}"/>
                  </a:ext>
                </a:extLst>
              </p:cNvPr>
              <p:cNvSpPr/>
              <p:nvPr/>
            </p:nvSpPr>
            <p:spPr bwMode="auto">
              <a:xfrm>
                <a:off x="658866" y="2934500"/>
                <a:ext cx="493380" cy="493380"/>
              </a:xfrm>
              <a:prstGeom prst="ellipse">
                <a:avLst/>
              </a:prstGeom>
              <a:solidFill>
                <a:schemeClr val="bg1"/>
              </a:solidFill>
              <a:ln w="1905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29" name="Freeform 11">
                <a:extLst>
                  <a:ext uri="{FF2B5EF4-FFF2-40B4-BE49-F238E27FC236}">
                    <a16:creationId xmlns:a16="http://schemas.microsoft.com/office/drawing/2014/main" id="{05E32B96-73EC-B761-B64B-CFC5807C98AB}"/>
                  </a:ext>
                  <a:ext uri="{C183D7F6-B498-43B3-948B-1728B52AA6E4}">
                    <adec:decorative xmlns:adec="http://schemas.microsoft.com/office/drawing/2017/decorative" val="1"/>
                  </a:ext>
                </a:extLst>
              </p:cNvPr>
              <p:cNvSpPr>
                <a:spLocks noEditPoints="1"/>
              </p:cNvSpPr>
              <p:nvPr/>
            </p:nvSpPr>
            <p:spPr bwMode="black">
              <a:xfrm>
                <a:off x="779896" y="3026481"/>
                <a:ext cx="251320" cy="309418"/>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7C03D"/>
              </a:solidFill>
              <a:ln>
                <a:noFill/>
              </a:ln>
            </p:spPr>
            <p:txBody>
              <a:bodyPr vert="horz" wrap="square" lIns="0" tIns="45720" rIns="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53A3FF33-F74C-FAB8-4EED-1525D447DFB8}"/>
                </a:ext>
              </a:extLst>
            </p:cNvPr>
            <p:cNvGrpSpPr/>
            <p:nvPr/>
          </p:nvGrpSpPr>
          <p:grpSpPr>
            <a:xfrm>
              <a:off x="1406558" y="4924939"/>
              <a:ext cx="493380" cy="493380"/>
              <a:chOff x="658866" y="3858145"/>
              <a:chExt cx="493380" cy="493380"/>
            </a:xfrm>
          </p:grpSpPr>
          <p:sp>
            <p:nvSpPr>
              <p:cNvPr id="32" name="Oval 31">
                <a:extLst>
                  <a:ext uri="{FF2B5EF4-FFF2-40B4-BE49-F238E27FC236}">
                    <a16:creationId xmlns:a16="http://schemas.microsoft.com/office/drawing/2014/main" id="{EB775458-2C4A-F603-1206-234686CA065B}"/>
                  </a:ext>
                </a:extLst>
              </p:cNvPr>
              <p:cNvSpPr/>
              <p:nvPr/>
            </p:nvSpPr>
            <p:spPr bwMode="auto">
              <a:xfrm>
                <a:off x="658866" y="3858145"/>
                <a:ext cx="493380" cy="493380"/>
              </a:xfrm>
              <a:prstGeom prst="ellipse">
                <a:avLst/>
              </a:prstGeom>
              <a:solidFill>
                <a:schemeClr val="bg1"/>
              </a:solidFill>
              <a:ln w="1905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30" name="Picture 129">
                <a:extLst>
                  <a:ext uri="{FF2B5EF4-FFF2-40B4-BE49-F238E27FC236}">
                    <a16:creationId xmlns:a16="http://schemas.microsoft.com/office/drawing/2014/main" id="{E05A7537-76B0-52B4-4EF8-1950B27334D0}"/>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2010" y="4061530"/>
                <a:ext cx="367092" cy="86611"/>
              </a:xfrm>
              <a:prstGeom prst="rect">
                <a:avLst/>
              </a:prstGeom>
            </p:spPr>
          </p:pic>
        </p:grpSp>
        <p:grpSp>
          <p:nvGrpSpPr>
            <p:cNvPr id="47" name="Group 46">
              <a:extLst>
                <a:ext uri="{FF2B5EF4-FFF2-40B4-BE49-F238E27FC236}">
                  <a16:creationId xmlns:a16="http://schemas.microsoft.com/office/drawing/2014/main" id="{DCC74D63-9FEE-BA37-BD59-848D697CA5E3}"/>
                </a:ext>
              </a:extLst>
            </p:cNvPr>
            <p:cNvGrpSpPr/>
            <p:nvPr/>
          </p:nvGrpSpPr>
          <p:grpSpPr>
            <a:xfrm>
              <a:off x="1406558" y="3299043"/>
              <a:ext cx="493380" cy="493380"/>
              <a:chOff x="1696100" y="2889801"/>
              <a:chExt cx="493380" cy="493380"/>
            </a:xfrm>
            <a:solidFill>
              <a:schemeClr val="bg1"/>
            </a:solidFill>
          </p:grpSpPr>
          <p:sp>
            <p:nvSpPr>
              <p:cNvPr id="29" name="Oval 28">
                <a:extLst>
                  <a:ext uri="{FF2B5EF4-FFF2-40B4-BE49-F238E27FC236}">
                    <a16:creationId xmlns:a16="http://schemas.microsoft.com/office/drawing/2014/main" id="{4B752B46-5320-2564-1B4D-085AE30EE6D2}"/>
                  </a:ext>
                </a:extLst>
              </p:cNvPr>
              <p:cNvSpPr/>
              <p:nvPr/>
            </p:nvSpPr>
            <p:spPr bwMode="auto">
              <a:xfrm>
                <a:off x="1696100" y="2889801"/>
                <a:ext cx="493380" cy="493380"/>
              </a:xfrm>
              <a:prstGeom prst="ellipse">
                <a:avLst/>
              </a:prstGeom>
              <a:solidFill>
                <a:schemeClr val="bg1"/>
              </a:solidFill>
              <a:ln w="1905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75" name="Group 174">
                <a:extLst>
                  <a:ext uri="{FF2B5EF4-FFF2-40B4-BE49-F238E27FC236}">
                    <a16:creationId xmlns:a16="http://schemas.microsoft.com/office/drawing/2014/main" id="{7769E294-8F1F-AA5E-E6BF-80A113402D67}"/>
                  </a:ext>
                </a:extLst>
              </p:cNvPr>
              <p:cNvGrpSpPr/>
              <p:nvPr/>
            </p:nvGrpSpPr>
            <p:grpSpPr>
              <a:xfrm>
                <a:off x="1793665" y="3024140"/>
                <a:ext cx="298251" cy="224703"/>
                <a:chOff x="4992262" y="1714796"/>
                <a:chExt cx="482436" cy="363468"/>
              </a:xfrm>
              <a:grpFill/>
            </p:grpSpPr>
            <p:sp>
              <p:nvSpPr>
                <p:cNvPr id="176" name="mail" descr="mail">
                  <a:extLst>
                    <a:ext uri="{FF2B5EF4-FFF2-40B4-BE49-F238E27FC236}">
                      <a16:creationId xmlns:a16="http://schemas.microsoft.com/office/drawing/2014/main" id="{42B875E3-D7B7-AECB-68D6-DBEC3BF3E8CC}"/>
                    </a:ext>
                  </a:extLst>
                </p:cNvPr>
                <p:cNvSpPr>
                  <a:spLocks noChangeAspect="1" noEditPoints="1"/>
                </p:cNvSpPr>
                <p:nvPr/>
              </p:nvSpPr>
              <p:spPr bwMode="auto">
                <a:xfrm>
                  <a:off x="4992262" y="1714796"/>
                  <a:ext cx="371755" cy="223052"/>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grpFill/>
                <a:ln w="12700" cap="sq">
                  <a:solidFill>
                    <a:schemeClr val="tx1"/>
                  </a:solidFill>
                  <a:prstDash val="solid"/>
                  <a:miter lim="800000"/>
                  <a:headEnd/>
                  <a:tailEnd/>
                </a:ln>
              </p:spPr>
              <p:txBody>
                <a:bodyPr vert="horz" wrap="square" lIns="0" tIns="44821" rIns="0"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177" name="Rectangle 176">
                  <a:extLst>
                    <a:ext uri="{FF2B5EF4-FFF2-40B4-BE49-F238E27FC236}">
                      <a16:creationId xmlns:a16="http://schemas.microsoft.com/office/drawing/2014/main" id="{C80DEE26-69D3-986D-4007-FA18AAAB3ADC}"/>
                    </a:ext>
                  </a:extLst>
                </p:cNvPr>
                <p:cNvSpPr/>
                <p:nvPr/>
              </p:nvSpPr>
              <p:spPr bwMode="auto">
                <a:xfrm>
                  <a:off x="5218593" y="1812336"/>
                  <a:ext cx="256105" cy="265928"/>
                </a:xfrm>
                <a:prstGeom prst="rect">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83000">
                          <a:srgbClr val="000000"/>
                        </a:gs>
                        <a:gs pos="100000">
                          <a:srgbClr val="000000"/>
                        </a:gs>
                      </a:gsLst>
                      <a:lin ang="5400000" scaled="1"/>
                    </a:gradFill>
                    <a:effectLst/>
                    <a:uLnTx/>
                    <a:uFillTx/>
                    <a:latin typeface="Segoe UI"/>
                    <a:ea typeface="Segoe UI" pitchFamily="34" charset="0"/>
                    <a:cs typeface="Segoe UI" pitchFamily="34" charset="0"/>
                  </a:endParaRPr>
                </a:p>
              </p:txBody>
            </p:sp>
            <p:sp>
              <p:nvSpPr>
                <p:cNvPr id="178" name="Graphic 111">
                  <a:extLst>
                    <a:ext uri="{FF2B5EF4-FFF2-40B4-BE49-F238E27FC236}">
                      <a16:creationId xmlns:a16="http://schemas.microsoft.com/office/drawing/2014/main" id="{08BFE8AA-AD3E-D80F-3190-C4F1216C6F2D}"/>
                    </a:ext>
                  </a:extLst>
                </p:cNvPr>
                <p:cNvSpPr/>
                <p:nvPr/>
              </p:nvSpPr>
              <p:spPr>
                <a:xfrm>
                  <a:off x="5238621" y="1834141"/>
                  <a:ext cx="202051" cy="230850"/>
                </a:xfrm>
                <a:custGeom>
                  <a:avLst/>
                  <a:gdLst>
                    <a:gd name="connsiteX0" fmla="*/ 47994 w 311457"/>
                    <a:gd name="connsiteY0" fmla="*/ 308431 h 355848"/>
                    <a:gd name="connsiteX1" fmla="*/ 0 w 311457"/>
                    <a:gd name="connsiteY1" fmla="*/ 308431 h 355848"/>
                    <a:gd name="connsiteX2" fmla="*/ 0 w 311457"/>
                    <a:gd name="connsiteY2" fmla="*/ 0 h 355848"/>
                    <a:gd name="connsiteX3" fmla="*/ 263607 w 311457"/>
                    <a:gd name="connsiteY3" fmla="*/ 0 h 355848"/>
                    <a:gd name="connsiteX4" fmla="*/ 263607 w 311457"/>
                    <a:gd name="connsiteY4" fmla="*/ 94979 h 355848"/>
                    <a:gd name="connsiteX5" fmla="*/ 215469 w 311457"/>
                    <a:gd name="connsiteY5" fmla="*/ 47418 h 355848"/>
                    <a:gd name="connsiteX6" fmla="*/ 215469 w 311457"/>
                    <a:gd name="connsiteY6" fmla="*/ 142253 h 355848"/>
                    <a:gd name="connsiteX7" fmla="*/ 311313 w 311457"/>
                    <a:gd name="connsiteY7" fmla="*/ 142253 h 355848"/>
                    <a:gd name="connsiteX8" fmla="*/ 311313 w 311457"/>
                    <a:gd name="connsiteY8" fmla="*/ 142397 h 355848"/>
                    <a:gd name="connsiteX9" fmla="*/ 215469 w 311457"/>
                    <a:gd name="connsiteY9" fmla="*/ 47418 h 355848"/>
                    <a:gd name="connsiteX10" fmla="*/ 47994 w 311457"/>
                    <a:gd name="connsiteY10" fmla="*/ 47418 h 355848"/>
                    <a:gd name="connsiteX11" fmla="*/ 47994 w 311457"/>
                    <a:gd name="connsiteY11" fmla="*/ 355848 h 355848"/>
                    <a:gd name="connsiteX12" fmla="*/ 311457 w 311457"/>
                    <a:gd name="connsiteY12" fmla="*/ 355848 h 355848"/>
                    <a:gd name="connsiteX13" fmla="*/ 311457 w 311457"/>
                    <a:gd name="connsiteY13" fmla="*/ 142397 h 355848"/>
                    <a:gd name="connsiteX14" fmla="*/ 83882 w 311457"/>
                    <a:gd name="connsiteY14" fmla="*/ 237232 h 355848"/>
                    <a:gd name="connsiteX15" fmla="*/ 251501 w 311457"/>
                    <a:gd name="connsiteY15" fmla="*/ 237232 h 355848"/>
                    <a:gd name="connsiteX16" fmla="*/ 83882 w 311457"/>
                    <a:gd name="connsiteY16" fmla="*/ 189815 h 355848"/>
                    <a:gd name="connsiteX17" fmla="*/ 251501 w 311457"/>
                    <a:gd name="connsiteY17" fmla="*/ 189815 h 355848"/>
                    <a:gd name="connsiteX18" fmla="*/ 83882 w 311457"/>
                    <a:gd name="connsiteY18" fmla="*/ 142397 h 355848"/>
                    <a:gd name="connsiteX19" fmla="*/ 179726 w 311457"/>
                    <a:gd name="connsiteY19" fmla="*/ 142397 h 355848"/>
                    <a:gd name="connsiteX20" fmla="*/ 83882 w 311457"/>
                    <a:gd name="connsiteY20" fmla="*/ 94979 h 355848"/>
                    <a:gd name="connsiteX21" fmla="*/ 179726 w 311457"/>
                    <a:gd name="connsiteY21" fmla="*/ 94979 h 355848"/>
                    <a:gd name="connsiteX0" fmla="*/ 47994 w 311457"/>
                    <a:gd name="connsiteY0" fmla="*/ 308431 h 355848"/>
                    <a:gd name="connsiteX1" fmla="*/ 0 w 311457"/>
                    <a:gd name="connsiteY1" fmla="*/ 308431 h 355848"/>
                    <a:gd name="connsiteX2" fmla="*/ 0 w 311457"/>
                    <a:gd name="connsiteY2" fmla="*/ 0 h 355848"/>
                    <a:gd name="connsiteX3" fmla="*/ 263607 w 311457"/>
                    <a:gd name="connsiteY3" fmla="*/ 0 h 355848"/>
                    <a:gd name="connsiteX4" fmla="*/ 263607 w 311457"/>
                    <a:gd name="connsiteY4" fmla="*/ 94979 h 355848"/>
                    <a:gd name="connsiteX5" fmla="*/ 215469 w 311457"/>
                    <a:gd name="connsiteY5" fmla="*/ 47418 h 355848"/>
                    <a:gd name="connsiteX6" fmla="*/ 215469 w 311457"/>
                    <a:gd name="connsiteY6" fmla="*/ 142253 h 355848"/>
                    <a:gd name="connsiteX7" fmla="*/ 311313 w 311457"/>
                    <a:gd name="connsiteY7" fmla="*/ 142253 h 355848"/>
                    <a:gd name="connsiteX8" fmla="*/ 311313 w 311457"/>
                    <a:gd name="connsiteY8" fmla="*/ 142397 h 355848"/>
                    <a:gd name="connsiteX9" fmla="*/ 215469 w 311457"/>
                    <a:gd name="connsiteY9" fmla="*/ 47418 h 355848"/>
                    <a:gd name="connsiteX10" fmla="*/ 47994 w 311457"/>
                    <a:gd name="connsiteY10" fmla="*/ 47418 h 355848"/>
                    <a:gd name="connsiteX11" fmla="*/ 47994 w 311457"/>
                    <a:gd name="connsiteY11" fmla="*/ 355848 h 355848"/>
                    <a:gd name="connsiteX12" fmla="*/ 311457 w 311457"/>
                    <a:gd name="connsiteY12" fmla="*/ 355848 h 355848"/>
                    <a:gd name="connsiteX13" fmla="*/ 311457 w 311457"/>
                    <a:gd name="connsiteY13" fmla="*/ 136682 h 355848"/>
                    <a:gd name="connsiteX14" fmla="*/ 83882 w 311457"/>
                    <a:gd name="connsiteY14" fmla="*/ 237232 h 355848"/>
                    <a:gd name="connsiteX15" fmla="*/ 251501 w 311457"/>
                    <a:gd name="connsiteY15" fmla="*/ 237232 h 355848"/>
                    <a:gd name="connsiteX16" fmla="*/ 83882 w 311457"/>
                    <a:gd name="connsiteY16" fmla="*/ 189815 h 355848"/>
                    <a:gd name="connsiteX17" fmla="*/ 251501 w 311457"/>
                    <a:gd name="connsiteY17" fmla="*/ 189815 h 355848"/>
                    <a:gd name="connsiteX18" fmla="*/ 83882 w 311457"/>
                    <a:gd name="connsiteY18" fmla="*/ 142397 h 355848"/>
                    <a:gd name="connsiteX19" fmla="*/ 179726 w 311457"/>
                    <a:gd name="connsiteY19" fmla="*/ 142397 h 355848"/>
                    <a:gd name="connsiteX20" fmla="*/ 83882 w 311457"/>
                    <a:gd name="connsiteY20" fmla="*/ 94979 h 355848"/>
                    <a:gd name="connsiteX21" fmla="*/ 179726 w 311457"/>
                    <a:gd name="connsiteY21" fmla="*/ 94979 h 35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1457" h="355848">
                      <a:moveTo>
                        <a:pt x="47994" y="308431"/>
                      </a:moveTo>
                      <a:lnTo>
                        <a:pt x="0" y="308431"/>
                      </a:lnTo>
                      <a:lnTo>
                        <a:pt x="0" y="0"/>
                      </a:lnTo>
                      <a:lnTo>
                        <a:pt x="263607" y="0"/>
                      </a:lnTo>
                      <a:lnTo>
                        <a:pt x="263607" y="94979"/>
                      </a:lnTo>
                      <a:moveTo>
                        <a:pt x="215469" y="47418"/>
                      </a:moveTo>
                      <a:lnTo>
                        <a:pt x="215469" y="142253"/>
                      </a:lnTo>
                      <a:lnTo>
                        <a:pt x="311313" y="142253"/>
                      </a:lnTo>
                      <a:moveTo>
                        <a:pt x="311313" y="142397"/>
                      </a:moveTo>
                      <a:lnTo>
                        <a:pt x="215469" y="47418"/>
                      </a:lnTo>
                      <a:lnTo>
                        <a:pt x="47994" y="47418"/>
                      </a:lnTo>
                      <a:lnTo>
                        <a:pt x="47994" y="355848"/>
                      </a:lnTo>
                      <a:lnTo>
                        <a:pt x="311457" y="355848"/>
                      </a:lnTo>
                      <a:lnTo>
                        <a:pt x="311457" y="136682"/>
                      </a:lnTo>
                      <a:moveTo>
                        <a:pt x="83882" y="237232"/>
                      </a:moveTo>
                      <a:lnTo>
                        <a:pt x="251501" y="237232"/>
                      </a:lnTo>
                      <a:moveTo>
                        <a:pt x="83882" y="189815"/>
                      </a:moveTo>
                      <a:lnTo>
                        <a:pt x="251501" y="189815"/>
                      </a:lnTo>
                      <a:moveTo>
                        <a:pt x="83882" y="142397"/>
                      </a:moveTo>
                      <a:lnTo>
                        <a:pt x="179726" y="142397"/>
                      </a:lnTo>
                      <a:moveTo>
                        <a:pt x="83882" y="94979"/>
                      </a:moveTo>
                      <a:lnTo>
                        <a:pt x="179726" y="94979"/>
                      </a:lnTo>
                    </a:path>
                  </a:pathLst>
                </a:custGeom>
                <a:grpFill/>
                <a:ln w="12700" cap="sq">
                  <a:solidFill>
                    <a:schemeClr val="tx1"/>
                  </a:solidFill>
                  <a:prstDash val="solid"/>
                  <a:miter lim="800000"/>
                  <a:headEnd/>
                  <a:tailEnd/>
                </a:ln>
              </p:spPr>
              <p:txBody>
                <a:bodyPr vert="horz" wrap="square" lIns="0" tIns="44821" rIns="0"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endParaRPr>
                </a:p>
              </p:txBody>
            </p:sp>
          </p:grpSp>
        </p:grpSp>
        <p:grpSp>
          <p:nvGrpSpPr>
            <p:cNvPr id="51" name="Group 50">
              <a:extLst>
                <a:ext uri="{FF2B5EF4-FFF2-40B4-BE49-F238E27FC236}">
                  <a16:creationId xmlns:a16="http://schemas.microsoft.com/office/drawing/2014/main" id="{6F3E8AEA-5D2A-1652-22B8-33F2925422B4}"/>
                </a:ext>
              </a:extLst>
            </p:cNvPr>
            <p:cNvGrpSpPr/>
            <p:nvPr/>
          </p:nvGrpSpPr>
          <p:grpSpPr>
            <a:xfrm>
              <a:off x="2901943" y="4924939"/>
              <a:ext cx="493380" cy="493380"/>
              <a:chOff x="1696100" y="3816887"/>
              <a:chExt cx="493380" cy="493380"/>
            </a:xfrm>
            <a:solidFill>
              <a:schemeClr val="bg1"/>
            </a:solidFill>
          </p:grpSpPr>
          <p:sp>
            <p:nvSpPr>
              <p:cNvPr id="33" name="Oval 32">
                <a:extLst>
                  <a:ext uri="{FF2B5EF4-FFF2-40B4-BE49-F238E27FC236}">
                    <a16:creationId xmlns:a16="http://schemas.microsoft.com/office/drawing/2014/main" id="{75F48B1B-6C5F-DEB2-5CEE-1133302C25F9}"/>
                  </a:ext>
                </a:extLst>
              </p:cNvPr>
              <p:cNvSpPr/>
              <p:nvPr/>
            </p:nvSpPr>
            <p:spPr bwMode="auto">
              <a:xfrm>
                <a:off x="1696100" y="3816887"/>
                <a:ext cx="493380" cy="493380"/>
              </a:xfrm>
              <a:prstGeom prst="ellipse">
                <a:avLst/>
              </a:prstGeom>
              <a:solidFill>
                <a:schemeClr val="bg1"/>
              </a:solidFill>
              <a:ln w="1905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45" name="Group 144" descr="Devices, endpoints">
                <a:extLst>
                  <a:ext uri="{FF2B5EF4-FFF2-40B4-BE49-F238E27FC236}">
                    <a16:creationId xmlns:a16="http://schemas.microsoft.com/office/drawing/2014/main" id="{5D60DC87-5D80-CF09-ACC0-8248F3234353}"/>
                  </a:ext>
                </a:extLst>
              </p:cNvPr>
              <p:cNvGrpSpPr/>
              <p:nvPr/>
            </p:nvGrpSpPr>
            <p:grpSpPr>
              <a:xfrm>
                <a:off x="1808993" y="3974751"/>
                <a:ext cx="268311" cy="177682"/>
                <a:chOff x="8810772" y="4585911"/>
                <a:chExt cx="1015364" cy="672465"/>
              </a:xfrm>
              <a:grpFill/>
            </p:grpSpPr>
            <p:sp>
              <p:nvSpPr>
                <p:cNvPr id="146" name="Graphic 12">
                  <a:extLst>
                    <a:ext uri="{FF2B5EF4-FFF2-40B4-BE49-F238E27FC236}">
                      <a16:creationId xmlns:a16="http://schemas.microsoft.com/office/drawing/2014/main" id="{CBA52A29-DECE-E2D8-A0AA-58A7BC447B70}"/>
                    </a:ext>
                  </a:extLst>
                </p:cNvPr>
                <p:cNvSpPr/>
                <p:nvPr/>
              </p:nvSpPr>
              <p:spPr>
                <a:xfrm>
                  <a:off x="9245112" y="5121216"/>
                  <a:ext cx="9525" cy="127635"/>
                </a:xfrm>
                <a:custGeom>
                  <a:avLst/>
                  <a:gdLst>
                    <a:gd name="connsiteX0" fmla="*/ 0 w 9525"/>
                    <a:gd name="connsiteY0" fmla="*/ 0 h 127635"/>
                    <a:gd name="connsiteX1" fmla="*/ 0 w 9525"/>
                    <a:gd name="connsiteY1" fmla="*/ 127635 h 127635"/>
                  </a:gdLst>
                  <a:ahLst/>
                  <a:cxnLst>
                    <a:cxn ang="0">
                      <a:pos x="connsiteX0" y="connsiteY0"/>
                    </a:cxn>
                    <a:cxn ang="0">
                      <a:pos x="connsiteX1" y="connsiteY1"/>
                    </a:cxn>
                  </a:cxnLst>
                  <a:rect l="l" t="t" r="r" b="b"/>
                  <a:pathLst>
                    <a:path w="9525" h="127635">
                      <a:moveTo>
                        <a:pt x="0" y="0"/>
                      </a:moveTo>
                      <a:lnTo>
                        <a:pt x="0" y="127635"/>
                      </a:lnTo>
                    </a:path>
                  </a:pathLst>
                </a:custGeom>
                <a:grpFill/>
                <a:ln w="12700" cap="sq">
                  <a:solidFill>
                    <a:schemeClr val="tx1"/>
                  </a:solidFill>
                  <a:prstDash val="solid"/>
                  <a:miter lim="800000"/>
                  <a:headEnd/>
                  <a:tailEnd/>
                </a:ln>
              </p:spPr>
              <p:txBody>
                <a:bodyPr vert="horz" wrap="square" lIns="0" tIns="44821" rIns="0"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147" name="Graphic 12">
                  <a:extLst>
                    <a:ext uri="{FF2B5EF4-FFF2-40B4-BE49-F238E27FC236}">
                      <a16:creationId xmlns:a16="http://schemas.microsoft.com/office/drawing/2014/main" id="{836C2143-C16A-F4FF-ADCF-2FA2BDA8264B}"/>
                    </a:ext>
                  </a:extLst>
                </p:cNvPr>
                <p:cNvSpPr/>
                <p:nvPr/>
              </p:nvSpPr>
              <p:spPr>
                <a:xfrm>
                  <a:off x="9070804" y="5248851"/>
                  <a:ext cx="347662" cy="9525"/>
                </a:xfrm>
                <a:custGeom>
                  <a:avLst/>
                  <a:gdLst>
                    <a:gd name="connsiteX0" fmla="*/ 0 w 347662"/>
                    <a:gd name="connsiteY0" fmla="*/ 0 h 9525"/>
                    <a:gd name="connsiteX1" fmla="*/ 347663 w 347662"/>
                    <a:gd name="connsiteY1" fmla="*/ 0 h 9525"/>
                  </a:gdLst>
                  <a:ahLst/>
                  <a:cxnLst>
                    <a:cxn ang="0">
                      <a:pos x="connsiteX0" y="connsiteY0"/>
                    </a:cxn>
                    <a:cxn ang="0">
                      <a:pos x="connsiteX1" y="connsiteY1"/>
                    </a:cxn>
                  </a:cxnLst>
                  <a:rect l="l" t="t" r="r" b="b"/>
                  <a:pathLst>
                    <a:path w="347662" h="9525">
                      <a:moveTo>
                        <a:pt x="0" y="0"/>
                      </a:moveTo>
                      <a:lnTo>
                        <a:pt x="347663" y="0"/>
                      </a:lnTo>
                    </a:path>
                  </a:pathLst>
                </a:custGeom>
                <a:grpFill/>
                <a:ln w="12700" cap="sq">
                  <a:solidFill>
                    <a:schemeClr val="tx1"/>
                  </a:solidFill>
                  <a:prstDash val="solid"/>
                  <a:miter lim="800000"/>
                  <a:headEnd/>
                  <a:tailEnd/>
                </a:ln>
              </p:spPr>
              <p:txBody>
                <a:bodyPr vert="horz" wrap="square" lIns="0" tIns="44821" rIns="0"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148" name="Graphic 12">
                  <a:extLst>
                    <a:ext uri="{FF2B5EF4-FFF2-40B4-BE49-F238E27FC236}">
                      <a16:creationId xmlns:a16="http://schemas.microsoft.com/office/drawing/2014/main" id="{CE7AB3D4-6255-C83C-F457-FB898C61AD48}"/>
                    </a:ext>
                  </a:extLst>
                </p:cNvPr>
                <p:cNvSpPr/>
                <p:nvPr/>
              </p:nvSpPr>
              <p:spPr>
                <a:xfrm>
                  <a:off x="8810772" y="4858326"/>
                  <a:ext cx="163829" cy="272414"/>
                </a:xfrm>
                <a:custGeom>
                  <a:avLst/>
                  <a:gdLst>
                    <a:gd name="connsiteX0" fmla="*/ 154305 w 163829"/>
                    <a:gd name="connsiteY0" fmla="*/ 272415 h 272414"/>
                    <a:gd name="connsiteX1" fmla="*/ 9525 w 163829"/>
                    <a:gd name="connsiteY1" fmla="*/ 272415 h 272414"/>
                    <a:gd name="connsiteX2" fmla="*/ 0 w 163829"/>
                    <a:gd name="connsiteY2" fmla="*/ 262890 h 272414"/>
                    <a:gd name="connsiteX3" fmla="*/ 0 w 163829"/>
                    <a:gd name="connsiteY3" fmla="*/ 9525 h 272414"/>
                    <a:gd name="connsiteX4" fmla="*/ 9525 w 163829"/>
                    <a:gd name="connsiteY4" fmla="*/ 0 h 272414"/>
                    <a:gd name="connsiteX5" fmla="*/ 154305 w 163829"/>
                    <a:gd name="connsiteY5" fmla="*/ 0 h 272414"/>
                    <a:gd name="connsiteX6" fmla="*/ 163830 w 163829"/>
                    <a:gd name="connsiteY6" fmla="*/ 9525 h 272414"/>
                    <a:gd name="connsiteX7" fmla="*/ 163830 w 163829"/>
                    <a:gd name="connsiteY7" fmla="*/ 262890 h 272414"/>
                    <a:gd name="connsiteX8" fmla="*/ 154305 w 163829"/>
                    <a:gd name="connsiteY8" fmla="*/ 272415 h 272414"/>
                    <a:gd name="connsiteX9" fmla="*/ 154305 w 163829"/>
                    <a:gd name="connsiteY9" fmla="*/ 272415 h 272414"/>
                    <a:gd name="connsiteX10" fmla="*/ 63818 w 163829"/>
                    <a:gd name="connsiteY10" fmla="*/ 236220 h 272414"/>
                    <a:gd name="connsiteX11" fmla="*/ 100013 w 163829"/>
                    <a:gd name="connsiteY11" fmla="*/ 236220 h 27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829" h="272414">
                      <a:moveTo>
                        <a:pt x="154305" y="272415"/>
                      </a:moveTo>
                      <a:cubicBezTo>
                        <a:pt x="9525" y="272415"/>
                        <a:pt x="9525" y="272415"/>
                        <a:pt x="9525" y="272415"/>
                      </a:cubicBezTo>
                      <a:cubicBezTo>
                        <a:pt x="4763" y="272415"/>
                        <a:pt x="0" y="268605"/>
                        <a:pt x="0" y="262890"/>
                      </a:cubicBezTo>
                      <a:cubicBezTo>
                        <a:pt x="0" y="9525"/>
                        <a:pt x="0" y="9525"/>
                        <a:pt x="0" y="9525"/>
                      </a:cubicBezTo>
                      <a:cubicBezTo>
                        <a:pt x="0" y="4763"/>
                        <a:pt x="3810" y="0"/>
                        <a:pt x="9525" y="0"/>
                      </a:cubicBezTo>
                      <a:cubicBezTo>
                        <a:pt x="154305" y="0"/>
                        <a:pt x="154305" y="0"/>
                        <a:pt x="154305" y="0"/>
                      </a:cubicBezTo>
                      <a:cubicBezTo>
                        <a:pt x="159068" y="0"/>
                        <a:pt x="163830" y="3810"/>
                        <a:pt x="163830" y="9525"/>
                      </a:cubicBezTo>
                      <a:cubicBezTo>
                        <a:pt x="163830" y="262890"/>
                        <a:pt x="163830" y="262890"/>
                        <a:pt x="163830" y="262890"/>
                      </a:cubicBezTo>
                      <a:cubicBezTo>
                        <a:pt x="163830" y="268605"/>
                        <a:pt x="159068" y="272415"/>
                        <a:pt x="154305" y="272415"/>
                      </a:cubicBezTo>
                      <a:lnTo>
                        <a:pt x="154305" y="272415"/>
                      </a:lnTo>
                      <a:close/>
                      <a:moveTo>
                        <a:pt x="63818" y="236220"/>
                      </a:moveTo>
                      <a:cubicBezTo>
                        <a:pt x="100013" y="236220"/>
                        <a:pt x="100013" y="236220"/>
                        <a:pt x="100013" y="236220"/>
                      </a:cubicBezTo>
                    </a:path>
                  </a:pathLst>
                </a:custGeom>
                <a:grpFill/>
                <a:ln w="12700" cap="sq">
                  <a:solidFill>
                    <a:schemeClr val="tx1"/>
                  </a:solidFill>
                  <a:prstDash val="solid"/>
                  <a:miter lim="800000"/>
                  <a:headEnd/>
                  <a:tailEnd/>
                </a:ln>
              </p:spPr>
              <p:txBody>
                <a:bodyPr vert="horz" wrap="square" lIns="0" tIns="44821" rIns="0"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149" name="Graphic 12">
                  <a:extLst>
                    <a:ext uri="{FF2B5EF4-FFF2-40B4-BE49-F238E27FC236}">
                      <a16:creationId xmlns:a16="http://schemas.microsoft.com/office/drawing/2014/main" id="{BB80BC3F-C962-A6A6-9D8F-18E76CC2083A}"/>
                    </a:ext>
                  </a:extLst>
                </p:cNvPr>
                <p:cNvSpPr/>
                <p:nvPr/>
              </p:nvSpPr>
              <p:spPr>
                <a:xfrm>
                  <a:off x="9330837" y="4752598"/>
                  <a:ext cx="495299" cy="363854"/>
                </a:xfrm>
                <a:custGeom>
                  <a:avLst/>
                  <a:gdLst>
                    <a:gd name="connsiteX0" fmla="*/ 495300 w 495299"/>
                    <a:gd name="connsiteY0" fmla="*/ 339090 h 363854"/>
                    <a:gd name="connsiteX1" fmla="*/ 470535 w 495299"/>
                    <a:gd name="connsiteY1" fmla="*/ 363855 h 363854"/>
                    <a:gd name="connsiteX2" fmla="*/ 24765 w 495299"/>
                    <a:gd name="connsiteY2" fmla="*/ 363855 h 363854"/>
                    <a:gd name="connsiteX3" fmla="*/ 0 w 495299"/>
                    <a:gd name="connsiteY3" fmla="*/ 339090 h 363854"/>
                    <a:gd name="connsiteX4" fmla="*/ 0 w 495299"/>
                    <a:gd name="connsiteY4" fmla="*/ 24765 h 363854"/>
                    <a:gd name="connsiteX5" fmla="*/ 24765 w 495299"/>
                    <a:gd name="connsiteY5" fmla="*/ 0 h 363854"/>
                    <a:gd name="connsiteX6" fmla="*/ 470535 w 495299"/>
                    <a:gd name="connsiteY6" fmla="*/ 0 h 363854"/>
                    <a:gd name="connsiteX7" fmla="*/ 495300 w 495299"/>
                    <a:gd name="connsiteY7" fmla="*/ 24765 h 363854"/>
                    <a:gd name="connsiteX8" fmla="*/ 495300 w 495299"/>
                    <a:gd name="connsiteY8" fmla="*/ 339090 h 363854"/>
                    <a:gd name="connsiteX9" fmla="*/ 495300 w 495299"/>
                    <a:gd name="connsiteY9" fmla="*/ 339090 h 363854"/>
                    <a:gd name="connsiteX10" fmla="*/ 495300 w 495299"/>
                    <a:gd name="connsiteY10" fmla="*/ 339090 h 363854"/>
                    <a:gd name="connsiteX11" fmla="*/ 280987 w 495299"/>
                    <a:gd name="connsiteY11" fmla="*/ 297180 h 363854"/>
                    <a:gd name="connsiteX12" fmla="*/ 215265 w 495299"/>
                    <a:gd name="connsiteY12" fmla="*/ 297180 h 36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5299" h="363854">
                      <a:moveTo>
                        <a:pt x="495300" y="339090"/>
                      </a:moveTo>
                      <a:cubicBezTo>
                        <a:pt x="495300" y="352425"/>
                        <a:pt x="483870" y="363855"/>
                        <a:pt x="470535" y="363855"/>
                      </a:cubicBezTo>
                      <a:cubicBezTo>
                        <a:pt x="24765" y="363855"/>
                        <a:pt x="24765" y="363855"/>
                        <a:pt x="24765" y="363855"/>
                      </a:cubicBezTo>
                      <a:cubicBezTo>
                        <a:pt x="11430" y="363855"/>
                        <a:pt x="0" y="352425"/>
                        <a:pt x="0" y="339090"/>
                      </a:cubicBezTo>
                      <a:cubicBezTo>
                        <a:pt x="0" y="24765"/>
                        <a:pt x="0" y="24765"/>
                        <a:pt x="0" y="24765"/>
                      </a:cubicBezTo>
                      <a:cubicBezTo>
                        <a:pt x="0" y="11430"/>
                        <a:pt x="11430" y="0"/>
                        <a:pt x="24765" y="0"/>
                      </a:cubicBezTo>
                      <a:cubicBezTo>
                        <a:pt x="470535" y="0"/>
                        <a:pt x="470535" y="0"/>
                        <a:pt x="470535" y="0"/>
                      </a:cubicBezTo>
                      <a:cubicBezTo>
                        <a:pt x="483870" y="0"/>
                        <a:pt x="495300" y="11430"/>
                        <a:pt x="495300" y="24765"/>
                      </a:cubicBezTo>
                      <a:lnTo>
                        <a:pt x="495300" y="339090"/>
                      </a:lnTo>
                      <a:lnTo>
                        <a:pt x="495300" y="339090"/>
                      </a:lnTo>
                      <a:lnTo>
                        <a:pt x="495300" y="339090"/>
                      </a:lnTo>
                      <a:close/>
                      <a:moveTo>
                        <a:pt x="280987" y="297180"/>
                      </a:moveTo>
                      <a:cubicBezTo>
                        <a:pt x="215265" y="297180"/>
                        <a:pt x="215265" y="297180"/>
                        <a:pt x="215265" y="297180"/>
                      </a:cubicBezTo>
                    </a:path>
                  </a:pathLst>
                </a:custGeom>
                <a:grpFill/>
                <a:ln w="12700" cap="sq">
                  <a:solidFill>
                    <a:schemeClr val="tx1"/>
                  </a:solidFill>
                  <a:prstDash val="solid"/>
                  <a:miter lim="800000"/>
                  <a:headEnd/>
                  <a:tailEnd/>
                </a:ln>
              </p:spPr>
              <p:txBody>
                <a:bodyPr vert="horz" wrap="square" lIns="0" tIns="44821" rIns="0"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endParaRPr>
                </a:p>
              </p:txBody>
            </p:sp>
            <p:grpSp>
              <p:nvGrpSpPr>
                <p:cNvPr id="150" name="Graphic 12">
                  <a:extLst>
                    <a:ext uri="{FF2B5EF4-FFF2-40B4-BE49-F238E27FC236}">
                      <a16:creationId xmlns:a16="http://schemas.microsoft.com/office/drawing/2014/main" id="{301EABA2-8FDE-8E39-73DC-DABEEBB2CCDD}"/>
                    </a:ext>
                  </a:extLst>
                </p:cNvPr>
                <p:cNvGrpSpPr/>
                <p:nvPr/>
              </p:nvGrpSpPr>
              <p:grpSpPr>
                <a:xfrm>
                  <a:off x="8811724" y="4585911"/>
                  <a:ext cx="865822" cy="544830"/>
                  <a:chOff x="8811724" y="4585911"/>
                  <a:chExt cx="865822" cy="544830"/>
                </a:xfrm>
                <a:grpFill/>
              </p:grpSpPr>
              <p:sp>
                <p:nvSpPr>
                  <p:cNvPr id="152" name="Freeform: Shape 151">
                    <a:extLst>
                      <a:ext uri="{FF2B5EF4-FFF2-40B4-BE49-F238E27FC236}">
                        <a16:creationId xmlns:a16="http://schemas.microsoft.com/office/drawing/2014/main" id="{8A9E187E-F0CD-60B1-1C9B-4B64265BA68C}"/>
                      </a:ext>
                    </a:extLst>
                  </p:cNvPr>
                  <p:cNvSpPr/>
                  <p:nvPr/>
                </p:nvSpPr>
                <p:spPr>
                  <a:xfrm>
                    <a:off x="9022227" y="5121216"/>
                    <a:ext cx="253364" cy="9525"/>
                  </a:xfrm>
                  <a:custGeom>
                    <a:avLst/>
                    <a:gdLst>
                      <a:gd name="connsiteX0" fmla="*/ 0 w 253364"/>
                      <a:gd name="connsiteY0" fmla="*/ 0 h 9525"/>
                      <a:gd name="connsiteX1" fmla="*/ 253365 w 253364"/>
                      <a:gd name="connsiteY1" fmla="*/ 0 h 9525"/>
                    </a:gdLst>
                    <a:ahLst/>
                    <a:cxnLst>
                      <a:cxn ang="0">
                        <a:pos x="connsiteX0" y="connsiteY0"/>
                      </a:cxn>
                      <a:cxn ang="0">
                        <a:pos x="connsiteX1" y="connsiteY1"/>
                      </a:cxn>
                    </a:cxnLst>
                    <a:rect l="l" t="t" r="r" b="b"/>
                    <a:pathLst>
                      <a:path w="253364" h="9525">
                        <a:moveTo>
                          <a:pt x="0" y="0"/>
                        </a:moveTo>
                        <a:lnTo>
                          <a:pt x="253365" y="0"/>
                        </a:lnTo>
                      </a:path>
                    </a:pathLst>
                  </a:custGeom>
                  <a:grpFill/>
                  <a:ln w="12700" cap="sq">
                    <a:solidFill>
                      <a:schemeClr val="tx1"/>
                    </a:solidFill>
                    <a:prstDash val="solid"/>
                    <a:miter lim="800000"/>
                    <a:headEnd/>
                    <a:tailEnd/>
                  </a:ln>
                </p:spPr>
                <p:txBody>
                  <a:bodyPr vert="horz" wrap="square" lIns="0" tIns="44821" rIns="0"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D5CC67C1-62E7-110E-3CB9-4A93989E48AC}"/>
                      </a:ext>
                    </a:extLst>
                  </p:cNvPr>
                  <p:cNvSpPr/>
                  <p:nvPr/>
                </p:nvSpPr>
                <p:spPr>
                  <a:xfrm>
                    <a:off x="8811724" y="4585911"/>
                    <a:ext cx="865822" cy="223837"/>
                  </a:xfrm>
                  <a:custGeom>
                    <a:avLst/>
                    <a:gdLst>
                      <a:gd name="connsiteX0" fmla="*/ 865823 w 865822"/>
                      <a:gd name="connsiteY0" fmla="*/ 120015 h 223837"/>
                      <a:gd name="connsiteX1" fmla="*/ 865823 w 865822"/>
                      <a:gd name="connsiteY1" fmla="*/ 0 h 223837"/>
                      <a:gd name="connsiteX2" fmla="*/ 0 w 865822"/>
                      <a:gd name="connsiteY2" fmla="*/ 0 h 223837"/>
                      <a:gd name="connsiteX3" fmla="*/ 0 w 865822"/>
                      <a:gd name="connsiteY3" fmla="*/ 223838 h 223837"/>
                    </a:gdLst>
                    <a:ahLst/>
                    <a:cxnLst>
                      <a:cxn ang="0">
                        <a:pos x="connsiteX0" y="connsiteY0"/>
                      </a:cxn>
                      <a:cxn ang="0">
                        <a:pos x="connsiteX1" y="connsiteY1"/>
                      </a:cxn>
                      <a:cxn ang="0">
                        <a:pos x="connsiteX2" y="connsiteY2"/>
                      </a:cxn>
                      <a:cxn ang="0">
                        <a:pos x="connsiteX3" y="connsiteY3"/>
                      </a:cxn>
                    </a:cxnLst>
                    <a:rect l="l" t="t" r="r" b="b"/>
                    <a:pathLst>
                      <a:path w="865822" h="223837">
                        <a:moveTo>
                          <a:pt x="865823" y="120015"/>
                        </a:moveTo>
                        <a:lnTo>
                          <a:pt x="865823" y="0"/>
                        </a:lnTo>
                        <a:lnTo>
                          <a:pt x="0" y="0"/>
                        </a:lnTo>
                        <a:lnTo>
                          <a:pt x="0" y="223838"/>
                        </a:lnTo>
                      </a:path>
                    </a:pathLst>
                  </a:custGeom>
                  <a:grpFill/>
                  <a:ln w="12700" cap="sq">
                    <a:solidFill>
                      <a:schemeClr val="tx1"/>
                    </a:solidFill>
                    <a:prstDash val="solid"/>
                    <a:miter lim="800000"/>
                    <a:headEnd/>
                    <a:tailEnd/>
                  </a:ln>
                </p:spPr>
                <p:txBody>
                  <a:bodyPr vert="horz" wrap="square" lIns="0" tIns="44821" rIns="0"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endParaRPr>
                  </a:p>
                </p:txBody>
              </p:sp>
            </p:grpSp>
          </p:grpSp>
        </p:grpSp>
        <p:grpSp>
          <p:nvGrpSpPr>
            <p:cNvPr id="43" name="Group 42">
              <a:extLst>
                <a:ext uri="{FF2B5EF4-FFF2-40B4-BE49-F238E27FC236}">
                  <a16:creationId xmlns:a16="http://schemas.microsoft.com/office/drawing/2014/main" id="{E250A3A8-FCB8-4181-75A0-B32D67F9B474}"/>
                </a:ext>
              </a:extLst>
            </p:cNvPr>
            <p:cNvGrpSpPr/>
            <p:nvPr/>
          </p:nvGrpSpPr>
          <p:grpSpPr>
            <a:xfrm>
              <a:off x="1406558" y="1673147"/>
              <a:ext cx="493380" cy="493380"/>
              <a:chOff x="1696100" y="1962715"/>
              <a:chExt cx="493380" cy="493380"/>
            </a:xfrm>
          </p:grpSpPr>
          <p:sp>
            <p:nvSpPr>
              <p:cNvPr id="24" name="Oval 23">
                <a:extLst>
                  <a:ext uri="{FF2B5EF4-FFF2-40B4-BE49-F238E27FC236}">
                    <a16:creationId xmlns:a16="http://schemas.microsoft.com/office/drawing/2014/main" id="{4FCE10FE-7BD6-9A31-486D-49158B21D8E3}"/>
                  </a:ext>
                </a:extLst>
              </p:cNvPr>
              <p:cNvSpPr/>
              <p:nvPr/>
            </p:nvSpPr>
            <p:spPr bwMode="auto">
              <a:xfrm>
                <a:off x="1696100" y="1962715"/>
                <a:ext cx="493380" cy="493380"/>
              </a:xfrm>
              <a:prstGeom prst="ellipse">
                <a:avLst/>
              </a:prstGeom>
              <a:solidFill>
                <a:schemeClr val="bg1"/>
              </a:solidFill>
              <a:ln w="1905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36" name="Picture 135">
                <a:extLst>
                  <a:ext uri="{FF2B5EF4-FFF2-40B4-BE49-F238E27FC236}">
                    <a16:creationId xmlns:a16="http://schemas.microsoft.com/office/drawing/2014/main" id="{DA0B165B-2E42-BD85-163B-36FC94600F53}"/>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749257" y="2015872"/>
                <a:ext cx="387066" cy="387066"/>
              </a:xfrm>
              <a:prstGeom prst="rect">
                <a:avLst/>
              </a:prstGeom>
            </p:spPr>
          </p:pic>
        </p:grpSp>
        <p:grpSp>
          <p:nvGrpSpPr>
            <p:cNvPr id="1025" name="Group 1024">
              <a:extLst>
                <a:ext uri="{FF2B5EF4-FFF2-40B4-BE49-F238E27FC236}">
                  <a16:creationId xmlns:a16="http://schemas.microsoft.com/office/drawing/2014/main" id="{B6770C70-3276-065B-73BD-E5FEA00EEE6E}"/>
                </a:ext>
              </a:extLst>
            </p:cNvPr>
            <p:cNvGrpSpPr/>
            <p:nvPr/>
          </p:nvGrpSpPr>
          <p:grpSpPr>
            <a:xfrm>
              <a:off x="1406558" y="4111991"/>
              <a:ext cx="493380" cy="493380"/>
              <a:chOff x="1430913" y="4111991"/>
              <a:chExt cx="493380" cy="493380"/>
            </a:xfrm>
          </p:grpSpPr>
          <p:sp>
            <p:nvSpPr>
              <p:cNvPr id="37" name="Oval 36">
                <a:extLst>
                  <a:ext uri="{FF2B5EF4-FFF2-40B4-BE49-F238E27FC236}">
                    <a16:creationId xmlns:a16="http://schemas.microsoft.com/office/drawing/2014/main" id="{A42EA3D8-A65E-E484-D38E-7DA19019FA24}"/>
                  </a:ext>
                </a:extLst>
              </p:cNvPr>
              <p:cNvSpPr/>
              <p:nvPr/>
            </p:nvSpPr>
            <p:spPr bwMode="auto">
              <a:xfrm>
                <a:off x="1430913" y="4111991"/>
                <a:ext cx="493380" cy="493380"/>
              </a:xfrm>
              <a:prstGeom prst="ellipse">
                <a:avLst/>
              </a:prstGeom>
              <a:solidFill>
                <a:schemeClr val="bg1"/>
              </a:solidFill>
              <a:ln w="1905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33" name="Graphic 132">
                <a:extLst>
                  <a:ext uri="{FF2B5EF4-FFF2-40B4-BE49-F238E27FC236}">
                    <a16:creationId xmlns:a16="http://schemas.microsoft.com/office/drawing/2014/main" id="{28124D3A-A8C5-1666-2DCF-E5BA56BB9BE3}"/>
                  </a:ext>
                  <a:ext uri="{C183D7F6-B498-43B3-948B-1728B52AA6E4}">
                    <adec:decorative xmlns:adec="http://schemas.microsoft.com/office/drawing/2017/decorative" val="1"/>
                  </a:ext>
                </a:extLst>
              </p:cNvPr>
              <p:cNvPicPr>
                <a:picLocks noChangeAspect="1"/>
              </p:cNvPicPr>
              <p:nvPr/>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r="44769"/>
              <a:stretch/>
            </p:blipFill>
            <p:spPr>
              <a:xfrm>
                <a:off x="1495542" y="4257153"/>
                <a:ext cx="364123" cy="203057"/>
              </a:xfrm>
              <a:prstGeom prst="rect">
                <a:avLst/>
              </a:prstGeom>
            </p:spPr>
          </p:pic>
        </p:grpSp>
        <p:grpSp>
          <p:nvGrpSpPr>
            <p:cNvPr id="212" name="Group 211">
              <a:extLst>
                <a:ext uri="{FF2B5EF4-FFF2-40B4-BE49-F238E27FC236}">
                  <a16:creationId xmlns:a16="http://schemas.microsoft.com/office/drawing/2014/main" id="{79DF0E7E-38C9-7CD5-EF65-1FEB830CF727}"/>
                </a:ext>
              </a:extLst>
            </p:cNvPr>
            <p:cNvGrpSpPr/>
            <p:nvPr/>
          </p:nvGrpSpPr>
          <p:grpSpPr>
            <a:xfrm>
              <a:off x="2161902" y="4111991"/>
              <a:ext cx="493380" cy="493380"/>
              <a:chOff x="1711028" y="5671061"/>
              <a:chExt cx="493380" cy="493380"/>
            </a:xfrm>
            <a:solidFill>
              <a:schemeClr val="bg1"/>
            </a:solidFill>
          </p:grpSpPr>
          <p:sp>
            <p:nvSpPr>
              <p:cNvPr id="41" name="Oval 40">
                <a:extLst>
                  <a:ext uri="{FF2B5EF4-FFF2-40B4-BE49-F238E27FC236}">
                    <a16:creationId xmlns:a16="http://schemas.microsoft.com/office/drawing/2014/main" id="{59E93C82-A1EF-BE56-9586-6B30A0F16097}"/>
                  </a:ext>
                </a:extLst>
              </p:cNvPr>
              <p:cNvSpPr/>
              <p:nvPr/>
            </p:nvSpPr>
            <p:spPr bwMode="auto">
              <a:xfrm>
                <a:off x="1711028" y="5671061"/>
                <a:ext cx="493380" cy="493380"/>
              </a:xfrm>
              <a:prstGeom prst="ellipse">
                <a:avLst/>
              </a:prstGeom>
              <a:solidFill>
                <a:schemeClr val="bg1"/>
              </a:solidFill>
              <a:ln w="1905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57" name="Group 156" descr="Cloud apps">
                <a:extLst>
                  <a:ext uri="{FF2B5EF4-FFF2-40B4-BE49-F238E27FC236}">
                    <a16:creationId xmlns:a16="http://schemas.microsoft.com/office/drawing/2014/main" id="{51A9432F-97F2-B143-1908-812A261F85C2}"/>
                  </a:ext>
                </a:extLst>
              </p:cNvPr>
              <p:cNvGrpSpPr/>
              <p:nvPr/>
            </p:nvGrpSpPr>
            <p:grpSpPr>
              <a:xfrm>
                <a:off x="1798505" y="5787989"/>
                <a:ext cx="318396" cy="246889"/>
                <a:chOff x="10998547" y="1498302"/>
                <a:chExt cx="645001" cy="500141"/>
              </a:xfrm>
              <a:grpFill/>
            </p:grpSpPr>
            <p:sp>
              <p:nvSpPr>
                <p:cNvPr id="158" name="Freeform 13">
                  <a:extLst>
                    <a:ext uri="{FF2B5EF4-FFF2-40B4-BE49-F238E27FC236}">
                      <a16:creationId xmlns:a16="http://schemas.microsoft.com/office/drawing/2014/main" id="{DD8B3C63-1C98-9DC4-45BF-C2727ED90FF8}"/>
                    </a:ext>
                  </a:extLst>
                </p:cNvPr>
                <p:cNvSpPr>
                  <a:spLocks noChangeAspect="1"/>
                </p:cNvSpPr>
                <p:nvPr/>
              </p:nvSpPr>
              <p:spPr bwMode="auto">
                <a:xfrm>
                  <a:off x="10998547" y="1498302"/>
                  <a:ext cx="534714" cy="29332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grpFill/>
                <a:ln w="12700" cap="sq">
                  <a:solidFill>
                    <a:schemeClr val="tx1"/>
                  </a:solidFill>
                  <a:prstDash val="solid"/>
                  <a:miter lim="800000"/>
                  <a:headEnd/>
                  <a:tailEnd/>
                </a:ln>
              </p:spPr>
              <p:txBody>
                <a:bodyPr vert="horz" wrap="square" lIns="0" tIns="44821" rIns="0"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endParaRPr>
                </a:p>
              </p:txBody>
            </p:sp>
            <p:grpSp>
              <p:nvGrpSpPr>
                <p:cNvPr id="159" name="Group 158">
                  <a:extLst>
                    <a:ext uri="{FF2B5EF4-FFF2-40B4-BE49-F238E27FC236}">
                      <a16:creationId xmlns:a16="http://schemas.microsoft.com/office/drawing/2014/main" id="{17980E51-D015-8BE1-1DEC-D0A7F7D2A8BA}"/>
                    </a:ext>
                  </a:extLst>
                </p:cNvPr>
                <p:cNvGrpSpPr/>
                <p:nvPr/>
              </p:nvGrpSpPr>
              <p:grpSpPr>
                <a:xfrm>
                  <a:off x="11298891" y="1676087"/>
                  <a:ext cx="344657" cy="322356"/>
                  <a:chOff x="10230715" y="2998364"/>
                  <a:chExt cx="520963" cy="487260"/>
                </a:xfrm>
                <a:grpFill/>
              </p:grpSpPr>
              <p:sp>
                <p:nvSpPr>
                  <p:cNvPr id="160" name="Graphic 25">
                    <a:extLst>
                      <a:ext uri="{FF2B5EF4-FFF2-40B4-BE49-F238E27FC236}">
                        <a16:creationId xmlns:a16="http://schemas.microsoft.com/office/drawing/2014/main" id="{28BD7E15-7067-D9B5-E673-37EE14862722}"/>
                      </a:ext>
                    </a:extLst>
                  </p:cNvPr>
                  <p:cNvSpPr/>
                  <p:nvPr/>
                </p:nvSpPr>
                <p:spPr>
                  <a:xfrm flipH="1">
                    <a:off x="10230715" y="2998364"/>
                    <a:ext cx="437439" cy="349979"/>
                  </a:xfrm>
                  <a:custGeom>
                    <a:avLst/>
                    <a:gdLst>
                      <a:gd name="connsiteX0" fmla="*/ 446211 w 446210"/>
                      <a:gd name="connsiteY0" fmla="*/ 356997 h 356997"/>
                      <a:gd name="connsiteX1" fmla="*/ 0 w 446210"/>
                      <a:gd name="connsiteY1" fmla="*/ 356997 h 356997"/>
                      <a:gd name="connsiteX2" fmla="*/ 0 w 446210"/>
                      <a:gd name="connsiteY2" fmla="*/ 0 h 356997"/>
                      <a:gd name="connsiteX3" fmla="*/ 446211 w 446210"/>
                      <a:gd name="connsiteY3" fmla="*/ 0 h 356997"/>
                      <a:gd name="connsiteX4" fmla="*/ 446211 w 446210"/>
                      <a:gd name="connsiteY4" fmla="*/ 356997 h 356997"/>
                      <a:gd name="connsiteX5" fmla="*/ 446211 w 446210"/>
                      <a:gd name="connsiteY5" fmla="*/ 356997 h 356997"/>
                      <a:gd name="connsiteX6" fmla="*/ 446211 w 446210"/>
                      <a:gd name="connsiteY6" fmla="*/ 356997 h 356997"/>
                      <a:gd name="connsiteX7" fmla="*/ 0 w 446210"/>
                      <a:gd name="connsiteY7" fmla="*/ 89358 h 356997"/>
                      <a:gd name="connsiteX8" fmla="*/ 446211 w 446210"/>
                      <a:gd name="connsiteY8" fmla="*/ 89358 h 356997"/>
                      <a:gd name="connsiteX9" fmla="*/ 396905 w 446210"/>
                      <a:gd name="connsiteY9" fmla="*/ 44679 h 356997"/>
                      <a:gd name="connsiteX10" fmla="*/ 401676 w 446210"/>
                      <a:gd name="connsiteY10" fmla="*/ 49450 h 356997"/>
                      <a:gd name="connsiteX11" fmla="*/ 406303 w 446210"/>
                      <a:gd name="connsiteY11" fmla="*/ 44679 h 356997"/>
                      <a:gd name="connsiteX12" fmla="*/ 401676 w 446210"/>
                      <a:gd name="connsiteY12" fmla="*/ 40052 h 356997"/>
                      <a:gd name="connsiteX13" fmla="*/ 396905 w 446210"/>
                      <a:gd name="connsiteY13" fmla="*/ 44679 h 356997"/>
                      <a:gd name="connsiteX14" fmla="*/ 396905 w 446210"/>
                      <a:gd name="connsiteY14" fmla="*/ 44679 h 356997"/>
                      <a:gd name="connsiteX15" fmla="*/ 343406 w 446210"/>
                      <a:gd name="connsiteY15" fmla="*/ 44679 h 356997"/>
                      <a:gd name="connsiteX16" fmla="*/ 348033 w 446210"/>
                      <a:gd name="connsiteY16" fmla="*/ 49450 h 356997"/>
                      <a:gd name="connsiteX17" fmla="*/ 352804 w 446210"/>
                      <a:gd name="connsiteY17" fmla="*/ 44679 h 356997"/>
                      <a:gd name="connsiteX18" fmla="*/ 348033 w 446210"/>
                      <a:gd name="connsiteY18" fmla="*/ 40052 h 356997"/>
                      <a:gd name="connsiteX19" fmla="*/ 343406 w 446210"/>
                      <a:gd name="connsiteY19" fmla="*/ 44679 h 356997"/>
                      <a:gd name="connsiteX20" fmla="*/ 343406 w 446210"/>
                      <a:gd name="connsiteY20" fmla="*/ 44679 h 356997"/>
                      <a:gd name="connsiteX21" fmla="*/ 290051 w 446210"/>
                      <a:gd name="connsiteY21" fmla="*/ 44679 h 356997"/>
                      <a:gd name="connsiteX22" fmla="*/ 294678 w 446210"/>
                      <a:gd name="connsiteY22" fmla="*/ 49450 h 356997"/>
                      <a:gd name="connsiteX23" fmla="*/ 299450 w 446210"/>
                      <a:gd name="connsiteY23" fmla="*/ 44679 h 356997"/>
                      <a:gd name="connsiteX24" fmla="*/ 294678 w 446210"/>
                      <a:gd name="connsiteY24" fmla="*/ 40052 h 356997"/>
                      <a:gd name="connsiteX25" fmla="*/ 290051 w 446210"/>
                      <a:gd name="connsiteY25" fmla="*/ 44679 h 356997"/>
                      <a:gd name="connsiteX26" fmla="*/ 290051 w 446210"/>
                      <a:gd name="connsiteY26" fmla="*/ 44679 h 356997"/>
                      <a:gd name="connsiteX0" fmla="*/ 446211 w 446211"/>
                      <a:gd name="connsiteY0" fmla="*/ 356997 h 356997"/>
                      <a:gd name="connsiteX1" fmla="*/ 0 w 446211"/>
                      <a:gd name="connsiteY1" fmla="*/ 356997 h 356997"/>
                      <a:gd name="connsiteX2" fmla="*/ 0 w 446211"/>
                      <a:gd name="connsiteY2" fmla="*/ 0 h 356997"/>
                      <a:gd name="connsiteX3" fmla="*/ 446211 w 446211"/>
                      <a:gd name="connsiteY3" fmla="*/ 0 h 356997"/>
                      <a:gd name="connsiteX4" fmla="*/ 446211 w 446211"/>
                      <a:gd name="connsiteY4" fmla="*/ 356997 h 356997"/>
                      <a:gd name="connsiteX5" fmla="*/ 446211 w 446211"/>
                      <a:gd name="connsiteY5" fmla="*/ 356997 h 356997"/>
                      <a:gd name="connsiteX6" fmla="*/ 446211 w 446211"/>
                      <a:gd name="connsiteY6" fmla="*/ 356997 h 356997"/>
                      <a:gd name="connsiteX7" fmla="*/ 0 w 446211"/>
                      <a:gd name="connsiteY7" fmla="*/ 89358 h 356997"/>
                      <a:gd name="connsiteX8" fmla="*/ 446211 w 446211"/>
                      <a:gd name="connsiteY8" fmla="*/ 89358 h 356997"/>
                      <a:gd name="connsiteX9" fmla="*/ 396905 w 446211"/>
                      <a:gd name="connsiteY9" fmla="*/ 44679 h 356997"/>
                      <a:gd name="connsiteX10" fmla="*/ 401676 w 446211"/>
                      <a:gd name="connsiteY10" fmla="*/ 49450 h 356997"/>
                      <a:gd name="connsiteX11" fmla="*/ 406303 w 446211"/>
                      <a:gd name="connsiteY11" fmla="*/ 44679 h 356997"/>
                      <a:gd name="connsiteX12" fmla="*/ 401676 w 446211"/>
                      <a:gd name="connsiteY12" fmla="*/ 40052 h 356997"/>
                      <a:gd name="connsiteX13" fmla="*/ 396905 w 446211"/>
                      <a:gd name="connsiteY13" fmla="*/ 44679 h 356997"/>
                      <a:gd name="connsiteX14" fmla="*/ 396905 w 446211"/>
                      <a:gd name="connsiteY14" fmla="*/ 44679 h 356997"/>
                      <a:gd name="connsiteX15" fmla="*/ 343406 w 446211"/>
                      <a:gd name="connsiteY15" fmla="*/ 44679 h 356997"/>
                      <a:gd name="connsiteX16" fmla="*/ 348033 w 446211"/>
                      <a:gd name="connsiteY16" fmla="*/ 49450 h 356997"/>
                      <a:gd name="connsiteX17" fmla="*/ 352804 w 446211"/>
                      <a:gd name="connsiteY17" fmla="*/ 44679 h 356997"/>
                      <a:gd name="connsiteX18" fmla="*/ 348033 w 446211"/>
                      <a:gd name="connsiteY18" fmla="*/ 40052 h 356997"/>
                      <a:gd name="connsiteX19" fmla="*/ 343406 w 446211"/>
                      <a:gd name="connsiteY19" fmla="*/ 44679 h 356997"/>
                      <a:gd name="connsiteX20" fmla="*/ 343406 w 446211"/>
                      <a:gd name="connsiteY20" fmla="*/ 44679 h 356997"/>
                      <a:gd name="connsiteX21" fmla="*/ 290051 w 446211"/>
                      <a:gd name="connsiteY21" fmla="*/ 44679 h 356997"/>
                      <a:gd name="connsiteX22" fmla="*/ 294678 w 446211"/>
                      <a:gd name="connsiteY22" fmla="*/ 49450 h 356997"/>
                      <a:gd name="connsiteX23" fmla="*/ 299450 w 446211"/>
                      <a:gd name="connsiteY23" fmla="*/ 44679 h 356997"/>
                      <a:gd name="connsiteX24" fmla="*/ 294678 w 446211"/>
                      <a:gd name="connsiteY24" fmla="*/ 40052 h 356997"/>
                      <a:gd name="connsiteX25" fmla="*/ 290051 w 446211"/>
                      <a:gd name="connsiteY25" fmla="*/ 44679 h 356997"/>
                      <a:gd name="connsiteX26" fmla="*/ 290051 w 446211"/>
                      <a:gd name="connsiteY26" fmla="*/ 44679 h 3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6211" h="356997">
                        <a:moveTo>
                          <a:pt x="446211" y="356997"/>
                        </a:moveTo>
                        <a:lnTo>
                          <a:pt x="0" y="356997"/>
                        </a:lnTo>
                        <a:lnTo>
                          <a:pt x="0" y="0"/>
                        </a:lnTo>
                        <a:lnTo>
                          <a:pt x="446211" y="0"/>
                        </a:lnTo>
                        <a:lnTo>
                          <a:pt x="446211" y="356997"/>
                        </a:lnTo>
                        <a:lnTo>
                          <a:pt x="446211" y="356997"/>
                        </a:lnTo>
                        <a:lnTo>
                          <a:pt x="446211" y="356997"/>
                        </a:lnTo>
                        <a:close/>
                        <a:moveTo>
                          <a:pt x="0" y="89358"/>
                        </a:moveTo>
                        <a:lnTo>
                          <a:pt x="446211" y="89358"/>
                        </a:lnTo>
                        <a:moveTo>
                          <a:pt x="396905" y="44679"/>
                        </a:moveTo>
                        <a:cubicBezTo>
                          <a:pt x="396905" y="47282"/>
                          <a:pt x="399074" y="49450"/>
                          <a:pt x="401676" y="49450"/>
                        </a:cubicBezTo>
                        <a:cubicBezTo>
                          <a:pt x="404279" y="49450"/>
                          <a:pt x="406303" y="47282"/>
                          <a:pt x="406303" y="44679"/>
                        </a:cubicBezTo>
                        <a:cubicBezTo>
                          <a:pt x="406303" y="42076"/>
                          <a:pt x="404279" y="40052"/>
                          <a:pt x="401676" y="40052"/>
                        </a:cubicBezTo>
                        <a:cubicBezTo>
                          <a:pt x="398929" y="40052"/>
                          <a:pt x="396905" y="42076"/>
                          <a:pt x="396905" y="44679"/>
                        </a:cubicBezTo>
                        <a:lnTo>
                          <a:pt x="396905" y="44679"/>
                        </a:lnTo>
                        <a:close/>
                        <a:moveTo>
                          <a:pt x="343406" y="44679"/>
                        </a:moveTo>
                        <a:cubicBezTo>
                          <a:pt x="343406" y="47282"/>
                          <a:pt x="345575" y="49450"/>
                          <a:pt x="348033" y="49450"/>
                        </a:cubicBezTo>
                        <a:cubicBezTo>
                          <a:pt x="350635" y="49450"/>
                          <a:pt x="352804" y="47282"/>
                          <a:pt x="352804" y="44679"/>
                        </a:cubicBezTo>
                        <a:cubicBezTo>
                          <a:pt x="352804" y="42076"/>
                          <a:pt x="350635" y="40052"/>
                          <a:pt x="348033" y="40052"/>
                        </a:cubicBezTo>
                        <a:cubicBezTo>
                          <a:pt x="345575" y="40052"/>
                          <a:pt x="343406" y="42076"/>
                          <a:pt x="343406" y="44679"/>
                        </a:cubicBezTo>
                        <a:lnTo>
                          <a:pt x="343406" y="44679"/>
                        </a:lnTo>
                        <a:close/>
                        <a:moveTo>
                          <a:pt x="290051" y="44679"/>
                        </a:moveTo>
                        <a:cubicBezTo>
                          <a:pt x="290051" y="47282"/>
                          <a:pt x="292076" y="49450"/>
                          <a:pt x="294678" y="49450"/>
                        </a:cubicBezTo>
                        <a:cubicBezTo>
                          <a:pt x="297281" y="49450"/>
                          <a:pt x="299450" y="47282"/>
                          <a:pt x="299450" y="44679"/>
                        </a:cubicBezTo>
                        <a:cubicBezTo>
                          <a:pt x="299450" y="42076"/>
                          <a:pt x="297281" y="40052"/>
                          <a:pt x="294678" y="40052"/>
                        </a:cubicBezTo>
                        <a:cubicBezTo>
                          <a:pt x="292076" y="40052"/>
                          <a:pt x="290051" y="42076"/>
                          <a:pt x="290051" y="44679"/>
                        </a:cubicBezTo>
                        <a:lnTo>
                          <a:pt x="290051" y="44679"/>
                        </a:lnTo>
                        <a:close/>
                      </a:path>
                    </a:pathLst>
                  </a:custGeom>
                  <a:grpFill/>
                  <a:ln w="12700" cap="flat">
                    <a:solidFill>
                      <a:schemeClr val="tx1"/>
                    </a:solidFill>
                    <a:prstDash val="solid"/>
                    <a:miter lim="800000"/>
                    <a:headEnd/>
                    <a:tailEnd/>
                  </a:ln>
                </p:spPr>
                <p:txBody>
                  <a:bodyPr vert="horz" wrap="square" lIns="0" tIns="44821" rIns="0"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162" name="Rectangle 161">
                    <a:extLst>
                      <a:ext uri="{FF2B5EF4-FFF2-40B4-BE49-F238E27FC236}">
                        <a16:creationId xmlns:a16="http://schemas.microsoft.com/office/drawing/2014/main" id="{63CEC58F-0E92-205B-A06E-C93E3F2AECEA}"/>
                      </a:ext>
                    </a:extLst>
                  </p:cNvPr>
                  <p:cNvSpPr/>
                  <p:nvPr/>
                </p:nvSpPr>
                <p:spPr bwMode="auto">
                  <a:xfrm>
                    <a:off x="10314239" y="3135645"/>
                    <a:ext cx="376971" cy="249506"/>
                  </a:xfrm>
                  <a:prstGeom prst="rect">
                    <a:avLst/>
                  </a:prstGeom>
                  <a:grpFill/>
                  <a:ln w="12700" cap="flat">
                    <a:solidFill>
                      <a:schemeClr val="tx1"/>
                    </a:solidFill>
                    <a:prstDash val="solid"/>
                    <a:miter lim="800000"/>
                    <a:headEnd/>
                    <a:tailEnd/>
                  </a:ln>
                </p:spPr>
                <p:txBody>
                  <a:bodyPr vert="horz" wrap="square" lIns="0" tIns="44821" rIns="0"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endParaRPr>
                  </a:p>
                </p:txBody>
              </p:sp>
              <p:grpSp>
                <p:nvGrpSpPr>
                  <p:cNvPr id="163" name="Group 162">
                    <a:extLst>
                      <a:ext uri="{FF2B5EF4-FFF2-40B4-BE49-F238E27FC236}">
                        <a16:creationId xmlns:a16="http://schemas.microsoft.com/office/drawing/2014/main" id="{4745D512-E9CF-025A-B60F-95F1D3F01312}"/>
                      </a:ext>
                    </a:extLst>
                  </p:cNvPr>
                  <p:cNvGrpSpPr/>
                  <p:nvPr/>
                </p:nvGrpSpPr>
                <p:grpSpPr>
                  <a:xfrm>
                    <a:off x="10314239" y="3135645"/>
                    <a:ext cx="437439" cy="349979"/>
                    <a:chOff x="9971998" y="2762984"/>
                    <a:chExt cx="437439" cy="349979"/>
                  </a:xfrm>
                  <a:grpFill/>
                </p:grpSpPr>
                <p:sp>
                  <p:nvSpPr>
                    <p:cNvPr id="164" name="Freeform: Shape 163">
                      <a:extLst>
                        <a:ext uri="{FF2B5EF4-FFF2-40B4-BE49-F238E27FC236}">
                          <a16:creationId xmlns:a16="http://schemas.microsoft.com/office/drawing/2014/main" id="{A8A8E220-80A5-7242-D6A4-510A1B7E2BC8}"/>
                        </a:ext>
                      </a:extLst>
                    </p:cNvPr>
                    <p:cNvSpPr/>
                    <p:nvPr/>
                  </p:nvSpPr>
                  <p:spPr>
                    <a:xfrm>
                      <a:off x="10136513" y="2916542"/>
                      <a:ext cx="108409" cy="134426"/>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grpFill/>
                    <a:ln w="12700" cap="flat">
                      <a:solidFill>
                        <a:schemeClr val="tx1"/>
                      </a:solidFill>
                      <a:prstDash val="solid"/>
                      <a:miter lim="800000"/>
                      <a:headEnd/>
                      <a:tailEnd/>
                    </a:ln>
                  </p:spPr>
                  <p:txBody>
                    <a:bodyPr vert="horz" wrap="square" lIns="0" tIns="44821" rIns="0"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165" name="Graphic 25">
                      <a:extLst>
                        <a:ext uri="{FF2B5EF4-FFF2-40B4-BE49-F238E27FC236}">
                          <a16:creationId xmlns:a16="http://schemas.microsoft.com/office/drawing/2014/main" id="{8124B0A4-0393-E0E3-BEC8-008505514A56}"/>
                        </a:ext>
                      </a:extLst>
                    </p:cNvPr>
                    <p:cNvSpPr/>
                    <p:nvPr/>
                  </p:nvSpPr>
                  <p:spPr>
                    <a:xfrm flipH="1">
                      <a:off x="9971998" y="2762984"/>
                      <a:ext cx="437439" cy="349979"/>
                    </a:xfrm>
                    <a:custGeom>
                      <a:avLst/>
                      <a:gdLst>
                        <a:gd name="connsiteX0" fmla="*/ 446211 w 446210"/>
                        <a:gd name="connsiteY0" fmla="*/ 356997 h 356997"/>
                        <a:gd name="connsiteX1" fmla="*/ 0 w 446210"/>
                        <a:gd name="connsiteY1" fmla="*/ 356997 h 356997"/>
                        <a:gd name="connsiteX2" fmla="*/ 0 w 446210"/>
                        <a:gd name="connsiteY2" fmla="*/ 0 h 356997"/>
                        <a:gd name="connsiteX3" fmla="*/ 446211 w 446210"/>
                        <a:gd name="connsiteY3" fmla="*/ 0 h 356997"/>
                        <a:gd name="connsiteX4" fmla="*/ 446211 w 446210"/>
                        <a:gd name="connsiteY4" fmla="*/ 356997 h 356997"/>
                        <a:gd name="connsiteX5" fmla="*/ 446211 w 446210"/>
                        <a:gd name="connsiteY5" fmla="*/ 356997 h 356997"/>
                        <a:gd name="connsiteX6" fmla="*/ 446211 w 446210"/>
                        <a:gd name="connsiteY6" fmla="*/ 356997 h 356997"/>
                        <a:gd name="connsiteX7" fmla="*/ 0 w 446210"/>
                        <a:gd name="connsiteY7" fmla="*/ 89358 h 356997"/>
                        <a:gd name="connsiteX8" fmla="*/ 446211 w 446210"/>
                        <a:gd name="connsiteY8" fmla="*/ 89358 h 356997"/>
                        <a:gd name="connsiteX9" fmla="*/ 396905 w 446210"/>
                        <a:gd name="connsiteY9" fmla="*/ 44679 h 356997"/>
                        <a:gd name="connsiteX10" fmla="*/ 401676 w 446210"/>
                        <a:gd name="connsiteY10" fmla="*/ 49450 h 356997"/>
                        <a:gd name="connsiteX11" fmla="*/ 406303 w 446210"/>
                        <a:gd name="connsiteY11" fmla="*/ 44679 h 356997"/>
                        <a:gd name="connsiteX12" fmla="*/ 401676 w 446210"/>
                        <a:gd name="connsiteY12" fmla="*/ 40052 h 356997"/>
                        <a:gd name="connsiteX13" fmla="*/ 396905 w 446210"/>
                        <a:gd name="connsiteY13" fmla="*/ 44679 h 356997"/>
                        <a:gd name="connsiteX14" fmla="*/ 396905 w 446210"/>
                        <a:gd name="connsiteY14" fmla="*/ 44679 h 356997"/>
                        <a:gd name="connsiteX15" fmla="*/ 343406 w 446210"/>
                        <a:gd name="connsiteY15" fmla="*/ 44679 h 356997"/>
                        <a:gd name="connsiteX16" fmla="*/ 348033 w 446210"/>
                        <a:gd name="connsiteY16" fmla="*/ 49450 h 356997"/>
                        <a:gd name="connsiteX17" fmla="*/ 352804 w 446210"/>
                        <a:gd name="connsiteY17" fmla="*/ 44679 h 356997"/>
                        <a:gd name="connsiteX18" fmla="*/ 348033 w 446210"/>
                        <a:gd name="connsiteY18" fmla="*/ 40052 h 356997"/>
                        <a:gd name="connsiteX19" fmla="*/ 343406 w 446210"/>
                        <a:gd name="connsiteY19" fmla="*/ 44679 h 356997"/>
                        <a:gd name="connsiteX20" fmla="*/ 343406 w 446210"/>
                        <a:gd name="connsiteY20" fmla="*/ 44679 h 356997"/>
                        <a:gd name="connsiteX21" fmla="*/ 290051 w 446210"/>
                        <a:gd name="connsiteY21" fmla="*/ 44679 h 356997"/>
                        <a:gd name="connsiteX22" fmla="*/ 294678 w 446210"/>
                        <a:gd name="connsiteY22" fmla="*/ 49450 h 356997"/>
                        <a:gd name="connsiteX23" fmla="*/ 299450 w 446210"/>
                        <a:gd name="connsiteY23" fmla="*/ 44679 h 356997"/>
                        <a:gd name="connsiteX24" fmla="*/ 294678 w 446210"/>
                        <a:gd name="connsiteY24" fmla="*/ 40052 h 356997"/>
                        <a:gd name="connsiteX25" fmla="*/ 290051 w 446210"/>
                        <a:gd name="connsiteY25" fmla="*/ 44679 h 356997"/>
                        <a:gd name="connsiteX26" fmla="*/ 290051 w 446210"/>
                        <a:gd name="connsiteY26" fmla="*/ 44679 h 356997"/>
                        <a:gd name="connsiteX0" fmla="*/ 446211 w 446211"/>
                        <a:gd name="connsiteY0" fmla="*/ 356997 h 356997"/>
                        <a:gd name="connsiteX1" fmla="*/ 0 w 446211"/>
                        <a:gd name="connsiteY1" fmla="*/ 356997 h 356997"/>
                        <a:gd name="connsiteX2" fmla="*/ 0 w 446211"/>
                        <a:gd name="connsiteY2" fmla="*/ 0 h 356997"/>
                        <a:gd name="connsiteX3" fmla="*/ 446211 w 446211"/>
                        <a:gd name="connsiteY3" fmla="*/ 0 h 356997"/>
                        <a:gd name="connsiteX4" fmla="*/ 446211 w 446211"/>
                        <a:gd name="connsiteY4" fmla="*/ 356997 h 356997"/>
                        <a:gd name="connsiteX5" fmla="*/ 446211 w 446211"/>
                        <a:gd name="connsiteY5" fmla="*/ 356997 h 356997"/>
                        <a:gd name="connsiteX6" fmla="*/ 446211 w 446211"/>
                        <a:gd name="connsiteY6" fmla="*/ 356997 h 356997"/>
                        <a:gd name="connsiteX7" fmla="*/ 0 w 446211"/>
                        <a:gd name="connsiteY7" fmla="*/ 89358 h 356997"/>
                        <a:gd name="connsiteX8" fmla="*/ 446211 w 446211"/>
                        <a:gd name="connsiteY8" fmla="*/ 89358 h 356997"/>
                        <a:gd name="connsiteX9" fmla="*/ 396905 w 446211"/>
                        <a:gd name="connsiteY9" fmla="*/ 44679 h 356997"/>
                        <a:gd name="connsiteX10" fmla="*/ 401676 w 446211"/>
                        <a:gd name="connsiteY10" fmla="*/ 49450 h 356997"/>
                        <a:gd name="connsiteX11" fmla="*/ 406303 w 446211"/>
                        <a:gd name="connsiteY11" fmla="*/ 44679 h 356997"/>
                        <a:gd name="connsiteX12" fmla="*/ 401676 w 446211"/>
                        <a:gd name="connsiteY12" fmla="*/ 40052 h 356997"/>
                        <a:gd name="connsiteX13" fmla="*/ 396905 w 446211"/>
                        <a:gd name="connsiteY13" fmla="*/ 44679 h 356997"/>
                        <a:gd name="connsiteX14" fmla="*/ 396905 w 446211"/>
                        <a:gd name="connsiteY14" fmla="*/ 44679 h 356997"/>
                        <a:gd name="connsiteX15" fmla="*/ 343406 w 446211"/>
                        <a:gd name="connsiteY15" fmla="*/ 44679 h 356997"/>
                        <a:gd name="connsiteX16" fmla="*/ 348033 w 446211"/>
                        <a:gd name="connsiteY16" fmla="*/ 49450 h 356997"/>
                        <a:gd name="connsiteX17" fmla="*/ 352804 w 446211"/>
                        <a:gd name="connsiteY17" fmla="*/ 44679 h 356997"/>
                        <a:gd name="connsiteX18" fmla="*/ 348033 w 446211"/>
                        <a:gd name="connsiteY18" fmla="*/ 40052 h 356997"/>
                        <a:gd name="connsiteX19" fmla="*/ 343406 w 446211"/>
                        <a:gd name="connsiteY19" fmla="*/ 44679 h 356997"/>
                        <a:gd name="connsiteX20" fmla="*/ 343406 w 446211"/>
                        <a:gd name="connsiteY20" fmla="*/ 44679 h 356997"/>
                        <a:gd name="connsiteX21" fmla="*/ 290051 w 446211"/>
                        <a:gd name="connsiteY21" fmla="*/ 44679 h 356997"/>
                        <a:gd name="connsiteX22" fmla="*/ 294678 w 446211"/>
                        <a:gd name="connsiteY22" fmla="*/ 49450 h 356997"/>
                        <a:gd name="connsiteX23" fmla="*/ 299450 w 446211"/>
                        <a:gd name="connsiteY23" fmla="*/ 44679 h 356997"/>
                        <a:gd name="connsiteX24" fmla="*/ 294678 w 446211"/>
                        <a:gd name="connsiteY24" fmla="*/ 40052 h 356997"/>
                        <a:gd name="connsiteX25" fmla="*/ 290051 w 446211"/>
                        <a:gd name="connsiteY25" fmla="*/ 44679 h 356997"/>
                        <a:gd name="connsiteX26" fmla="*/ 290051 w 446211"/>
                        <a:gd name="connsiteY26" fmla="*/ 44679 h 3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6211" h="356997">
                          <a:moveTo>
                            <a:pt x="446211" y="356997"/>
                          </a:moveTo>
                          <a:lnTo>
                            <a:pt x="0" y="356997"/>
                          </a:lnTo>
                          <a:lnTo>
                            <a:pt x="0" y="0"/>
                          </a:lnTo>
                          <a:lnTo>
                            <a:pt x="446211" y="0"/>
                          </a:lnTo>
                          <a:lnTo>
                            <a:pt x="446211" y="356997"/>
                          </a:lnTo>
                          <a:lnTo>
                            <a:pt x="446211" y="356997"/>
                          </a:lnTo>
                          <a:lnTo>
                            <a:pt x="446211" y="356997"/>
                          </a:lnTo>
                          <a:close/>
                          <a:moveTo>
                            <a:pt x="0" y="89358"/>
                          </a:moveTo>
                          <a:lnTo>
                            <a:pt x="446211" y="89358"/>
                          </a:lnTo>
                          <a:moveTo>
                            <a:pt x="396905" y="44679"/>
                          </a:moveTo>
                          <a:cubicBezTo>
                            <a:pt x="396905" y="47282"/>
                            <a:pt x="399074" y="49450"/>
                            <a:pt x="401676" y="49450"/>
                          </a:cubicBezTo>
                          <a:cubicBezTo>
                            <a:pt x="404279" y="49450"/>
                            <a:pt x="406303" y="47282"/>
                            <a:pt x="406303" y="44679"/>
                          </a:cubicBezTo>
                          <a:cubicBezTo>
                            <a:pt x="406303" y="42076"/>
                            <a:pt x="404279" y="40052"/>
                            <a:pt x="401676" y="40052"/>
                          </a:cubicBezTo>
                          <a:cubicBezTo>
                            <a:pt x="398929" y="40052"/>
                            <a:pt x="396905" y="42076"/>
                            <a:pt x="396905" y="44679"/>
                          </a:cubicBezTo>
                          <a:lnTo>
                            <a:pt x="396905" y="44679"/>
                          </a:lnTo>
                          <a:close/>
                          <a:moveTo>
                            <a:pt x="343406" y="44679"/>
                          </a:moveTo>
                          <a:cubicBezTo>
                            <a:pt x="343406" y="47282"/>
                            <a:pt x="345575" y="49450"/>
                            <a:pt x="348033" y="49450"/>
                          </a:cubicBezTo>
                          <a:cubicBezTo>
                            <a:pt x="350635" y="49450"/>
                            <a:pt x="352804" y="47282"/>
                            <a:pt x="352804" y="44679"/>
                          </a:cubicBezTo>
                          <a:cubicBezTo>
                            <a:pt x="352804" y="42076"/>
                            <a:pt x="350635" y="40052"/>
                            <a:pt x="348033" y="40052"/>
                          </a:cubicBezTo>
                          <a:cubicBezTo>
                            <a:pt x="345575" y="40052"/>
                            <a:pt x="343406" y="42076"/>
                            <a:pt x="343406" y="44679"/>
                          </a:cubicBezTo>
                          <a:lnTo>
                            <a:pt x="343406" y="44679"/>
                          </a:lnTo>
                          <a:close/>
                          <a:moveTo>
                            <a:pt x="290051" y="44679"/>
                          </a:moveTo>
                          <a:cubicBezTo>
                            <a:pt x="290051" y="47282"/>
                            <a:pt x="292076" y="49450"/>
                            <a:pt x="294678" y="49450"/>
                          </a:cubicBezTo>
                          <a:cubicBezTo>
                            <a:pt x="297281" y="49450"/>
                            <a:pt x="299450" y="47282"/>
                            <a:pt x="299450" y="44679"/>
                          </a:cubicBezTo>
                          <a:cubicBezTo>
                            <a:pt x="299450" y="42076"/>
                            <a:pt x="297281" y="40052"/>
                            <a:pt x="294678" y="40052"/>
                          </a:cubicBezTo>
                          <a:cubicBezTo>
                            <a:pt x="292076" y="40052"/>
                            <a:pt x="290051" y="42076"/>
                            <a:pt x="290051" y="44679"/>
                          </a:cubicBezTo>
                          <a:lnTo>
                            <a:pt x="290051" y="44679"/>
                          </a:lnTo>
                          <a:close/>
                        </a:path>
                      </a:pathLst>
                    </a:custGeom>
                    <a:grpFill/>
                    <a:ln w="12700" cap="flat">
                      <a:solidFill>
                        <a:schemeClr val="tx1"/>
                      </a:solidFill>
                      <a:prstDash val="solid"/>
                      <a:miter lim="800000"/>
                      <a:headEnd/>
                      <a:tailEnd/>
                    </a:ln>
                  </p:spPr>
                  <p:txBody>
                    <a:bodyPr vert="horz" wrap="square" lIns="0" tIns="44821" rIns="0"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endParaRPr>
                    </a:p>
                  </p:txBody>
                </p:sp>
              </p:grpSp>
            </p:grpSp>
          </p:grpSp>
        </p:grpSp>
        <p:sp>
          <p:nvSpPr>
            <p:cNvPr id="25" name="Oval 24">
              <a:extLst>
                <a:ext uri="{FF2B5EF4-FFF2-40B4-BE49-F238E27FC236}">
                  <a16:creationId xmlns:a16="http://schemas.microsoft.com/office/drawing/2014/main" id="{611768C4-BCB1-C593-9692-353ADF22064A}"/>
                </a:ext>
              </a:extLst>
            </p:cNvPr>
            <p:cNvSpPr/>
            <p:nvPr/>
          </p:nvSpPr>
          <p:spPr bwMode="auto">
            <a:xfrm>
              <a:off x="2161902" y="1673147"/>
              <a:ext cx="493380" cy="493380"/>
            </a:xfrm>
            <a:prstGeom prst="ellipse">
              <a:avLst/>
            </a:prstGeom>
            <a:solidFill>
              <a:schemeClr val="bg1"/>
            </a:solidFill>
            <a:ln w="1905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0" name="Oval 29">
              <a:extLst>
                <a:ext uri="{FF2B5EF4-FFF2-40B4-BE49-F238E27FC236}">
                  <a16:creationId xmlns:a16="http://schemas.microsoft.com/office/drawing/2014/main" id="{28ECF0A0-53B6-8B0F-90CE-8B61F91EEF80}"/>
                </a:ext>
              </a:extLst>
            </p:cNvPr>
            <p:cNvSpPr/>
            <p:nvPr/>
          </p:nvSpPr>
          <p:spPr bwMode="auto">
            <a:xfrm>
              <a:off x="2161902" y="2486095"/>
              <a:ext cx="493380" cy="493380"/>
            </a:xfrm>
            <a:prstGeom prst="ellipse">
              <a:avLst/>
            </a:prstGeom>
            <a:solidFill>
              <a:schemeClr val="bg1"/>
            </a:solidFill>
            <a:ln w="1905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60" name="Group 59">
              <a:extLst>
                <a:ext uri="{FF2B5EF4-FFF2-40B4-BE49-F238E27FC236}">
                  <a16:creationId xmlns:a16="http://schemas.microsoft.com/office/drawing/2014/main" id="{15FCE9D9-CC34-5323-0770-2E3D1944292C}"/>
                </a:ext>
              </a:extLst>
            </p:cNvPr>
            <p:cNvGrpSpPr/>
            <p:nvPr/>
          </p:nvGrpSpPr>
          <p:grpSpPr>
            <a:xfrm>
              <a:off x="2154250" y="3299043"/>
              <a:ext cx="493380" cy="493380"/>
              <a:chOff x="599054" y="5671061"/>
              <a:chExt cx="493380" cy="493380"/>
            </a:xfrm>
          </p:grpSpPr>
          <p:sp>
            <p:nvSpPr>
              <p:cNvPr id="40" name="Oval 39">
                <a:extLst>
                  <a:ext uri="{FF2B5EF4-FFF2-40B4-BE49-F238E27FC236}">
                    <a16:creationId xmlns:a16="http://schemas.microsoft.com/office/drawing/2014/main" id="{C2F56A24-155D-63DA-6345-9CE4FB593BFD}"/>
                  </a:ext>
                </a:extLst>
              </p:cNvPr>
              <p:cNvSpPr/>
              <p:nvPr/>
            </p:nvSpPr>
            <p:spPr bwMode="auto">
              <a:xfrm>
                <a:off x="599054" y="5671061"/>
                <a:ext cx="493380" cy="493380"/>
              </a:xfrm>
              <a:prstGeom prst="ellipse">
                <a:avLst/>
              </a:prstGeom>
              <a:solidFill>
                <a:schemeClr val="bg1"/>
              </a:solidFill>
              <a:ln w="1905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34" name="Graphic 133">
                <a:extLst>
                  <a:ext uri="{FF2B5EF4-FFF2-40B4-BE49-F238E27FC236}">
                    <a16:creationId xmlns:a16="http://schemas.microsoft.com/office/drawing/2014/main" id="{E17BFA0A-ECE8-98CA-6CBD-6FA429FB42B8}"/>
                  </a:ext>
                  <a:ext uri="{C183D7F6-B498-43B3-948B-1728B52AA6E4}">
                    <adec:decorative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41659" y="5795187"/>
                <a:ext cx="208170" cy="245128"/>
              </a:xfrm>
              <a:prstGeom prst="rect">
                <a:avLst/>
              </a:prstGeom>
              <a:effectLst/>
            </p:spPr>
          </p:pic>
        </p:grpSp>
        <p:grpSp>
          <p:nvGrpSpPr>
            <p:cNvPr id="62" name="Group 61">
              <a:extLst>
                <a:ext uri="{FF2B5EF4-FFF2-40B4-BE49-F238E27FC236}">
                  <a16:creationId xmlns:a16="http://schemas.microsoft.com/office/drawing/2014/main" id="{EBB42C7C-90CB-AE48-C4CC-BD84A1CE4DF0}"/>
                </a:ext>
              </a:extLst>
            </p:cNvPr>
            <p:cNvGrpSpPr/>
            <p:nvPr/>
          </p:nvGrpSpPr>
          <p:grpSpPr>
            <a:xfrm>
              <a:off x="658866" y="5737887"/>
              <a:ext cx="493380" cy="493380"/>
              <a:chOff x="645846" y="6350639"/>
              <a:chExt cx="493380" cy="493380"/>
            </a:xfrm>
            <a:solidFill>
              <a:schemeClr val="bg1"/>
            </a:solidFill>
          </p:grpSpPr>
          <p:sp>
            <p:nvSpPr>
              <p:cNvPr id="54" name="Oval 53">
                <a:extLst>
                  <a:ext uri="{FF2B5EF4-FFF2-40B4-BE49-F238E27FC236}">
                    <a16:creationId xmlns:a16="http://schemas.microsoft.com/office/drawing/2014/main" id="{A911BDC8-7A3D-31B1-D8EC-8D596E045189}"/>
                  </a:ext>
                </a:extLst>
              </p:cNvPr>
              <p:cNvSpPr/>
              <p:nvPr/>
            </p:nvSpPr>
            <p:spPr bwMode="auto">
              <a:xfrm>
                <a:off x="645846" y="6350639"/>
                <a:ext cx="493380" cy="493380"/>
              </a:xfrm>
              <a:prstGeom prst="ellipse">
                <a:avLst/>
              </a:prstGeom>
              <a:solidFill>
                <a:schemeClr val="bg1"/>
              </a:solidFill>
              <a:ln w="1905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93" name="people_12" title="Icon of three people">
                <a:extLst>
                  <a:ext uri="{FF2B5EF4-FFF2-40B4-BE49-F238E27FC236}">
                    <a16:creationId xmlns:a16="http://schemas.microsoft.com/office/drawing/2014/main" id="{23A7368C-EDF4-0EF7-8976-E7AFCD6AD894}"/>
                  </a:ext>
                </a:extLst>
              </p:cNvPr>
              <p:cNvSpPr>
                <a:spLocks noChangeAspect="1" noEditPoints="1"/>
              </p:cNvSpPr>
              <p:nvPr/>
            </p:nvSpPr>
            <p:spPr bwMode="auto">
              <a:xfrm>
                <a:off x="752970" y="6478254"/>
                <a:ext cx="279133" cy="23815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grpFill/>
              <a:ln w="12700" cap="sq">
                <a:solidFill>
                  <a:schemeClr val="tx1"/>
                </a:solidFill>
                <a:prstDash val="solid"/>
                <a:miter lim="800000"/>
                <a:headEnd/>
                <a:tailEnd/>
              </a:ln>
            </p:spPr>
            <p:txBody>
              <a:bodyPr vert="horz" wrap="square" lIns="0" tIns="46630" rIns="0" bIns="46630" numCol="1" anchor="t" anchorCtr="0" compatLnSpc="1">
                <a:prstTxWarp prst="textNoShape">
                  <a:avLst/>
                </a:prstTxWarp>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F9C3266B-6BF5-0590-2EB1-A8597123D434}"/>
                </a:ext>
              </a:extLst>
            </p:cNvPr>
            <p:cNvGrpSpPr/>
            <p:nvPr/>
          </p:nvGrpSpPr>
          <p:grpSpPr>
            <a:xfrm>
              <a:off x="2901943" y="3299043"/>
              <a:ext cx="493380" cy="493380"/>
              <a:chOff x="599054" y="4743973"/>
              <a:chExt cx="493380" cy="493380"/>
            </a:xfrm>
            <a:solidFill>
              <a:schemeClr val="bg1"/>
            </a:solidFill>
          </p:grpSpPr>
          <p:sp>
            <p:nvSpPr>
              <p:cNvPr id="36" name="Oval 35">
                <a:extLst>
                  <a:ext uri="{FF2B5EF4-FFF2-40B4-BE49-F238E27FC236}">
                    <a16:creationId xmlns:a16="http://schemas.microsoft.com/office/drawing/2014/main" id="{D6E34B0F-3A05-C6F2-1B42-7AB73FEC1384}"/>
                  </a:ext>
                </a:extLst>
              </p:cNvPr>
              <p:cNvSpPr/>
              <p:nvPr/>
            </p:nvSpPr>
            <p:spPr bwMode="auto">
              <a:xfrm>
                <a:off x="599054" y="4743973"/>
                <a:ext cx="493380" cy="493380"/>
              </a:xfrm>
              <a:prstGeom prst="ellipse">
                <a:avLst/>
              </a:prstGeom>
              <a:solidFill>
                <a:schemeClr val="bg1"/>
              </a:solidFill>
              <a:ln w="1905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03" name="Group 102">
                <a:extLst>
                  <a:ext uri="{FF2B5EF4-FFF2-40B4-BE49-F238E27FC236}">
                    <a16:creationId xmlns:a16="http://schemas.microsoft.com/office/drawing/2014/main" id="{43CB55E3-21E8-DF40-BA0C-15735D17CC75}"/>
                  </a:ext>
                  <a:ext uri="{C183D7F6-B498-43B3-948B-1728B52AA6E4}">
                    <adec:decorative xmlns:adec="http://schemas.microsoft.com/office/drawing/2017/decorative" val="1"/>
                  </a:ext>
                </a:extLst>
              </p:cNvPr>
              <p:cNvGrpSpPr/>
              <p:nvPr/>
            </p:nvGrpSpPr>
            <p:grpSpPr>
              <a:xfrm>
                <a:off x="709482" y="4887813"/>
                <a:ext cx="272525" cy="205701"/>
                <a:chOff x="8901068" y="3516407"/>
                <a:chExt cx="502248" cy="379092"/>
              </a:xfrm>
              <a:grpFill/>
            </p:grpSpPr>
            <p:sp>
              <p:nvSpPr>
                <p:cNvPr id="120" name="Browser" title="Icon of a browser window">
                  <a:extLst>
                    <a:ext uri="{FF2B5EF4-FFF2-40B4-BE49-F238E27FC236}">
                      <a16:creationId xmlns:a16="http://schemas.microsoft.com/office/drawing/2014/main" id="{DF45AE32-FFD8-9A0D-B2A1-442F0ABFEAC2}"/>
                    </a:ext>
                  </a:extLst>
                </p:cNvPr>
                <p:cNvSpPr>
                  <a:spLocks noChangeAspect="1" noEditPoints="1"/>
                </p:cNvSpPr>
                <p:nvPr/>
              </p:nvSpPr>
              <p:spPr bwMode="auto">
                <a:xfrm>
                  <a:off x="8901068" y="3516407"/>
                  <a:ext cx="313566" cy="250951"/>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12700" cap="sq">
                  <a:solidFill>
                    <a:schemeClr val="tx1"/>
                  </a:solidFill>
                  <a:prstDash val="solid"/>
                  <a:miter lim="800000"/>
                  <a:headEnd/>
                  <a:tailEnd/>
                </a:ln>
              </p:spPr>
              <p:txBody>
                <a:bodyPr vert="horz" wrap="square" lIns="0" tIns="44821" rIns="0"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118" name="Browser" title="Icon of a browser window">
                  <a:extLst>
                    <a:ext uri="{FF2B5EF4-FFF2-40B4-BE49-F238E27FC236}">
                      <a16:creationId xmlns:a16="http://schemas.microsoft.com/office/drawing/2014/main" id="{2D894682-CF6C-8917-1537-6C2BA65AA123}"/>
                    </a:ext>
                  </a:extLst>
                </p:cNvPr>
                <p:cNvSpPr>
                  <a:spLocks noChangeAspect="1" noEditPoints="1"/>
                </p:cNvSpPr>
                <p:nvPr/>
              </p:nvSpPr>
              <p:spPr bwMode="auto">
                <a:xfrm>
                  <a:off x="9089750" y="3640235"/>
                  <a:ext cx="313566" cy="255264"/>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grpFill/>
                <a:ln w="12700" cap="sq">
                  <a:solidFill>
                    <a:schemeClr val="tx1"/>
                  </a:solidFill>
                  <a:prstDash val="solid"/>
                  <a:miter lim="800000"/>
                  <a:headEnd/>
                  <a:tailEnd/>
                </a:ln>
              </p:spPr>
              <p:txBody>
                <a:bodyPr vert="horz" wrap="square" lIns="0" tIns="44821" rIns="0"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119" name="Freeform: Shape 93">
                  <a:extLst>
                    <a:ext uri="{FF2B5EF4-FFF2-40B4-BE49-F238E27FC236}">
                      <a16:creationId xmlns:a16="http://schemas.microsoft.com/office/drawing/2014/main" id="{23612860-1F91-3EA2-2E03-947039EAE6EC}"/>
                    </a:ext>
                  </a:extLst>
                </p:cNvPr>
                <p:cNvSpPr/>
                <p:nvPr/>
              </p:nvSpPr>
              <p:spPr>
                <a:xfrm>
                  <a:off x="9227281" y="3746624"/>
                  <a:ext cx="79942" cy="99447"/>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grpFill/>
                <a:ln w="12700" cap="sq">
                  <a:solidFill>
                    <a:schemeClr val="tx1"/>
                  </a:solidFill>
                  <a:prstDash val="solid"/>
                  <a:miter lim="800000"/>
                  <a:headEnd/>
                  <a:tailEnd/>
                </a:ln>
              </p:spPr>
              <p:txBody>
                <a:bodyPr vert="horz" wrap="square" lIns="0" tIns="44821" rIns="0"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mn-cs"/>
                  </a:endParaRPr>
                </a:p>
              </p:txBody>
            </p:sp>
          </p:grpSp>
        </p:grpSp>
        <p:grpSp>
          <p:nvGrpSpPr>
            <p:cNvPr id="105" name="Group 104">
              <a:extLst>
                <a:ext uri="{FF2B5EF4-FFF2-40B4-BE49-F238E27FC236}">
                  <a16:creationId xmlns:a16="http://schemas.microsoft.com/office/drawing/2014/main" id="{EF4D1972-CF81-369A-738F-282E1B96F671}"/>
                </a:ext>
              </a:extLst>
            </p:cNvPr>
            <p:cNvGrpSpPr/>
            <p:nvPr/>
          </p:nvGrpSpPr>
          <p:grpSpPr>
            <a:xfrm>
              <a:off x="2901943" y="1673147"/>
              <a:ext cx="493380" cy="493380"/>
              <a:chOff x="2807596" y="5668267"/>
              <a:chExt cx="493380" cy="493380"/>
            </a:xfrm>
          </p:grpSpPr>
          <p:sp>
            <p:nvSpPr>
              <p:cNvPr id="53" name="Oval 52">
                <a:extLst>
                  <a:ext uri="{FF2B5EF4-FFF2-40B4-BE49-F238E27FC236}">
                    <a16:creationId xmlns:a16="http://schemas.microsoft.com/office/drawing/2014/main" id="{959324D6-FF99-77AD-9C81-ED939EFB203D}"/>
                  </a:ext>
                </a:extLst>
              </p:cNvPr>
              <p:cNvSpPr/>
              <p:nvPr/>
            </p:nvSpPr>
            <p:spPr bwMode="auto">
              <a:xfrm>
                <a:off x="2807596" y="5668267"/>
                <a:ext cx="493380" cy="493380"/>
              </a:xfrm>
              <a:prstGeom prst="ellipse">
                <a:avLst/>
              </a:prstGeom>
              <a:solidFill>
                <a:schemeClr val="bg1"/>
              </a:solidFill>
              <a:ln w="1905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31" name="Picture 130">
                <a:extLst>
                  <a:ext uri="{FF2B5EF4-FFF2-40B4-BE49-F238E27FC236}">
                    <a16:creationId xmlns:a16="http://schemas.microsoft.com/office/drawing/2014/main" id="{79ABE0EC-F4ED-528D-B9E0-2D75702A375A}"/>
                  </a:ext>
                  <a:ext uri="{C183D7F6-B498-43B3-948B-1728B52AA6E4}">
                    <adec:decorative xmlns:adec="http://schemas.microsoft.com/office/drawing/2017/decorative" val="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908795" y="5769466"/>
                <a:ext cx="290983" cy="290983"/>
              </a:xfrm>
              <a:prstGeom prst="rect">
                <a:avLst/>
              </a:prstGeom>
            </p:spPr>
          </p:pic>
        </p:grpSp>
        <p:grpSp>
          <p:nvGrpSpPr>
            <p:cNvPr id="91" name="Group 90">
              <a:extLst>
                <a:ext uri="{FF2B5EF4-FFF2-40B4-BE49-F238E27FC236}">
                  <a16:creationId xmlns:a16="http://schemas.microsoft.com/office/drawing/2014/main" id="{527E0A4D-D61A-CBBF-27C8-58FA82937853}"/>
                </a:ext>
              </a:extLst>
            </p:cNvPr>
            <p:cNvGrpSpPr/>
            <p:nvPr/>
          </p:nvGrpSpPr>
          <p:grpSpPr>
            <a:xfrm>
              <a:off x="2901943" y="4111991"/>
              <a:ext cx="493380" cy="493380"/>
              <a:chOff x="1554162" y="6442925"/>
              <a:chExt cx="493380" cy="493380"/>
            </a:xfrm>
          </p:grpSpPr>
          <p:sp>
            <p:nvSpPr>
              <p:cNvPr id="55" name="Oval 54">
                <a:extLst>
                  <a:ext uri="{FF2B5EF4-FFF2-40B4-BE49-F238E27FC236}">
                    <a16:creationId xmlns:a16="http://schemas.microsoft.com/office/drawing/2014/main" id="{61B0E673-9A88-A4F3-2C88-97267B28D45A}"/>
                  </a:ext>
                </a:extLst>
              </p:cNvPr>
              <p:cNvSpPr/>
              <p:nvPr/>
            </p:nvSpPr>
            <p:spPr bwMode="auto">
              <a:xfrm>
                <a:off x="1554162" y="6442925"/>
                <a:ext cx="493380" cy="493380"/>
              </a:xfrm>
              <a:prstGeom prst="ellipse">
                <a:avLst/>
              </a:prstGeom>
              <a:solidFill>
                <a:schemeClr val="bg1"/>
              </a:solidFill>
              <a:ln w="1905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75" name="Group 74">
                <a:extLst>
                  <a:ext uri="{FF2B5EF4-FFF2-40B4-BE49-F238E27FC236}">
                    <a16:creationId xmlns:a16="http://schemas.microsoft.com/office/drawing/2014/main" id="{7E7B42FE-B5D7-070D-D4E6-44650EB1373F}"/>
                  </a:ext>
                </a:extLst>
              </p:cNvPr>
              <p:cNvGrpSpPr/>
              <p:nvPr/>
            </p:nvGrpSpPr>
            <p:grpSpPr>
              <a:xfrm>
                <a:off x="1702245" y="6592487"/>
                <a:ext cx="197214" cy="194257"/>
                <a:chOff x="3578924" y="6663743"/>
                <a:chExt cx="197214" cy="194257"/>
              </a:xfrm>
            </p:grpSpPr>
            <p:sp>
              <p:nvSpPr>
                <p:cNvPr id="64" name="Freeform: Shape 63">
                  <a:extLst>
                    <a:ext uri="{FF2B5EF4-FFF2-40B4-BE49-F238E27FC236}">
                      <a16:creationId xmlns:a16="http://schemas.microsoft.com/office/drawing/2014/main" id="{1DDA5B2F-0628-7DC8-EAEA-5A74D45CBA95}"/>
                    </a:ext>
                  </a:extLst>
                </p:cNvPr>
                <p:cNvSpPr/>
                <p:nvPr/>
              </p:nvSpPr>
              <p:spPr>
                <a:xfrm>
                  <a:off x="3578924" y="6663743"/>
                  <a:ext cx="93728" cy="92250"/>
                </a:xfrm>
                <a:custGeom>
                  <a:avLst/>
                  <a:gdLst>
                    <a:gd name="connsiteX0" fmla="*/ 0 w 93728"/>
                    <a:gd name="connsiteY0" fmla="*/ 0 h 92250"/>
                    <a:gd name="connsiteX1" fmla="*/ 93729 w 93728"/>
                    <a:gd name="connsiteY1" fmla="*/ 0 h 92250"/>
                    <a:gd name="connsiteX2" fmla="*/ 93729 w 93728"/>
                    <a:gd name="connsiteY2" fmla="*/ 92250 h 92250"/>
                    <a:gd name="connsiteX3" fmla="*/ 0 w 93728"/>
                    <a:gd name="connsiteY3" fmla="*/ 92250 h 92250"/>
                  </a:gdLst>
                  <a:ahLst/>
                  <a:cxnLst>
                    <a:cxn ang="0">
                      <a:pos x="connsiteX0" y="connsiteY0"/>
                    </a:cxn>
                    <a:cxn ang="0">
                      <a:pos x="connsiteX1" y="connsiteY1"/>
                    </a:cxn>
                    <a:cxn ang="0">
                      <a:pos x="connsiteX2" y="connsiteY2"/>
                    </a:cxn>
                    <a:cxn ang="0">
                      <a:pos x="connsiteX3" y="connsiteY3"/>
                    </a:cxn>
                  </a:cxnLst>
                  <a:rect l="l" t="t" r="r" b="b"/>
                  <a:pathLst>
                    <a:path w="93728" h="92250">
                      <a:moveTo>
                        <a:pt x="0" y="0"/>
                      </a:moveTo>
                      <a:lnTo>
                        <a:pt x="93729" y="0"/>
                      </a:lnTo>
                      <a:lnTo>
                        <a:pt x="93729" y="92250"/>
                      </a:lnTo>
                      <a:lnTo>
                        <a:pt x="0" y="92250"/>
                      </a:lnTo>
                      <a:close/>
                    </a:path>
                  </a:pathLst>
                </a:custGeom>
                <a:solidFill>
                  <a:schemeClr val="accent1"/>
                </a:solidFill>
                <a:ln w="2933" cap="flat">
                  <a:noFill/>
                  <a:prstDash val="solid"/>
                  <a:miter/>
                </a:ln>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42AEB901-F657-CD0A-FAAA-23AD44E45CA1}"/>
                    </a:ext>
                  </a:extLst>
                </p:cNvPr>
                <p:cNvSpPr/>
                <p:nvPr/>
              </p:nvSpPr>
              <p:spPr>
                <a:xfrm>
                  <a:off x="3682410" y="6663743"/>
                  <a:ext cx="93728" cy="92250"/>
                </a:xfrm>
                <a:custGeom>
                  <a:avLst/>
                  <a:gdLst>
                    <a:gd name="connsiteX0" fmla="*/ 0 w 93728"/>
                    <a:gd name="connsiteY0" fmla="*/ 0 h 92250"/>
                    <a:gd name="connsiteX1" fmla="*/ 93729 w 93728"/>
                    <a:gd name="connsiteY1" fmla="*/ 0 h 92250"/>
                    <a:gd name="connsiteX2" fmla="*/ 93729 w 93728"/>
                    <a:gd name="connsiteY2" fmla="*/ 92250 h 92250"/>
                    <a:gd name="connsiteX3" fmla="*/ 0 w 93728"/>
                    <a:gd name="connsiteY3" fmla="*/ 92250 h 92250"/>
                  </a:gdLst>
                  <a:ahLst/>
                  <a:cxnLst>
                    <a:cxn ang="0">
                      <a:pos x="connsiteX0" y="connsiteY0"/>
                    </a:cxn>
                    <a:cxn ang="0">
                      <a:pos x="connsiteX1" y="connsiteY1"/>
                    </a:cxn>
                    <a:cxn ang="0">
                      <a:pos x="connsiteX2" y="connsiteY2"/>
                    </a:cxn>
                    <a:cxn ang="0">
                      <a:pos x="connsiteX3" y="connsiteY3"/>
                    </a:cxn>
                  </a:cxnLst>
                  <a:rect l="l" t="t" r="r" b="b"/>
                  <a:pathLst>
                    <a:path w="93728" h="92250">
                      <a:moveTo>
                        <a:pt x="0" y="0"/>
                      </a:moveTo>
                      <a:lnTo>
                        <a:pt x="93729" y="0"/>
                      </a:lnTo>
                      <a:lnTo>
                        <a:pt x="93729" y="92250"/>
                      </a:lnTo>
                      <a:lnTo>
                        <a:pt x="0" y="92250"/>
                      </a:lnTo>
                      <a:close/>
                    </a:path>
                  </a:pathLst>
                </a:custGeom>
                <a:solidFill>
                  <a:schemeClr val="accent1"/>
                </a:solidFill>
                <a:ln w="2933" cap="flat">
                  <a:noFill/>
                  <a:prstDash val="solid"/>
                  <a:miter/>
                </a:ln>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4FE239E1-C374-4E6F-5757-A26627069189}"/>
                    </a:ext>
                  </a:extLst>
                </p:cNvPr>
                <p:cNvSpPr/>
                <p:nvPr/>
              </p:nvSpPr>
              <p:spPr>
                <a:xfrm>
                  <a:off x="3578924" y="6765750"/>
                  <a:ext cx="93728" cy="92250"/>
                </a:xfrm>
                <a:custGeom>
                  <a:avLst/>
                  <a:gdLst>
                    <a:gd name="connsiteX0" fmla="*/ 0 w 93728"/>
                    <a:gd name="connsiteY0" fmla="*/ 0 h 92250"/>
                    <a:gd name="connsiteX1" fmla="*/ 93729 w 93728"/>
                    <a:gd name="connsiteY1" fmla="*/ 0 h 92250"/>
                    <a:gd name="connsiteX2" fmla="*/ 93729 w 93728"/>
                    <a:gd name="connsiteY2" fmla="*/ 92250 h 92250"/>
                    <a:gd name="connsiteX3" fmla="*/ 0 w 93728"/>
                    <a:gd name="connsiteY3" fmla="*/ 92250 h 92250"/>
                  </a:gdLst>
                  <a:ahLst/>
                  <a:cxnLst>
                    <a:cxn ang="0">
                      <a:pos x="connsiteX0" y="connsiteY0"/>
                    </a:cxn>
                    <a:cxn ang="0">
                      <a:pos x="connsiteX1" y="connsiteY1"/>
                    </a:cxn>
                    <a:cxn ang="0">
                      <a:pos x="connsiteX2" y="connsiteY2"/>
                    </a:cxn>
                    <a:cxn ang="0">
                      <a:pos x="connsiteX3" y="connsiteY3"/>
                    </a:cxn>
                  </a:cxnLst>
                  <a:rect l="l" t="t" r="r" b="b"/>
                  <a:pathLst>
                    <a:path w="93728" h="92250">
                      <a:moveTo>
                        <a:pt x="0" y="0"/>
                      </a:moveTo>
                      <a:lnTo>
                        <a:pt x="93729" y="0"/>
                      </a:lnTo>
                      <a:lnTo>
                        <a:pt x="93729" y="92250"/>
                      </a:lnTo>
                      <a:lnTo>
                        <a:pt x="0" y="92250"/>
                      </a:lnTo>
                      <a:close/>
                    </a:path>
                  </a:pathLst>
                </a:custGeom>
                <a:solidFill>
                  <a:schemeClr val="accent1"/>
                </a:solidFill>
                <a:ln w="2933" cap="flat">
                  <a:noFill/>
                  <a:prstDash val="solid"/>
                  <a:miter/>
                </a:ln>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113F46E5-B45A-AD45-FA71-3396D04A18E2}"/>
                    </a:ext>
                  </a:extLst>
                </p:cNvPr>
                <p:cNvSpPr/>
                <p:nvPr/>
              </p:nvSpPr>
              <p:spPr>
                <a:xfrm>
                  <a:off x="3682410" y="6765750"/>
                  <a:ext cx="93728" cy="92250"/>
                </a:xfrm>
                <a:custGeom>
                  <a:avLst/>
                  <a:gdLst>
                    <a:gd name="connsiteX0" fmla="*/ 0 w 93728"/>
                    <a:gd name="connsiteY0" fmla="*/ 0 h 92250"/>
                    <a:gd name="connsiteX1" fmla="*/ 93729 w 93728"/>
                    <a:gd name="connsiteY1" fmla="*/ 0 h 92250"/>
                    <a:gd name="connsiteX2" fmla="*/ 93729 w 93728"/>
                    <a:gd name="connsiteY2" fmla="*/ 92250 h 92250"/>
                    <a:gd name="connsiteX3" fmla="*/ 0 w 93728"/>
                    <a:gd name="connsiteY3" fmla="*/ 92250 h 92250"/>
                  </a:gdLst>
                  <a:ahLst/>
                  <a:cxnLst>
                    <a:cxn ang="0">
                      <a:pos x="connsiteX0" y="connsiteY0"/>
                    </a:cxn>
                    <a:cxn ang="0">
                      <a:pos x="connsiteX1" y="connsiteY1"/>
                    </a:cxn>
                    <a:cxn ang="0">
                      <a:pos x="connsiteX2" y="connsiteY2"/>
                    </a:cxn>
                    <a:cxn ang="0">
                      <a:pos x="connsiteX3" y="connsiteY3"/>
                    </a:cxn>
                  </a:cxnLst>
                  <a:rect l="l" t="t" r="r" b="b"/>
                  <a:pathLst>
                    <a:path w="93728" h="92250">
                      <a:moveTo>
                        <a:pt x="0" y="0"/>
                      </a:moveTo>
                      <a:lnTo>
                        <a:pt x="93729" y="0"/>
                      </a:lnTo>
                      <a:lnTo>
                        <a:pt x="93729" y="92250"/>
                      </a:lnTo>
                      <a:lnTo>
                        <a:pt x="0" y="92250"/>
                      </a:lnTo>
                      <a:close/>
                    </a:path>
                  </a:pathLst>
                </a:custGeom>
                <a:solidFill>
                  <a:schemeClr val="accent1"/>
                </a:solidFill>
                <a:ln w="2933" cap="flat">
                  <a:noFill/>
                  <a:prstDash val="solid"/>
                  <a:miter/>
                </a:ln>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24" name="Group 1023">
              <a:extLst>
                <a:ext uri="{FF2B5EF4-FFF2-40B4-BE49-F238E27FC236}">
                  <a16:creationId xmlns:a16="http://schemas.microsoft.com/office/drawing/2014/main" id="{01E83655-B7B2-1A42-C3BA-48D73C595FFE}"/>
                </a:ext>
              </a:extLst>
            </p:cNvPr>
            <p:cNvGrpSpPr/>
            <p:nvPr/>
          </p:nvGrpSpPr>
          <p:grpSpPr>
            <a:xfrm>
              <a:off x="658866" y="4924939"/>
              <a:ext cx="493380" cy="493380"/>
              <a:chOff x="658866" y="4924939"/>
              <a:chExt cx="493380" cy="493380"/>
            </a:xfrm>
          </p:grpSpPr>
          <p:sp>
            <p:nvSpPr>
              <p:cNvPr id="70" name="Oval 69">
                <a:extLst>
                  <a:ext uri="{FF2B5EF4-FFF2-40B4-BE49-F238E27FC236}">
                    <a16:creationId xmlns:a16="http://schemas.microsoft.com/office/drawing/2014/main" id="{A83B76F0-E1BC-E789-523D-CFE5194ABC37}"/>
                  </a:ext>
                </a:extLst>
              </p:cNvPr>
              <p:cNvSpPr/>
              <p:nvPr/>
            </p:nvSpPr>
            <p:spPr bwMode="auto">
              <a:xfrm>
                <a:off x="658866" y="4924939"/>
                <a:ext cx="493380" cy="493380"/>
              </a:xfrm>
              <a:prstGeom prst="ellipse">
                <a:avLst/>
              </a:prstGeom>
              <a:solidFill>
                <a:schemeClr val="bg1"/>
              </a:solidFill>
              <a:ln w="1905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1E5CC9AA-86B4-51A2-C45A-E19BCF26C1D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6834" y="5082864"/>
                <a:ext cx="357444" cy="1775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0" name="Group 189">
              <a:extLst>
                <a:ext uri="{FF2B5EF4-FFF2-40B4-BE49-F238E27FC236}">
                  <a16:creationId xmlns:a16="http://schemas.microsoft.com/office/drawing/2014/main" id="{5B8D63BB-A902-01FB-120E-E624A5836CF5}"/>
                </a:ext>
              </a:extLst>
            </p:cNvPr>
            <p:cNvGrpSpPr/>
            <p:nvPr/>
          </p:nvGrpSpPr>
          <p:grpSpPr>
            <a:xfrm>
              <a:off x="1406558" y="5737887"/>
              <a:ext cx="493380" cy="493380"/>
              <a:chOff x="1421290" y="4924939"/>
              <a:chExt cx="493380" cy="493380"/>
            </a:xfrm>
          </p:grpSpPr>
          <p:sp>
            <p:nvSpPr>
              <p:cNvPr id="76" name="Oval 75">
                <a:extLst>
                  <a:ext uri="{FF2B5EF4-FFF2-40B4-BE49-F238E27FC236}">
                    <a16:creationId xmlns:a16="http://schemas.microsoft.com/office/drawing/2014/main" id="{894E4603-5ABD-7414-B513-CCB0E7ABAC0B}"/>
                  </a:ext>
                </a:extLst>
              </p:cNvPr>
              <p:cNvSpPr/>
              <p:nvPr/>
            </p:nvSpPr>
            <p:spPr bwMode="auto">
              <a:xfrm>
                <a:off x="1421290" y="4924939"/>
                <a:ext cx="493380" cy="493380"/>
              </a:xfrm>
              <a:prstGeom prst="ellipse">
                <a:avLst/>
              </a:prstGeom>
              <a:solidFill>
                <a:schemeClr val="bg1"/>
              </a:solidFill>
              <a:ln w="1905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028" name="Picture 4">
                <a:extLst>
                  <a:ext uri="{FF2B5EF4-FFF2-40B4-BE49-F238E27FC236}">
                    <a16:creationId xmlns:a16="http://schemas.microsoft.com/office/drawing/2014/main" id="{BACF4660-43E5-E11C-2C21-A83D282CAF5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63541" y="5056632"/>
                <a:ext cx="408878" cy="2299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5" name="Group 184">
              <a:extLst>
                <a:ext uri="{FF2B5EF4-FFF2-40B4-BE49-F238E27FC236}">
                  <a16:creationId xmlns:a16="http://schemas.microsoft.com/office/drawing/2014/main" id="{11E9D492-7F18-2563-4E85-78A2F374E595}"/>
                </a:ext>
              </a:extLst>
            </p:cNvPr>
            <p:cNvGrpSpPr/>
            <p:nvPr/>
          </p:nvGrpSpPr>
          <p:grpSpPr>
            <a:xfrm>
              <a:off x="2161902" y="4924939"/>
              <a:ext cx="493380" cy="493380"/>
              <a:chOff x="2161616" y="4924939"/>
              <a:chExt cx="493380" cy="493380"/>
            </a:xfrm>
          </p:grpSpPr>
          <p:sp>
            <p:nvSpPr>
              <p:cNvPr id="109" name="Oval 108">
                <a:extLst>
                  <a:ext uri="{FF2B5EF4-FFF2-40B4-BE49-F238E27FC236}">
                    <a16:creationId xmlns:a16="http://schemas.microsoft.com/office/drawing/2014/main" id="{387DE32D-772B-75FF-10D2-BED3FA8B639C}"/>
                  </a:ext>
                </a:extLst>
              </p:cNvPr>
              <p:cNvSpPr/>
              <p:nvPr/>
            </p:nvSpPr>
            <p:spPr bwMode="auto">
              <a:xfrm>
                <a:off x="2161616" y="4924939"/>
                <a:ext cx="493380" cy="493380"/>
              </a:xfrm>
              <a:prstGeom prst="ellipse">
                <a:avLst/>
              </a:prstGeom>
              <a:solidFill>
                <a:schemeClr val="bg1"/>
              </a:solidFill>
              <a:ln w="1905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030" name="Picture 6">
                <a:extLst>
                  <a:ext uri="{FF2B5EF4-FFF2-40B4-BE49-F238E27FC236}">
                    <a16:creationId xmlns:a16="http://schemas.microsoft.com/office/drawing/2014/main" id="{A1A5D1D8-DB40-79A1-0BFA-E7CEF58542E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62979" y="5033633"/>
                <a:ext cx="490654" cy="2759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4" name="Group 183">
              <a:extLst>
                <a:ext uri="{FF2B5EF4-FFF2-40B4-BE49-F238E27FC236}">
                  <a16:creationId xmlns:a16="http://schemas.microsoft.com/office/drawing/2014/main" id="{0FC3A203-4BE1-2AB0-547A-403ECE0A0F40}"/>
                </a:ext>
              </a:extLst>
            </p:cNvPr>
            <p:cNvGrpSpPr/>
            <p:nvPr/>
          </p:nvGrpSpPr>
          <p:grpSpPr>
            <a:xfrm>
              <a:off x="1406558" y="2486095"/>
              <a:ext cx="493380" cy="493380"/>
              <a:chOff x="2901943" y="4924939"/>
              <a:chExt cx="493380" cy="493380"/>
            </a:xfrm>
          </p:grpSpPr>
          <p:sp>
            <p:nvSpPr>
              <p:cNvPr id="125" name="Oval 124">
                <a:extLst>
                  <a:ext uri="{FF2B5EF4-FFF2-40B4-BE49-F238E27FC236}">
                    <a16:creationId xmlns:a16="http://schemas.microsoft.com/office/drawing/2014/main" id="{A383D0C5-CC83-D099-CF4D-33FF585442E1}"/>
                  </a:ext>
                </a:extLst>
              </p:cNvPr>
              <p:cNvSpPr/>
              <p:nvPr/>
            </p:nvSpPr>
            <p:spPr bwMode="auto">
              <a:xfrm>
                <a:off x="2901943" y="4924939"/>
                <a:ext cx="493380" cy="493380"/>
              </a:xfrm>
              <a:prstGeom prst="ellipse">
                <a:avLst/>
              </a:prstGeom>
              <a:solidFill>
                <a:schemeClr val="bg1"/>
              </a:solidFill>
              <a:ln w="1905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032" name="Picture 8">
                <a:extLst>
                  <a:ext uri="{FF2B5EF4-FFF2-40B4-BE49-F238E27FC236}">
                    <a16:creationId xmlns:a16="http://schemas.microsoft.com/office/drawing/2014/main" id="{A09D9140-EBBE-AD8C-1B43-44C68E5B751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93394" y="5016390"/>
                <a:ext cx="310478" cy="3104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1" name="Group 190">
              <a:extLst>
                <a:ext uri="{FF2B5EF4-FFF2-40B4-BE49-F238E27FC236}">
                  <a16:creationId xmlns:a16="http://schemas.microsoft.com/office/drawing/2014/main" id="{FBEACB50-6280-5A92-5277-B043DC20EAE7}"/>
                </a:ext>
              </a:extLst>
            </p:cNvPr>
            <p:cNvGrpSpPr/>
            <p:nvPr/>
          </p:nvGrpSpPr>
          <p:grpSpPr>
            <a:xfrm>
              <a:off x="2854152" y="5737887"/>
              <a:ext cx="588963" cy="493380"/>
              <a:chOff x="605480" y="5737887"/>
              <a:chExt cx="588963" cy="493380"/>
            </a:xfrm>
          </p:grpSpPr>
          <p:sp>
            <p:nvSpPr>
              <p:cNvPr id="68" name="Oval 67">
                <a:extLst>
                  <a:ext uri="{FF2B5EF4-FFF2-40B4-BE49-F238E27FC236}">
                    <a16:creationId xmlns:a16="http://schemas.microsoft.com/office/drawing/2014/main" id="{C1F492CC-0528-0392-76AA-D3376786D9B9}"/>
                  </a:ext>
                </a:extLst>
              </p:cNvPr>
              <p:cNvSpPr/>
              <p:nvPr/>
            </p:nvSpPr>
            <p:spPr bwMode="auto">
              <a:xfrm>
                <a:off x="658866" y="5737887"/>
                <a:ext cx="493380" cy="493380"/>
              </a:xfrm>
              <a:prstGeom prst="ellipse">
                <a:avLst/>
              </a:prstGeom>
              <a:solidFill>
                <a:schemeClr val="bg1"/>
              </a:solidFill>
              <a:ln w="1905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034" name="Picture 10">
                <a:extLst>
                  <a:ext uri="{FF2B5EF4-FFF2-40B4-BE49-F238E27FC236}">
                    <a16:creationId xmlns:a16="http://schemas.microsoft.com/office/drawing/2014/main" id="{87676FB0-DA98-5FAD-674A-730DE667F1B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5480" y="5818931"/>
                <a:ext cx="588963" cy="3312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7" name="Group 186">
              <a:extLst>
                <a:ext uri="{FF2B5EF4-FFF2-40B4-BE49-F238E27FC236}">
                  <a16:creationId xmlns:a16="http://schemas.microsoft.com/office/drawing/2014/main" id="{C3DA3720-E6C7-DA13-A4A9-0E3442F271EC}"/>
                </a:ext>
              </a:extLst>
            </p:cNvPr>
            <p:cNvGrpSpPr/>
            <p:nvPr/>
          </p:nvGrpSpPr>
          <p:grpSpPr>
            <a:xfrm>
              <a:off x="658866" y="3299043"/>
              <a:ext cx="493380" cy="493380"/>
              <a:chOff x="1421290" y="5737887"/>
              <a:chExt cx="493380" cy="493380"/>
            </a:xfrm>
          </p:grpSpPr>
          <p:sp>
            <p:nvSpPr>
              <p:cNvPr id="86" name="Oval 85">
                <a:extLst>
                  <a:ext uri="{FF2B5EF4-FFF2-40B4-BE49-F238E27FC236}">
                    <a16:creationId xmlns:a16="http://schemas.microsoft.com/office/drawing/2014/main" id="{18359743-5837-E7FE-5783-0A658F712B31}"/>
                  </a:ext>
                </a:extLst>
              </p:cNvPr>
              <p:cNvSpPr/>
              <p:nvPr/>
            </p:nvSpPr>
            <p:spPr bwMode="auto">
              <a:xfrm>
                <a:off x="1421290" y="5737887"/>
                <a:ext cx="493380" cy="493380"/>
              </a:xfrm>
              <a:prstGeom prst="ellipse">
                <a:avLst/>
              </a:prstGeom>
              <a:solidFill>
                <a:schemeClr val="bg1"/>
              </a:solidFill>
              <a:ln w="1905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036" name="Picture 12">
                <a:extLst>
                  <a:ext uri="{FF2B5EF4-FFF2-40B4-BE49-F238E27FC236}">
                    <a16:creationId xmlns:a16="http://schemas.microsoft.com/office/drawing/2014/main" id="{997B1E3C-91FB-9F33-8FCC-117E801C64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96665" y="5850188"/>
                <a:ext cx="342630" cy="268778"/>
              </a:xfrm>
              <a:prstGeom prst="rect">
                <a:avLst/>
              </a:prstGeom>
              <a:noFill/>
              <a:extLst>
                <a:ext uri="{909E8E84-426E-40DD-AFC4-6F175D3DCCD1}">
                  <a14:hiddenFill xmlns:a14="http://schemas.microsoft.com/office/drawing/2010/main">
                    <a:solidFill>
                      <a:srgbClr val="FFFFFF"/>
                    </a:solidFill>
                  </a14:hiddenFill>
                </a:ext>
              </a:extLst>
            </p:spPr>
          </p:pic>
        </p:grpSp>
        <p:sp>
          <p:nvSpPr>
            <p:cNvPr id="94" name="Oval 93">
              <a:extLst>
                <a:ext uri="{FF2B5EF4-FFF2-40B4-BE49-F238E27FC236}">
                  <a16:creationId xmlns:a16="http://schemas.microsoft.com/office/drawing/2014/main" id="{2CD85CF4-6CA4-47B8-DAD3-5D2767692FE7}"/>
                </a:ext>
              </a:extLst>
            </p:cNvPr>
            <p:cNvSpPr/>
            <p:nvPr/>
          </p:nvSpPr>
          <p:spPr bwMode="auto">
            <a:xfrm>
              <a:off x="2161902" y="5737887"/>
              <a:ext cx="493380" cy="493380"/>
            </a:xfrm>
            <a:prstGeom prst="ellipse">
              <a:avLst/>
            </a:prstGeom>
            <a:solidFill>
              <a:schemeClr val="bg1"/>
            </a:solidFill>
            <a:ln w="1905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74" name="Group 173">
              <a:extLst>
                <a:ext uri="{FF2B5EF4-FFF2-40B4-BE49-F238E27FC236}">
                  <a16:creationId xmlns:a16="http://schemas.microsoft.com/office/drawing/2014/main" id="{C17892D2-E4B2-34AB-EA11-686ED72BDFD9}"/>
                </a:ext>
              </a:extLst>
            </p:cNvPr>
            <p:cNvGrpSpPr/>
            <p:nvPr/>
          </p:nvGrpSpPr>
          <p:grpSpPr>
            <a:xfrm>
              <a:off x="2901943" y="2486095"/>
              <a:ext cx="493380" cy="493380"/>
              <a:chOff x="2901943" y="5737887"/>
              <a:chExt cx="493380" cy="493380"/>
            </a:xfrm>
          </p:grpSpPr>
          <p:sp>
            <p:nvSpPr>
              <p:cNvPr id="117" name="Oval 116">
                <a:extLst>
                  <a:ext uri="{FF2B5EF4-FFF2-40B4-BE49-F238E27FC236}">
                    <a16:creationId xmlns:a16="http://schemas.microsoft.com/office/drawing/2014/main" id="{E247BF52-525E-BD5F-0472-A943B6E6C8A1}"/>
                  </a:ext>
                </a:extLst>
              </p:cNvPr>
              <p:cNvSpPr/>
              <p:nvPr/>
            </p:nvSpPr>
            <p:spPr bwMode="auto">
              <a:xfrm>
                <a:off x="2901943" y="5737887"/>
                <a:ext cx="493380" cy="493380"/>
              </a:xfrm>
              <a:prstGeom prst="ellipse">
                <a:avLst/>
              </a:prstGeom>
              <a:solidFill>
                <a:schemeClr val="bg1"/>
              </a:solidFill>
              <a:ln w="1905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044" name="Picture 20">
                <a:extLst>
                  <a:ext uri="{FF2B5EF4-FFF2-40B4-BE49-F238E27FC236}">
                    <a16:creationId xmlns:a16="http://schemas.microsoft.com/office/drawing/2014/main" id="{3550FAA5-65FD-8824-21C4-A8F99A14A15B}"/>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r="76775"/>
              <a:stretch/>
            </p:blipFill>
            <p:spPr bwMode="auto">
              <a:xfrm>
                <a:off x="2988630" y="5858567"/>
                <a:ext cx="320007" cy="25202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3" name="Picture 2" descr="Cisco Logo and symbol, meaning, history, PNG, brand">
            <a:extLst>
              <a:ext uri="{FF2B5EF4-FFF2-40B4-BE49-F238E27FC236}">
                <a16:creationId xmlns:a16="http://schemas.microsoft.com/office/drawing/2014/main" id="{011AFFF7-255E-BB4F-255B-5E44E4EA6DB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89050" y="5879380"/>
            <a:ext cx="421240" cy="221974"/>
          </a:xfrm>
          <a:prstGeom prst="rect">
            <a:avLst/>
          </a:prstGeom>
          <a:noFill/>
          <a:extLst>
            <a:ext uri="{909E8E84-426E-40DD-AFC4-6F175D3DCCD1}">
              <a14:hiddenFill xmlns:a14="http://schemas.microsoft.com/office/drawing/2010/main">
                <a:solidFill>
                  <a:srgbClr val="FFFFFF"/>
                </a:solidFill>
              </a14:hiddenFill>
            </a:ext>
          </a:extLst>
        </p:spPr>
      </p:pic>
      <p:grpSp>
        <p:nvGrpSpPr>
          <p:cNvPr id="97" name="Group 96">
            <a:extLst>
              <a:ext uri="{FF2B5EF4-FFF2-40B4-BE49-F238E27FC236}">
                <a16:creationId xmlns:a16="http://schemas.microsoft.com/office/drawing/2014/main" id="{3C88E25F-22DF-1302-190C-7347AC8BA53D}"/>
              </a:ext>
            </a:extLst>
          </p:cNvPr>
          <p:cNvGrpSpPr/>
          <p:nvPr/>
        </p:nvGrpSpPr>
        <p:grpSpPr>
          <a:xfrm>
            <a:off x="9007804" y="1417319"/>
            <a:ext cx="2595233" cy="4980345"/>
            <a:chOff x="9007804" y="1417319"/>
            <a:chExt cx="2595233" cy="4980345"/>
          </a:xfrm>
        </p:grpSpPr>
        <p:sp>
          <p:nvSpPr>
            <p:cNvPr id="45" name="Oval 44">
              <a:extLst>
                <a:ext uri="{FF2B5EF4-FFF2-40B4-BE49-F238E27FC236}">
                  <a16:creationId xmlns:a16="http://schemas.microsoft.com/office/drawing/2014/main" id="{BA93E2AE-38F1-8379-697D-91DF2DF70203}"/>
                </a:ext>
                <a:ext uri="{C183D7F6-B498-43B3-948B-1728B52AA6E4}">
                  <adec:decorative xmlns:adec="http://schemas.microsoft.com/office/drawing/2017/decorative" val="1"/>
                </a:ext>
              </a:extLst>
            </p:cNvPr>
            <p:cNvSpPr/>
            <p:nvPr/>
          </p:nvSpPr>
          <p:spPr bwMode="auto">
            <a:xfrm>
              <a:off x="9032053" y="1845591"/>
              <a:ext cx="78160" cy="78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B071A743-D875-63EA-2DB4-80A149DB6EEE}"/>
                </a:ext>
                <a:ext uri="{C183D7F6-B498-43B3-948B-1728B52AA6E4}">
                  <adec:decorative xmlns:adec="http://schemas.microsoft.com/office/drawing/2017/decorative" val="1"/>
                </a:ext>
              </a:extLst>
            </p:cNvPr>
            <p:cNvSpPr/>
            <p:nvPr/>
          </p:nvSpPr>
          <p:spPr bwMode="auto">
            <a:xfrm>
              <a:off x="9032053" y="2912818"/>
              <a:ext cx="78160" cy="78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C3CB4056-D97D-1124-7191-C38F9CA291F9}"/>
                </a:ext>
                <a:ext uri="{C183D7F6-B498-43B3-948B-1728B52AA6E4}">
                  <adec:decorative xmlns:adec="http://schemas.microsoft.com/office/drawing/2017/decorative" val="1"/>
                </a:ext>
              </a:extLst>
            </p:cNvPr>
            <p:cNvSpPr/>
            <p:nvPr/>
          </p:nvSpPr>
          <p:spPr bwMode="auto">
            <a:xfrm>
              <a:off x="9032053" y="3958076"/>
              <a:ext cx="78160" cy="78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203504BA-C6E9-E347-9D7D-374425ABB575}"/>
                </a:ext>
                <a:ext uri="{C183D7F6-B498-43B3-948B-1728B52AA6E4}">
                  <adec:decorative xmlns:adec="http://schemas.microsoft.com/office/drawing/2017/decorative" val="1"/>
                </a:ext>
              </a:extLst>
            </p:cNvPr>
            <p:cNvSpPr/>
            <p:nvPr/>
          </p:nvSpPr>
          <p:spPr bwMode="auto">
            <a:xfrm>
              <a:off x="9032053" y="5020021"/>
              <a:ext cx="78160" cy="7816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15AB7EE3-AE81-6D42-9656-D459D463F89B}"/>
                </a:ext>
              </a:extLst>
            </p:cNvPr>
            <p:cNvSpPr/>
            <p:nvPr/>
          </p:nvSpPr>
          <p:spPr bwMode="auto">
            <a:xfrm>
              <a:off x="9007804" y="1417319"/>
              <a:ext cx="2595233" cy="934705"/>
            </a:xfrm>
            <a:prstGeom prst="roundRect">
              <a:avLst>
                <a:gd name="adj" fmla="val 12893"/>
              </a:avLst>
            </a:prstGeom>
            <a:solidFill>
              <a:srgbClr val="F2F2F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91440" rIns="91440" bIns="9144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ct val="0"/>
                </a:spcBef>
                <a:spcAft>
                  <a:spcPts val="600"/>
                </a:spcAft>
                <a:buClrTx/>
                <a:buSzTx/>
                <a:buFontTx/>
                <a:buNone/>
                <a:tabLst/>
                <a:defRPr/>
              </a:pPr>
              <a:r>
                <a:rPr kumimoji="0" lang="en-US" sz="1800" b="0" i="0" u="none" strike="noStrike" kern="1200" cap="none" spc="-50" normalizeH="0" baseline="0" noProof="0">
                  <a:ln w="3175">
                    <a:noFill/>
                  </a:ln>
                  <a:gradFill>
                    <a:gsLst>
                      <a:gs pos="0">
                        <a:srgbClr val="243A5E"/>
                      </a:gs>
                      <a:gs pos="100000">
                        <a:srgbClr val="0078D4"/>
                      </a:gs>
                    </a:gsLst>
                    <a:lin ang="2700000" scaled="1"/>
                  </a:gradFill>
                  <a:effectLst/>
                  <a:uLnTx/>
                  <a:uFillTx/>
                  <a:latin typeface="Segoe UI Semibold"/>
                  <a:ea typeface="+mn-ea"/>
                  <a:cs typeface="Segoe UI" pitchFamily="34" charset="0"/>
                </a:rPr>
                <a:t>Prevent</a:t>
              </a:r>
            </a:p>
          </p:txBody>
        </p:sp>
        <p:sp>
          <p:nvSpPr>
            <p:cNvPr id="61" name="Rectangle: Rounded Corners 60">
              <a:extLst>
                <a:ext uri="{FF2B5EF4-FFF2-40B4-BE49-F238E27FC236}">
                  <a16:creationId xmlns:a16="http://schemas.microsoft.com/office/drawing/2014/main" id="{0DDB33C5-357E-6AA0-0BA4-4E227A4393DB}"/>
                </a:ext>
              </a:extLst>
            </p:cNvPr>
            <p:cNvSpPr/>
            <p:nvPr/>
          </p:nvSpPr>
          <p:spPr bwMode="auto">
            <a:xfrm>
              <a:off x="9007804" y="2484546"/>
              <a:ext cx="2595233" cy="934705"/>
            </a:xfrm>
            <a:prstGeom prst="roundRect">
              <a:avLst>
                <a:gd name="adj" fmla="val 12893"/>
              </a:avLst>
            </a:prstGeom>
            <a:solidFill>
              <a:srgbClr val="F2F2F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91440" rIns="91440" bIns="9144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ct val="0"/>
                </a:spcBef>
                <a:spcAft>
                  <a:spcPts val="600"/>
                </a:spcAft>
                <a:buClrTx/>
                <a:buSzTx/>
                <a:buFontTx/>
                <a:buNone/>
                <a:tabLst/>
                <a:defRPr/>
              </a:pPr>
              <a:r>
                <a:rPr kumimoji="0" lang="en-US" sz="1800" b="0" i="0" u="none" strike="noStrike" kern="1200" cap="none" spc="-50" normalizeH="0" baseline="0" noProof="0">
                  <a:ln w="3175">
                    <a:noFill/>
                  </a:ln>
                  <a:gradFill>
                    <a:gsLst>
                      <a:gs pos="0">
                        <a:srgbClr val="243A5E"/>
                      </a:gs>
                      <a:gs pos="100000">
                        <a:srgbClr val="0078D4"/>
                      </a:gs>
                    </a:gsLst>
                    <a:lin ang="2700000" scaled="1"/>
                  </a:gradFill>
                  <a:effectLst/>
                  <a:uLnTx/>
                  <a:uFillTx/>
                  <a:latin typeface="Segoe UI Semibold"/>
                  <a:ea typeface="+mn-ea"/>
                  <a:cs typeface="Segoe UI" pitchFamily="34" charset="0"/>
                </a:rPr>
                <a:t>Detect</a:t>
              </a:r>
            </a:p>
          </p:txBody>
        </p:sp>
        <p:sp>
          <p:nvSpPr>
            <p:cNvPr id="69" name="Rectangle: Rounded Corners 68">
              <a:extLst>
                <a:ext uri="{FF2B5EF4-FFF2-40B4-BE49-F238E27FC236}">
                  <a16:creationId xmlns:a16="http://schemas.microsoft.com/office/drawing/2014/main" id="{A7E397D0-DBB3-EAD7-0B0B-EB104393C4EE}"/>
                </a:ext>
              </a:extLst>
            </p:cNvPr>
            <p:cNvSpPr/>
            <p:nvPr/>
          </p:nvSpPr>
          <p:spPr bwMode="auto">
            <a:xfrm>
              <a:off x="9007804" y="3529804"/>
              <a:ext cx="2595233" cy="934705"/>
            </a:xfrm>
            <a:prstGeom prst="roundRect">
              <a:avLst>
                <a:gd name="adj" fmla="val 12893"/>
              </a:avLst>
            </a:prstGeom>
            <a:solidFill>
              <a:srgbClr val="F2F2F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91440" rIns="91440" bIns="9144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ct val="0"/>
                </a:spcBef>
                <a:spcAft>
                  <a:spcPts val="600"/>
                </a:spcAft>
                <a:buClrTx/>
                <a:buSzTx/>
                <a:buFontTx/>
                <a:buNone/>
                <a:tabLst/>
                <a:defRPr/>
              </a:pPr>
              <a:r>
                <a:rPr kumimoji="0" lang="en-US" sz="1800" b="0" i="0" u="none" strike="noStrike" kern="1200" cap="none" spc="-50" normalizeH="0" baseline="0" noProof="0">
                  <a:ln w="3175">
                    <a:noFill/>
                  </a:ln>
                  <a:gradFill>
                    <a:gsLst>
                      <a:gs pos="0">
                        <a:srgbClr val="243A5E"/>
                      </a:gs>
                      <a:gs pos="100000">
                        <a:srgbClr val="0078D4"/>
                      </a:gs>
                    </a:gsLst>
                    <a:lin ang="2700000" scaled="1"/>
                  </a:gradFill>
                  <a:effectLst/>
                  <a:uLnTx/>
                  <a:uFillTx/>
                  <a:latin typeface="Segoe UI Semibold"/>
                  <a:ea typeface="+mn-ea"/>
                  <a:cs typeface="Segoe UI" pitchFamily="34" charset="0"/>
                </a:rPr>
                <a:t>Investigate</a:t>
              </a:r>
            </a:p>
          </p:txBody>
        </p:sp>
        <p:sp>
          <p:nvSpPr>
            <p:cNvPr id="71" name="Rectangle: Rounded Corners 70">
              <a:extLst>
                <a:ext uri="{FF2B5EF4-FFF2-40B4-BE49-F238E27FC236}">
                  <a16:creationId xmlns:a16="http://schemas.microsoft.com/office/drawing/2014/main" id="{681030FA-9164-A407-A3CC-17DFB6935979}"/>
                </a:ext>
              </a:extLst>
            </p:cNvPr>
            <p:cNvSpPr/>
            <p:nvPr/>
          </p:nvSpPr>
          <p:spPr bwMode="auto">
            <a:xfrm>
              <a:off x="9007804" y="4575060"/>
              <a:ext cx="2595233" cy="934705"/>
            </a:xfrm>
            <a:prstGeom prst="roundRect">
              <a:avLst>
                <a:gd name="adj" fmla="val 12893"/>
              </a:avLst>
            </a:prstGeom>
            <a:solidFill>
              <a:srgbClr val="F2F2F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91440" rIns="91440" bIns="9144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ct val="0"/>
                </a:spcBef>
                <a:spcAft>
                  <a:spcPts val="600"/>
                </a:spcAft>
                <a:buClrTx/>
                <a:buSzTx/>
                <a:buFontTx/>
                <a:buNone/>
                <a:tabLst/>
                <a:defRPr/>
              </a:pPr>
              <a:r>
                <a:rPr kumimoji="0" lang="en-US" sz="1800" b="0" i="0" u="none" strike="noStrike" kern="1200" cap="none" spc="-50" normalizeH="0" baseline="0" noProof="0">
                  <a:ln w="3175">
                    <a:noFill/>
                  </a:ln>
                  <a:gradFill>
                    <a:gsLst>
                      <a:gs pos="0">
                        <a:srgbClr val="243A5E"/>
                      </a:gs>
                      <a:gs pos="100000">
                        <a:srgbClr val="0078D4"/>
                      </a:gs>
                    </a:gsLst>
                    <a:lin ang="2700000" scaled="1"/>
                  </a:gradFill>
                  <a:effectLst/>
                  <a:uLnTx/>
                  <a:uFillTx/>
                  <a:latin typeface="Segoe UI Semibold"/>
                  <a:ea typeface="+mn-ea"/>
                  <a:cs typeface="Segoe UI" pitchFamily="34" charset="0"/>
                </a:rPr>
                <a:t>Respond</a:t>
              </a:r>
            </a:p>
          </p:txBody>
        </p:sp>
        <p:sp>
          <p:nvSpPr>
            <p:cNvPr id="74" name="Rectangle: Rounded Corners 73" descr="Microsoft Security Experts Managed Service as additional service">
              <a:extLst>
                <a:ext uri="{FF2B5EF4-FFF2-40B4-BE49-F238E27FC236}">
                  <a16:creationId xmlns:a16="http://schemas.microsoft.com/office/drawing/2014/main" id="{86B607E4-5ACE-FBB6-3EE3-92FA72675DF3}"/>
                </a:ext>
              </a:extLst>
            </p:cNvPr>
            <p:cNvSpPr/>
            <p:nvPr/>
          </p:nvSpPr>
          <p:spPr bwMode="auto">
            <a:xfrm>
              <a:off x="9007804" y="5654102"/>
              <a:ext cx="2595232" cy="743562"/>
            </a:xfrm>
            <a:prstGeom prst="roundRect">
              <a:avLst>
                <a:gd name="adj" fmla="val 50000"/>
              </a:avLst>
            </a:prstGeom>
            <a:ln w="31750">
              <a:solidFill>
                <a:srgbClr val="D2D2D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wrap="square" lIns="365760" rtlCol="0" anchor="ctr" anchorCtr="0">
              <a:noAutofit/>
            </a:bodyPr>
            <a:lstStyle/>
            <a:p>
              <a:pPr marL="0" marR="0" lvl="0" indent="0" algn="l" defTabSz="914400" rtl="0" eaLnBrk="1" fontAlgn="auto" latinLnBrk="0" hangingPunct="1">
                <a:lnSpc>
                  <a:spcPct val="100000"/>
                </a:lnSpc>
                <a:spcBef>
                  <a:spcPts val="0"/>
                </a:spcBef>
                <a:spcAft>
                  <a:spcPts val="0"/>
                </a:spcAft>
                <a:buClrTx/>
                <a:buSzPct val="200000"/>
                <a:buFontTx/>
                <a:buNone/>
                <a:tabLst/>
                <a:defRPr/>
              </a:pPr>
              <a:r>
                <a:rPr kumimoji="0" lang="en-US" sz="1200" b="1" i="0" u="none" strike="noStrike" kern="1200" cap="none" spc="0" normalizeH="0" baseline="0" noProof="0">
                  <a:ln>
                    <a:noFill/>
                  </a:ln>
                  <a:gradFill>
                    <a:gsLst>
                      <a:gs pos="90000">
                        <a:srgbClr val="000000"/>
                      </a:gs>
                      <a:gs pos="19000">
                        <a:srgbClr val="000000"/>
                      </a:gs>
                    </a:gsLst>
                    <a:lin ang="0" scaled="1"/>
                  </a:gradFill>
                  <a:effectLst/>
                  <a:uLnTx/>
                  <a:uFillTx/>
                  <a:latin typeface="Segoe UI"/>
                  <a:ea typeface="+mn-ea"/>
                  <a:cs typeface="+mn-cs"/>
                </a:rPr>
                <a:t>Microsoft Security Experts</a:t>
              </a:r>
              <a:br>
                <a:rPr kumimoji="0" lang="en-US" sz="1200" b="1" i="0" u="none" strike="noStrike" kern="1200" cap="none" spc="0" normalizeH="0" baseline="0" noProof="0">
                  <a:ln>
                    <a:noFill/>
                  </a:ln>
                  <a:gradFill>
                    <a:gsLst>
                      <a:gs pos="90000">
                        <a:srgbClr val="000000"/>
                      </a:gs>
                      <a:gs pos="19000">
                        <a:srgbClr val="000000"/>
                      </a:gs>
                    </a:gsLst>
                    <a:lin ang="0" scaled="1"/>
                  </a:gradFill>
                  <a:effectLst/>
                  <a:uLnTx/>
                  <a:uFillTx/>
                  <a:latin typeface="Segoe UI"/>
                  <a:ea typeface="+mn-ea"/>
                  <a:cs typeface="+mn-cs"/>
                </a:rPr>
              </a:br>
              <a:r>
                <a:rPr kumimoji="0" lang="en-US" sz="1100" b="0" i="0" u="none" strike="noStrike" kern="1200" cap="none" spc="0" normalizeH="0" baseline="0" noProof="0">
                  <a:ln>
                    <a:noFill/>
                  </a:ln>
                  <a:gradFill>
                    <a:gsLst>
                      <a:gs pos="90000">
                        <a:srgbClr val="000000"/>
                      </a:gs>
                      <a:gs pos="19000">
                        <a:srgbClr val="000000"/>
                      </a:gs>
                    </a:gsLst>
                    <a:lin ang="0" scaled="1"/>
                  </a:gradFill>
                  <a:effectLst/>
                  <a:uLnTx/>
                  <a:uFillTx/>
                  <a:latin typeface="Segoe UI"/>
                  <a:ea typeface="+mn-ea"/>
                  <a:cs typeface="+mn-cs"/>
                </a:rPr>
                <a:t>Managed services offering</a:t>
              </a:r>
              <a:endParaRPr kumimoji="0" lang="en-US" sz="1200" b="0" i="0" u="none" strike="noStrike" kern="1200" cap="none" spc="0" normalizeH="0" baseline="0" noProof="0">
                <a:ln>
                  <a:noFill/>
                </a:ln>
                <a:gradFill>
                  <a:gsLst>
                    <a:gs pos="90000">
                      <a:srgbClr val="000000"/>
                    </a:gs>
                    <a:gs pos="19000">
                      <a:srgbClr val="000000"/>
                    </a:gs>
                  </a:gsLst>
                  <a:lin ang="0" scaled="1"/>
                </a:gradFill>
                <a:effectLst/>
                <a:uLnTx/>
                <a:uFillTx/>
                <a:latin typeface="Segoe UI"/>
                <a:ea typeface="+mn-ea"/>
                <a:cs typeface="+mn-cs"/>
              </a:endParaRPr>
            </a:p>
          </p:txBody>
        </p:sp>
        <p:sp>
          <p:nvSpPr>
            <p:cNvPr id="77" name="TextBox 76">
              <a:extLst>
                <a:ext uri="{FF2B5EF4-FFF2-40B4-BE49-F238E27FC236}">
                  <a16:creationId xmlns:a16="http://schemas.microsoft.com/office/drawing/2014/main" id="{03081CC1-0B0C-EBF8-06F8-7F99158D04D1}"/>
                </a:ext>
                <a:ext uri="{C183D7F6-B498-43B3-948B-1728B52AA6E4}">
                  <adec:decorative xmlns:adec="http://schemas.microsoft.com/office/drawing/2017/decorative" val="1"/>
                </a:ext>
              </a:extLst>
            </p:cNvPr>
            <p:cNvSpPr txBox="1"/>
            <p:nvPr/>
          </p:nvSpPr>
          <p:spPr>
            <a:xfrm>
              <a:off x="9110213" y="5841217"/>
              <a:ext cx="307777" cy="369332"/>
            </a:xfrm>
            <a:prstGeom prst="rect">
              <a:avLst/>
            </a:prstGeom>
            <a:noFill/>
          </p:spPr>
          <p:txBody>
            <a:bodyPr wrap="none" lIns="0" tIns="0" rIns="0" bIns="0" rtlCol="0" anchor="ctr" anchorCtr="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ymbol" panose="020B0502040204020203" pitchFamily="34" charset="0"/>
                  <a:ea typeface="Segoe UI Symbol" panose="020B0502040204020203" pitchFamily="34" charset="0"/>
                  <a:cs typeface="Segoe UI Semibold" panose="020B0702040204020203" pitchFamily="34" charset="0"/>
                </a:rPr>
                <a:t></a:t>
              </a:r>
              <a:endParaRPr kumimoji="0" lang="en-US" sz="2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78" name="Group 77">
              <a:extLst>
                <a:ext uri="{FF2B5EF4-FFF2-40B4-BE49-F238E27FC236}">
                  <a16:creationId xmlns:a16="http://schemas.microsoft.com/office/drawing/2014/main" id="{BD590167-E2DF-7C74-7C13-9DBF7BB274B5}"/>
                </a:ext>
                <a:ext uri="{C183D7F6-B498-43B3-948B-1728B52AA6E4}">
                  <adec:decorative xmlns:adec="http://schemas.microsoft.com/office/drawing/2017/decorative" val="1"/>
                </a:ext>
              </a:extLst>
            </p:cNvPr>
            <p:cNvGrpSpPr/>
            <p:nvPr/>
          </p:nvGrpSpPr>
          <p:grpSpPr>
            <a:xfrm>
              <a:off x="9163024" y="2674721"/>
              <a:ext cx="554355" cy="554355"/>
              <a:chOff x="9142420" y="3553039"/>
              <a:chExt cx="642337" cy="642337"/>
            </a:xfrm>
          </p:grpSpPr>
          <p:sp>
            <p:nvSpPr>
              <p:cNvPr id="79" name="Oval 78">
                <a:extLst>
                  <a:ext uri="{FF2B5EF4-FFF2-40B4-BE49-F238E27FC236}">
                    <a16:creationId xmlns:a16="http://schemas.microsoft.com/office/drawing/2014/main" id="{9A371939-062D-30AC-4D24-D611CDA0C930}"/>
                  </a:ext>
                </a:extLst>
              </p:cNvPr>
              <p:cNvSpPr/>
              <p:nvPr/>
            </p:nvSpPr>
            <p:spPr bwMode="auto">
              <a:xfrm>
                <a:off x="9142420" y="3553039"/>
                <a:ext cx="642337" cy="642337"/>
              </a:xfrm>
              <a:prstGeom prst="ellipse">
                <a:avLst/>
              </a:prstGeom>
              <a:gradFill flip="none" rotWithShape="1">
                <a:gsLst>
                  <a:gs pos="90000">
                    <a:srgbClr val="054B16"/>
                  </a:gs>
                  <a:gs pos="19000">
                    <a:schemeClr val="accent3"/>
                  </a:gs>
                </a:gsLst>
                <a:lin ang="2700000" scaled="1"/>
                <a:tileRect/>
              </a:gradFill>
              <a:ln w="3648"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Segoe UI"/>
                  <a:ea typeface="+mn-ea"/>
                  <a:cs typeface="+mn-cs"/>
                </a:endParaRPr>
              </a:p>
            </p:txBody>
          </p:sp>
          <p:sp>
            <p:nvSpPr>
              <p:cNvPr id="80" name="Graphic 105" descr="Threat intelligence, detection">
                <a:extLst>
                  <a:ext uri="{FF2B5EF4-FFF2-40B4-BE49-F238E27FC236}">
                    <a16:creationId xmlns:a16="http://schemas.microsoft.com/office/drawing/2014/main" id="{F536B0FC-E5E8-B8FC-ED07-34380627DA7C}"/>
                  </a:ext>
                </a:extLst>
              </p:cNvPr>
              <p:cNvSpPr/>
              <p:nvPr/>
            </p:nvSpPr>
            <p:spPr>
              <a:xfrm>
                <a:off x="9285534" y="3690178"/>
                <a:ext cx="356108" cy="351034"/>
              </a:xfrm>
              <a:custGeom>
                <a:avLst/>
                <a:gdLst>
                  <a:gd name="connsiteX0" fmla="*/ 355892 w 356108"/>
                  <a:gd name="connsiteY0" fmla="*/ -347 h 351034"/>
                  <a:gd name="connsiteX1" fmla="*/ 175547 w 356108"/>
                  <a:gd name="connsiteY1" fmla="*/ 176318 h 351034"/>
                  <a:gd name="connsiteX2" fmla="*/ 174013 w 356108"/>
                  <a:gd name="connsiteY2" fmla="*/ 121110 h 351034"/>
                  <a:gd name="connsiteX3" fmla="*/ 116965 w 356108"/>
                  <a:gd name="connsiteY3" fmla="*/ 178158 h 351034"/>
                  <a:gd name="connsiteX4" fmla="*/ 174013 w 356108"/>
                  <a:gd name="connsiteY4" fmla="*/ 235206 h 351034"/>
                  <a:gd name="connsiteX5" fmla="*/ 223394 w 356108"/>
                  <a:gd name="connsiteY5" fmla="*/ 206683 h 351034"/>
                  <a:gd name="connsiteX6" fmla="*/ 229834 w 356108"/>
                  <a:gd name="connsiteY6" fmla="*/ 72190 h 351034"/>
                  <a:gd name="connsiteX7" fmla="*/ 174473 w 356108"/>
                  <a:gd name="connsiteY7" fmla="*/ 58542 h 351034"/>
                  <a:gd name="connsiteX8" fmla="*/ 55638 w 356108"/>
                  <a:gd name="connsiteY8" fmla="*/ 177100 h 351034"/>
                  <a:gd name="connsiteX9" fmla="*/ 174213 w 356108"/>
                  <a:gd name="connsiteY9" fmla="*/ 295935 h 351034"/>
                  <a:gd name="connsiteX10" fmla="*/ 280442 w 356108"/>
                  <a:gd name="connsiteY10" fmla="*/ 230452 h 351034"/>
                  <a:gd name="connsiteX11" fmla="*/ 266180 w 356108"/>
                  <a:gd name="connsiteY11" fmla="*/ 28637 h 351034"/>
                  <a:gd name="connsiteX12" fmla="*/ 26179 w 356108"/>
                  <a:gd name="connsiteY12" fmla="*/ 84320 h 351034"/>
                  <a:gd name="connsiteX13" fmla="*/ 81862 w 356108"/>
                  <a:gd name="connsiteY13" fmla="*/ 324306 h 351034"/>
                  <a:gd name="connsiteX14" fmla="*/ 175087 w 356108"/>
                  <a:gd name="connsiteY14" fmla="*/ 350683 h 351034"/>
                  <a:gd name="connsiteX15" fmla="*/ 331969 w 356108"/>
                  <a:gd name="connsiteY15" fmla="*/ 252382 h 351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6108" h="351034">
                    <a:moveTo>
                      <a:pt x="355892" y="-347"/>
                    </a:moveTo>
                    <a:lnTo>
                      <a:pt x="175547" y="176318"/>
                    </a:lnTo>
                    <a:moveTo>
                      <a:pt x="174013" y="121110"/>
                    </a:moveTo>
                    <a:cubicBezTo>
                      <a:pt x="142499" y="121110"/>
                      <a:pt x="116965" y="146644"/>
                      <a:pt x="116965" y="178158"/>
                    </a:cubicBezTo>
                    <a:cubicBezTo>
                      <a:pt x="116965" y="209673"/>
                      <a:pt x="142499" y="235206"/>
                      <a:pt x="174013" y="235206"/>
                    </a:cubicBezTo>
                    <a:cubicBezTo>
                      <a:pt x="194333" y="234976"/>
                      <a:pt x="213042" y="224165"/>
                      <a:pt x="223394" y="206683"/>
                    </a:cubicBezTo>
                    <a:moveTo>
                      <a:pt x="229834" y="72190"/>
                    </a:moveTo>
                    <a:cubicBezTo>
                      <a:pt x="212858" y="62958"/>
                      <a:pt x="193796" y="58265"/>
                      <a:pt x="174473" y="58542"/>
                    </a:cubicBezTo>
                    <a:cubicBezTo>
                      <a:pt x="108914" y="58465"/>
                      <a:pt x="55715" y="111556"/>
                      <a:pt x="55638" y="177100"/>
                    </a:cubicBezTo>
                    <a:cubicBezTo>
                      <a:pt x="55577" y="242659"/>
                      <a:pt x="108653" y="295858"/>
                      <a:pt x="174213" y="295935"/>
                    </a:cubicBezTo>
                    <a:cubicBezTo>
                      <a:pt x="219161" y="295981"/>
                      <a:pt x="260291" y="270631"/>
                      <a:pt x="280442" y="230452"/>
                    </a:cubicBezTo>
                    <a:moveTo>
                      <a:pt x="266180" y="28637"/>
                    </a:moveTo>
                    <a:cubicBezTo>
                      <a:pt x="184533" y="-22261"/>
                      <a:pt x="77077" y="2659"/>
                      <a:pt x="26179" y="84320"/>
                    </a:cubicBezTo>
                    <a:cubicBezTo>
                      <a:pt x="-24720" y="165966"/>
                      <a:pt x="216" y="273407"/>
                      <a:pt x="81862" y="324306"/>
                    </a:cubicBezTo>
                    <a:cubicBezTo>
                      <a:pt x="109819" y="341742"/>
                      <a:pt x="142146" y="350882"/>
                      <a:pt x="175087" y="350683"/>
                    </a:cubicBezTo>
                    <a:cubicBezTo>
                      <a:pt x="242042" y="351204"/>
                      <a:pt x="303230" y="312865"/>
                      <a:pt x="331969" y="252382"/>
                    </a:cubicBezTo>
                  </a:path>
                </a:pathLst>
              </a:custGeom>
              <a:noFill/>
              <a:ln w="1905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1965E531-A3E8-382B-98F5-D79F563548FA}"/>
                </a:ext>
                <a:ext uri="{C183D7F6-B498-43B3-948B-1728B52AA6E4}">
                  <adec:decorative xmlns:adec="http://schemas.microsoft.com/office/drawing/2017/decorative" val="1"/>
                </a:ext>
              </a:extLst>
            </p:cNvPr>
            <p:cNvGrpSpPr/>
            <p:nvPr/>
          </p:nvGrpSpPr>
          <p:grpSpPr>
            <a:xfrm>
              <a:off x="9163024" y="1607494"/>
              <a:ext cx="554355" cy="554355"/>
              <a:chOff x="9142420" y="1586768"/>
              <a:chExt cx="642337" cy="642337"/>
            </a:xfrm>
          </p:grpSpPr>
          <p:sp>
            <p:nvSpPr>
              <p:cNvPr id="82" name="Oval 81">
                <a:extLst>
                  <a:ext uri="{FF2B5EF4-FFF2-40B4-BE49-F238E27FC236}">
                    <a16:creationId xmlns:a16="http://schemas.microsoft.com/office/drawing/2014/main" id="{7284866C-E702-D9AB-B082-BB629850012F}"/>
                  </a:ext>
                </a:extLst>
              </p:cNvPr>
              <p:cNvSpPr/>
              <p:nvPr/>
            </p:nvSpPr>
            <p:spPr bwMode="auto">
              <a:xfrm>
                <a:off x="9142420" y="1586768"/>
                <a:ext cx="642337" cy="642337"/>
              </a:xfrm>
              <a:prstGeom prst="ellipse">
                <a:avLst/>
              </a:prstGeom>
              <a:gradFill flip="none" rotWithShape="1">
                <a:gsLst>
                  <a:gs pos="90000">
                    <a:schemeClr val="tx2"/>
                  </a:gs>
                  <a:gs pos="19000">
                    <a:schemeClr val="accent1"/>
                  </a:gs>
                </a:gsLst>
                <a:lin ang="2700000" scaled="1"/>
                <a:tileRect/>
              </a:gradFill>
              <a:ln w="3648"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Segoe UI"/>
                  <a:ea typeface="+mn-ea"/>
                  <a:cs typeface="+mn-cs"/>
                </a:endParaRPr>
              </a:p>
            </p:txBody>
          </p:sp>
          <p:sp>
            <p:nvSpPr>
              <p:cNvPr id="83" name="Shield_EA18">
                <a:extLst>
                  <a:ext uri="{FF2B5EF4-FFF2-40B4-BE49-F238E27FC236}">
                    <a16:creationId xmlns:a16="http://schemas.microsoft.com/office/drawing/2014/main" id="{380E3B35-52FA-55A4-6895-A6E3BB61F1FA}"/>
                  </a:ext>
                </a:extLst>
              </p:cNvPr>
              <p:cNvSpPr>
                <a:spLocks noChangeAspect="1"/>
              </p:cNvSpPr>
              <p:nvPr/>
            </p:nvSpPr>
            <p:spPr bwMode="auto">
              <a:xfrm>
                <a:off x="9295193" y="1728651"/>
                <a:ext cx="336791" cy="35857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84" name="Group 83">
              <a:extLst>
                <a:ext uri="{FF2B5EF4-FFF2-40B4-BE49-F238E27FC236}">
                  <a16:creationId xmlns:a16="http://schemas.microsoft.com/office/drawing/2014/main" id="{15A3847C-F405-EEF8-4A94-CA84E2A06F41}"/>
                </a:ext>
                <a:ext uri="{C183D7F6-B498-43B3-948B-1728B52AA6E4}">
                  <adec:decorative xmlns:adec="http://schemas.microsoft.com/office/drawing/2017/decorative" val="1"/>
                </a:ext>
              </a:extLst>
            </p:cNvPr>
            <p:cNvGrpSpPr/>
            <p:nvPr/>
          </p:nvGrpSpPr>
          <p:grpSpPr>
            <a:xfrm>
              <a:off x="9163024" y="3719979"/>
              <a:ext cx="554355" cy="554355"/>
              <a:chOff x="9142420" y="4536175"/>
              <a:chExt cx="642337" cy="642337"/>
            </a:xfrm>
          </p:grpSpPr>
          <p:sp>
            <p:nvSpPr>
              <p:cNvPr id="85" name="Oval 84">
                <a:extLst>
                  <a:ext uri="{FF2B5EF4-FFF2-40B4-BE49-F238E27FC236}">
                    <a16:creationId xmlns:a16="http://schemas.microsoft.com/office/drawing/2014/main" id="{D2901A67-DE7D-0D94-1F28-75A1623F80C1}"/>
                  </a:ext>
                </a:extLst>
              </p:cNvPr>
              <p:cNvSpPr/>
              <p:nvPr/>
            </p:nvSpPr>
            <p:spPr bwMode="auto">
              <a:xfrm>
                <a:off x="9142420" y="4536175"/>
                <a:ext cx="642337" cy="642337"/>
              </a:xfrm>
              <a:prstGeom prst="ellipse">
                <a:avLst/>
              </a:prstGeom>
              <a:gradFill flip="none" rotWithShape="1">
                <a:gsLst>
                  <a:gs pos="100000">
                    <a:schemeClr val="accent2">
                      <a:lumMod val="50000"/>
                    </a:schemeClr>
                  </a:gs>
                  <a:gs pos="19000">
                    <a:schemeClr val="accent2"/>
                  </a:gs>
                </a:gsLst>
                <a:lin ang="2700000" scaled="1"/>
                <a:tileRect/>
              </a:gradFill>
              <a:ln w="3648"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Segoe UI"/>
                  <a:ea typeface="+mn-ea"/>
                  <a:cs typeface="+mn-cs"/>
                </a:endParaRPr>
              </a:p>
            </p:txBody>
          </p:sp>
          <p:sp>
            <p:nvSpPr>
              <p:cNvPr id="87" name="magnify">
                <a:extLst>
                  <a:ext uri="{FF2B5EF4-FFF2-40B4-BE49-F238E27FC236}">
                    <a16:creationId xmlns:a16="http://schemas.microsoft.com/office/drawing/2014/main" id="{8F6A2E19-136E-302E-FEFF-7275EDFD216C}"/>
                  </a:ext>
                </a:extLst>
              </p:cNvPr>
              <p:cNvSpPr>
                <a:spLocks noChangeAspect="1" noEditPoints="1"/>
              </p:cNvSpPr>
              <p:nvPr/>
            </p:nvSpPr>
            <p:spPr bwMode="auto">
              <a:xfrm flipH="1">
                <a:off x="9309546" y="4706245"/>
                <a:ext cx="308084" cy="30219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2" name="Group 91">
              <a:extLst>
                <a:ext uri="{FF2B5EF4-FFF2-40B4-BE49-F238E27FC236}">
                  <a16:creationId xmlns:a16="http://schemas.microsoft.com/office/drawing/2014/main" id="{951DE5A0-C42D-C9E7-7A2F-C77CA62D66B8}"/>
                </a:ext>
                <a:ext uri="{C183D7F6-B498-43B3-948B-1728B52AA6E4}">
                  <adec:decorative xmlns:adec="http://schemas.microsoft.com/office/drawing/2017/decorative" val="1"/>
                </a:ext>
              </a:extLst>
            </p:cNvPr>
            <p:cNvGrpSpPr/>
            <p:nvPr/>
          </p:nvGrpSpPr>
          <p:grpSpPr>
            <a:xfrm>
              <a:off x="9163024" y="4765235"/>
              <a:ext cx="554355" cy="554355"/>
              <a:chOff x="9142420" y="5519310"/>
              <a:chExt cx="642337" cy="642337"/>
            </a:xfrm>
          </p:grpSpPr>
          <p:sp>
            <p:nvSpPr>
              <p:cNvPr id="95" name="Oval 94">
                <a:extLst>
                  <a:ext uri="{FF2B5EF4-FFF2-40B4-BE49-F238E27FC236}">
                    <a16:creationId xmlns:a16="http://schemas.microsoft.com/office/drawing/2014/main" id="{46FA24F6-2AE8-C29E-5AA1-DF4A6E56F628}"/>
                  </a:ext>
                </a:extLst>
              </p:cNvPr>
              <p:cNvSpPr/>
              <p:nvPr/>
            </p:nvSpPr>
            <p:spPr bwMode="auto">
              <a:xfrm>
                <a:off x="9142420" y="5519310"/>
                <a:ext cx="642337" cy="642337"/>
              </a:xfrm>
              <a:prstGeom prst="ellipse">
                <a:avLst/>
              </a:prstGeom>
              <a:gradFill flip="none" rotWithShape="1">
                <a:gsLst>
                  <a:gs pos="100000">
                    <a:srgbClr val="2F2F2F"/>
                  </a:gs>
                  <a:gs pos="20000">
                    <a:schemeClr val="accent4"/>
                  </a:gs>
                </a:gsLst>
                <a:lin ang="2700000" scaled="1"/>
                <a:tileRect/>
              </a:gradFill>
              <a:ln w="3648"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Segoe UI"/>
                  <a:ea typeface="+mn-ea"/>
                  <a:cs typeface="+mn-cs"/>
                </a:endParaRPr>
              </a:p>
            </p:txBody>
          </p:sp>
          <p:sp>
            <p:nvSpPr>
              <p:cNvPr id="96" name="check 3">
                <a:extLst>
                  <a:ext uri="{FF2B5EF4-FFF2-40B4-BE49-F238E27FC236}">
                    <a16:creationId xmlns:a16="http://schemas.microsoft.com/office/drawing/2014/main" id="{783F76DF-344E-4648-9F78-6BCB156840FD}"/>
                  </a:ext>
                </a:extLst>
              </p:cNvPr>
              <p:cNvSpPr>
                <a:spLocks noChangeAspect="1" noEditPoints="1"/>
              </p:cNvSpPr>
              <p:nvPr/>
            </p:nvSpPr>
            <p:spPr bwMode="auto">
              <a:xfrm>
                <a:off x="9283258" y="5661193"/>
                <a:ext cx="360661" cy="35857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pic>
        <p:nvPicPr>
          <p:cNvPr id="3" name="Picture 16" descr="Image result for github">
            <a:extLst>
              <a:ext uri="{FF2B5EF4-FFF2-40B4-BE49-F238E27FC236}">
                <a16:creationId xmlns:a16="http://schemas.microsoft.com/office/drawing/2014/main" id="{56FD45B0-F98B-785C-8378-0A3573FAB81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45598" y="1765110"/>
            <a:ext cx="493381" cy="2969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8" descr="Image result for azure devops">
            <a:extLst>
              <a:ext uri="{FF2B5EF4-FFF2-40B4-BE49-F238E27FC236}">
                <a16:creationId xmlns:a16="http://schemas.microsoft.com/office/drawing/2014/main" id="{267548E8-CBBF-B3D4-8F88-9ADAAF4DDF5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49379" y="1764394"/>
            <a:ext cx="298572" cy="2969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gitlab logo">
            <a:extLst>
              <a:ext uri="{FF2B5EF4-FFF2-40B4-BE49-F238E27FC236}">
                <a16:creationId xmlns:a16="http://schemas.microsoft.com/office/drawing/2014/main" id="{84A081A9-07FC-BFF8-72FC-46D72469E97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14815" y="2571700"/>
            <a:ext cx="365446" cy="32678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1EEAE473-D606-D242-FDFA-A30BF9D17849}"/>
              </a:ext>
            </a:extLst>
          </p:cNvPr>
          <p:cNvGrpSpPr/>
          <p:nvPr/>
        </p:nvGrpSpPr>
        <p:grpSpPr>
          <a:xfrm>
            <a:off x="10710949" y="226452"/>
            <a:ext cx="1135142" cy="1007400"/>
            <a:chOff x="6252798" y="2498464"/>
            <a:chExt cx="1980312" cy="1905677"/>
          </a:xfrm>
        </p:grpSpPr>
        <p:sp>
          <p:nvSpPr>
            <p:cNvPr id="8" name="Oval 7">
              <a:extLst>
                <a:ext uri="{FF2B5EF4-FFF2-40B4-BE49-F238E27FC236}">
                  <a16:creationId xmlns:a16="http://schemas.microsoft.com/office/drawing/2014/main" id="{2FC57713-8F4D-AF6B-3246-58C09C0D7EB0}"/>
                </a:ext>
              </a:extLst>
            </p:cNvPr>
            <p:cNvSpPr/>
            <p:nvPr/>
          </p:nvSpPr>
          <p:spPr bwMode="auto">
            <a:xfrm>
              <a:off x="6279821" y="2498464"/>
              <a:ext cx="1905677" cy="1905677"/>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548562" rIns="186420" bIns="274281" numCol="1" spcCol="0" rtlCol="0" fromWordArt="0" anchor="ctr" anchorCtr="0" forceAA="0" compatLnSpc="1">
              <a:prstTxWarp prst="textNoShape">
                <a:avLst/>
              </a:prstTxWarp>
              <a:noAutofit/>
            </a:bodyPr>
            <a:lstStyle/>
            <a:p>
              <a:pPr marL="0" marR="0" lvl="0" indent="0" algn="ctr" defTabSz="950469"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9" name="Rectangle 8">
              <a:extLst>
                <a:ext uri="{FF2B5EF4-FFF2-40B4-BE49-F238E27FC236}">
                  <a16:creationId xmlns:a16="http://schemas.microsoft.com/office/drawing/2014/main" id="{B7BFC817-7A71-C689-6B9F-0DCE15A9452A}"/>
                </a:ext>
              </a:extLst>
            </p:cNvPr>
            <p:cNvSpPr/>
            <p:nvPr/>
          </p:nvSpPr>
          <p:spPr>
            <a:xfrm>
              <a:off x="6252798" y="2558523"/>
              <a:ext cx="1980312" cy="1746644"/>
            </a:xfrm>
            <a:prstGeom prst="rect">
              <a:avLst/>
            </a:prstGeom>
          </p:spPr>
          <p:txBody>
            <a:bodyPr wrap="square" anchor="ctr" anchorCtr="0">
              <a:spAutoFit/>
            </a:bodyPr>
            <a:lstStyle/>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47000">
                        <a:srgbClr val="FFFFFF"/>
                      </a:gs>
                      <a:gs pos="83000">
                        <a:srgbClr val="FFFFFF"/>
                      </a:gs>
                    </a:gsLst>
                    <a:lin ang="0" scaled="1"/>
                  </a:gradFill>
                  <a:effectLst/>
                  <a:uLnTx/>
                  <a:uFillTx/>
                  <a:latin typeface="Segoe UI Semibold"/>
                  <a:ea typeface="+mn-ea"/>
                  <a:cs typeface="Segoe UI Semibold"/>
                </a:rPr>
                <a:t>Runtime protection</a:t>
              </a:r>
            </a:p>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dirty="0">
                  <a:ln>
                    <a:noFill/>
                  </a:ln>
                  <a:gradFill>
                    <a:gsLst>
                      <a:gs pos="47000">
                        <a:srgbClr val="FFFFFF"/>
                      </a:gs>
                      <a:gs pos="83000">
                        <a:srgbClr val="FFFFFF"/>
                      </a:gs>
                    </a:gsLst>
                    <a:lin ang="0" scaled="1"/>
                  </a:gradFill>
                  <a:effectLst/>
                  <a:uLnTx/>
                  <a:uFillTx/>
                  <a:latin typeface="Segoe UI" panose="020B0502040204020203" pitchFamily="34" charset="0"/>
                  <a:ea typeface="+mn-ea"/>
                  <a:cs typeface="Segoe UI" panose="020B0502040204020203" pitchFamily="34" charset="0"/>
                </a:rPr>
                <a:t>Real-time detection &amp; response</a:t>
              </a:r>
            </a:p>
          </p:txBody>
        </p:sp>
      </p:grpSp>
    </p:spTree>
    <p:extLst>
      <p:ext uri="{BB962C8B-B14F-4D97-AF65-F5344CB8AC3E}">
        <p14:creationId xmlns:p14="http://schemas.microsoft.com/office/powerpoint/2010/main" val="1778949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2000"/>
                                        <p:tgtEl>
                                          <p:spTgt spid="6"/>
                                        </p:tgtEl>
                                      </p:cBhvr>
                                    </p:animEffect>
                                  </p:childTnLst>
                                </p:cTn>
                              </p:par>
                              <p:par>
                                <p:cTn id="11" presetID="21" presetClass="entr" presetSubtype="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26DEB-0498-8C31-ABBC-86CF574512F8}"/>
              </a:ext>
            </a:extLst>
          </p:cNvPr>
          <p:cNvSpPr>
            <a:spLocks noGrp="1"/>
          </p:cNvSpPr>
          <p:nvPr>
            <p:ph type="title"/>
          </p:nvPr>
        </p:nvSpPr>
        <p:spPr/>
        <p:txBody>
          <a:bodyPr/>
          <a:lstStyle/>
          <a:p>
            <a:r>
              <a:rPr lang="en-US"/>
              <a:t>Demo</a:t>
            </a:r>
          </a:p>
        </p:txBody>
      </p:sp>
    </p:spTree>
    <p:extLst>
      <p:ext uri="{BB962C8B-B14F-4D97-AF65-F5344CB8AC3E}">
        <p14:creationId xmlns:p14="http://schemas.microsoft.com/office/powerpoint/2010/main" val="3880177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sld>
</file>

<file path=ppt/theme/theme1.xml><?xml version="1.0" encoding="utf-8"?>
<a:theme xmlns:a="http://schemas.openxmlformats.org/drawingml/2006/main" name="4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10.xml><?xml version="1.0" encoding="utf-8"?>
<a:theme xmlns:a="http://schemas.openxmlformats.org/drawingml/2006/main" name="3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Custom 5">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11.xml><?xml version="1.0" encoding="utf-8"?>
<a:theme xmlns:a="http://schemas.openxmlformats.org/drawingml/2006/main" name="2_Security Theme 220311">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Security Theme 220311" id="{B0CE965E-7240-4660-BDE6-4D6C9B952559}" vid="{79BE52BE-A541-44E0-9F8B-AA0078E8FA62}"/>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7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3.xml><?xml version="1.0" encoding="utf-8"?>
<a:theme xmlns:a="http://schemas.openxmlformats.org/drawingml/2006/main" name="6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4.xml><?xml version="1.0" encoding="utf-8"?>
<a:theme xmlns:a="http://schemas.openxmlformats.org/drawingml/2006/main" name="10_Microsoft Security template">
  <a:themeElements>
    <a:clrScheme name="Custom 8">
      <a:dk1>
        <a:srgbClr val="000000"/>
      </a:dk1>
      <a:lt1>
        <a:srgbClr val="FFFFFF"/>
      </a:lt1>
      <a:dk2>
        <a:srgbClr val="0078D4"/>
      </a:dk2>
      <a:lt2>
        <a:srgbClr val="FFFFFF"/>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5.xml><?xml version="1.0" encoding="utf-8"?>
<a:theme xmlns:a="http://schemas.openxmlformats.org/drawingml/2006/main" name="8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1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7.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noFill/>
        <a:ln w="19050" cap="flat" cmpd="sng" algn="ctr">
          <a:solidFill>
            <a:srgbClr val="F2F2F2"/>
          </a:solidFill>
          <a:prstDash val="solid"/>
          <a:headEnd type="none"/>
          <a:tailEnd type="none"/>
        </a:ln>
        <a:effectLst/>
      </a:spPr>
      <a:bodyPr/>
      <a:lst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8.xml><?xml version="1.0" encoding="utf-8"?>
<a:theme xmlns:a="http://schemas.openxmlformats.org/drawingml/2006/main" name="13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Custom 5">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9.xml><?xml version="1.0" encoding="utf-8"?>
<a:theme xmlns:a="http://schemas.openxmlformats.org/drawingml/2006/main" name="1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Custom 7">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docMetadata/LabelInfo.xml><?xml version="1.0" encoding="utf-8"?>
<clbl:labelList xmlns:clbl="http://schemas.microsoft.com/office/2020/mipLabelMetadata">
  <clbl:label id="{defa4170-0d19-0005-0002-bc88714345d2}" enabled="1" method="Standard" siteId="{0527ecb7-06fb-4769-b324-fd4a3bb865eb}" removed="0"/>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14664</TotalTime>
  <Words>1177</Words>
  <Application>Microsoft Macintosh PowerPoint</Application>
  <PresentationFormat>Widescreen</PresentationFormat>
  <Paragraphs>306</Paragraphs>
  <Slides>15</Slides>
  <Notes>14</Notes>
  <HiddenSlides>0</HiddenSlides>
  <MMClips>0</MMClips>
  <ScaleCrop>false</ScaleCrop>
  <HeadingPairs>
    <vt:vector size="6" baseType="variant">
      <vt:variant>
        <vt:lpstr>Fonts Used</vt:lpstr>
      </vt:variant>
      <vt:variant>
        <vt:i4>14</vt:i4>
      </vt:variant>
      <vt:variant>
        <vt:lpstr>Theme</vt:lpstr>
      </vt:variant>
      <vt:variant>
        <vt:i4>11</vt:i4>
      </vt:variant>
      <vt:variant>
        <vt:lpstr>Slide Titles</vt:lpstr>
      </vt:variant>
      <vt:variant>
        <vt:i4>15</vt:i4>
      </vt:variant>
    </vt:vector>
  </HeadingPairs>
  <TitlesOfParts>
    <vt:vector size="40" baseType="lpstr">
      <vt:lpstr>Aptos</vt:lpstr>
      <vt:lpstr>Arial</vt:lpstr>
      <vt:lpstr>Calibri</vt:lpstr>
      <vt:lpstr>Consolas</vt:lpstr>
      <vt:lpstr>Lato</vt:lpstr>
      <vt:lpstr>Segoe Sans Display</vt:lpstr>
      <vt:lpstr>Segoe Sans Display Semibold</vt:lpstr>
      <vt:lpstr>Segoe UI</vt:lpstr>
      <vt:lpstr>Segoe UI </vt:lpstr>
      <vt:lpstr>Segoe UI Light</vt:lpstr>
      <vt:lpstr>Segoe UI Semibold</vt:lpstr>
      <vt:lpstr>Segoe UI Semilight</vt:lpstr>
      <vt:lpstr>Segoe UI Symbol</vt:lpstr>
      <vt:lpstr>Wingdings</vt:lpstr>
      <vt:lpstr>4_Microsoft Security template</vt:lpstr>
      <vt:lpstr>7_Microsoft Security template</vt:lpstr>
      <vt:lpstr>6_Microsoft Security template</vt:lpstr>
      <vt:lpstr>10_Microsoft Security template</vt:lpstr>
      <vt:lpstr>8_Microsoft Security template</vt:lpstr>
      <vt:lpstr>12_Microsoft Security template</vt:lpstr>
      <vt:lpstr>2_Microsoft Security template</vt:lpstr>
      <vt:lpstr>13_Microsoft Security template</vt:lpstr>
      <vt:lpstr>1_Microsoft Security template</vt:lpstr>
      <vt:lpstr>3_Microsoft Security template</vt:lpstr>
      <vt:lpstr>2_Security Theme 220311</vt:lpstr>
      <vt:lpstr>Critical Application Security For Hybrid Cloud Environments</vt:lpstr>
      <vt:lpstr>PowerPoint Presentation</vt:lpstr>
      <vt:lpstr>Code to cloud</vt:lpstr>
      <vt:lpstr>Defender for DevOps</vt:lpstr>
      <vt:lpstr>Cloud security posture management</vt:lpstr>
      <vt:lpstr>Cloud workload protection</vt:lpstr>
      <vt:lpstr>Cloud Workload Protection</vt:lpstr>
      <vt:lpstr>A unified security operations platform  Microsoft Sentinel and Defender XDR together  </vt:lpstr>
      <vt:lpstr>Demo</vt:lpstr>
      <vt:lpstr>The Silo Effect</vt:lpstr>
      <vt:lpstr>Extend posture management to the entire digital estate</vt:lpstr>
      <vt:lpstr>Building an Exposure Management program with   Microsoft stack</vt:lpstr>
      <vt:lpstr>Unified open security operations platform Built to tackle the entire lifecycle of threats and streamline operations </vt:lpstr>
      <vt:lpstr>Demo</vt:lpstr>
      <vt:lpstr>Thank you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u1866</dc:creator>
  <cp:lastModifiedBy>Sebastiaan Drinkenburg</cp:lastModifiedBy>
  <cp:revision>5</cp:revision>
  <dcterms:created xsi:type="dcterms:W3CDTF">2024-09-04T14:04:55Z</dcterms:created>
  <dcterms:modified xsi:type="dcterms:W3CDTF">2025-02-11T13:31:42Z</dcterms:modified>
</cp:coreProperties>
</file>